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8"/>
  </p:notesMasterIdLst>
  <p:sldIdLst>
    <p:sldId id="261" r:id="rId3"/>
    <p:sldId id="287" r:id="rId4"/>
    <p:sldId id="317" r:id="rId5"/>
    <p:sldId id="295" r:id="rId6"/>
    <p:sldId id="293" r:id="rId7"/>
    <p:sldId id="278" r:id="rId8"/>
    <p:sldId id="318" r:id="rId9"/>
    <p:sldId id="258" r:id="rId10"/>
    <p:sldId id="314" r:id="rId11"/>
    <p:sldId id="257" r:id="rId12"/>
    <p:sldId id="319" r:id="rId13"/>
    <p:sldId id="268" r:id="rId14"/>
    <p:sldId id="260" r:id="rId15"/>
    <p:sldId id="262" r:id="rId16"/>
    <p:sldId id="320" r:id="rId17"/>
    <p:sldId id="307" r:id="rId18"/>
    <p:sldId id="265" r:id="rId19"/>
    <p:sldId id="321" r:id="rId20"/>
    <p:sldId id="267" r:id="rId21"/>
    <p:sldId id="300" r:id="rId22"/>
    <p:sldId id="272" r:id="rId23"/>
    <p:sldId id="322" r:id="rId24"/>
    <p:sldId id="259" r:id="rId25"/>
    <p:sldId id="266" r:id="rId26"/>
    <p:sldId id="323" r:id="rId27"/>
    <p:sldId id="275" r:id="rId28"/>
    <p:sldId id="273" r:id="rId29"/>
    <p:sldId id="303" r:id="rId30"/>
    <p:sldId id="324" r:id="rId31"/>
    <p:sldId id="274" r:id="rId32"/>
    <p:sldId id="305" r:id="rId33"/>
    <p:sldId id="276" r:id="rId34"/>
    <p:sldId id="325" r:id="rId35"/>
    <p:sldId id="279" r:id="rId36"/>
    <p:sldId id="269" r:id="rId37"/>
    <p:sldId id="281" r:id="rId38"/>
    <p:sldId id="326" r:id="rId39"/>
    <p:sldId id="280" r:id="rId40"/>
    <p:sldId id="264" r:id="rId41"/>
    <p:sldId id="263" r:id="rId42"/>
    <p:sldId id="327" r:id="rId43"/>
    <p:sldId id="282" r:id="rId44"/>
    <p:sldId id="315" r:id="rId45"/>
    <p:sldId id="283" r:id="rId46"/>
    <p:sldId id="328" r:id="rId47"/>
    <p:sldId id="271" r:id="rId48"/>
    <p:sldId id="285" r:id="rId49"/>
    <p:sldId id="329" r:id="rId50"/>
    <p:sldId id="292" r:id="rId51"/>
    <p:sldId id="294" r:id="rId52"/>
    <p:sldId id="330" r:id="rId53"/>
    <p:sldId id="301" r:id="rId54"/>
    <p:sldId id="306" r:id="rId55"/>
    <p:sldId id="309" r:id="rId56"/>
    <p:sldId id="316" r:id="rId57"/>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ilLXT9gVVA+Peu76DGGSPA" hashData="6SrOQ+8V9pu5bpxsPcEbqY8++C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33"/>
    <a:srgbClr val="9B098A"/>
    <a:srgbClr val="ECD9C6"/>
    <a:srgbClr val="FFD5FA"/>
    <a:srgbClr val="68350E"/>
    <a:srgbClr val="33CCCC"/>
    <a:srgbClr val="F0FFC5"/>
    <a:srgbClr val="99CC00"/>
    <a:srgbClr val="FFFFFF"/>
    <a:srgbClr val="345AC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D3C3801-D00C-481E-A000-3B5C9A6C2A9F}" type="datetimeFigureOut">
              <a:rPr lang="es-PE" smtClean="0"/>
              <a:pPr/>
              <a:t>21/04/2020</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5F5E681-4B37-40C4-8035-640A73545BBC}"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F5F5E681-4B37-40C4-8035-640A73545BBC}" type="slidenum">
              <a:rPr lang="es-PE" smtClean="0"/>
              <a:pPr/>
              <a:t>13</a:t>
            </a:fld>
            <a:endParaRPr lang="es-P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F5F5E681-4B37-40C4-8035-640A73545BBC}" type="slidenum">
              <a:rPr lang="es-PE" smtClean="0"/>
              <a:pPr/>
              <a:t>21</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2E55D359-076E-4CF0-9B1A-DD04A8448000}" type="datetimeFigureOut">
              <a:rPr lang="es-PE" smtClean="0"/>
              <a:pPr/>
              <a:t>21/04/2020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81F38DA-EC81-4BBA-89C7-3F99A0F82B52}" type="slidenum">
              <a:rPr lang="es-PE" smtClean="0"/>
              <a:pPr/>
              <a:t>‹Nº›</a:t>
            </a:fld>
            <a:endParaRPr lang="es-PE"/>
          </a:p>
        </p:txBody>
      </p:sp>
    </p:spTree>
  </p:cSld>
  <p:clrMapOvr>
    <a:masterClrMapping/>
  </p:clrMapOvr>
  <p:transition advClick="0"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2E55D359-076E-4CF0-9B1A-DD04A8448000}" type="datetimeFigureOut">
              <a:rPr lang="es-PE" smtClean="0"/>
              <a:pPr/>
              <a:t>21/04/2020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81F38DA-EC81-4BBA-89C7-3F99A0F82B52}" type="slidenum">
              <a:rPr lang="es-PE" smtClean="0"/>
              <a:pPr/>
              <a:t>‹Nº›</a:t>
            </a:fld>
            <a:endParaRPr lang="es-PE"/>
          </a:p>
        </p:txBody>
      </p:sp>
    </p:spTree>
  </p:cSld>
  <p:clrMapOvr>
    <a:masterClrMapping/>
  </p:clrMapOvr>
  <p:transition advClick="0"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E55D359-076E-4CF0-9B1A-DD04A8448000}" type="datetimeFigureOut">
              <a:rPr lang="es-PE" smtClean="0"/>
              <a:pPr/>
              <a:t>21/04/2020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81F38DA-EC81-4BBA-89C7-3F99A0F82B52}" type="slidenum">
              <a:rPr lang="es-PE" smtClean="0"/>
              <a:pPr/>
              <a:t>‹Nº›</a:t>
            </a:fld>
            <a:endParaRPr lang="es-PE"/>
          </a:p>
        </p:txBody>
      </p:sp>
    </p:spTree>
  </p:cSld>
  <p:clrMapOvr>
    <a:masterClrMapping/>
  </p:clrMapOvr>
  <p:transition advClick="0"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2E55D359-076E-4CF0-9B1A-DD04A8448000}" type="datetimeFigureOut">
              <a:rPr lang="es-PE" smtClean="0"/>
              <a:pPr/>
              <a:t>21/04/2020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481F38DA-EC81-4BBA-89C7-3F99A0F82B52}" type="slidenum">
              <a:rPr lang="es-PE" smtClean="0"/>
              <a:pPr/>
              <a:t>‹Nº›</a:t>
            </a:fld>
            <a:endParaRPr lang="es-PE"/>
          </a:p>
        </p:txBody>
      </p:sp>
    </p:spTree>
  </p:cSld>
  <p:clrMapOvr>
    <a:masterClrMapping/>
  </p:clrMapOvr>
  <p:transition advClick="0"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2E55D359-076E-4CF0-9B1A-DD04A8448000}" type="datetimeFigureOut">
              <a:rPr lang="es-PE" smtClean="0"/>
              <a:pPr/>
              <a:t>21/04/2020</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481F38DA-EC81-4BBA-89C7-3F99A0F82B52}" type="slidenum">
              <a:rPr lang="es-PE" smtClean="0"/>
              <a:pPr/>
              <a:t>‹Nº›</a:t>
            </a:fld>
            <a:endParaRPr lang="es-PE"/>
          </a:p>
        </p:txBody>
      </p:sp>
    </p:spTree>
  </p:cSld>
  <p:clrMapOvr>
    <a:masterClrMapping/>
  </p:clrMapOvr>
  <p:transition advClick="0"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2E55D359-076E-4CF0-9B1A-DD04A8448000}" type="datetimeFigureOut">
              <a:rPr lang="es-PE" smtClean="0"/>
              <a:pPr/>
              <a:t>21/04/2020</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481F38DA-EC81-4BBA-89C7-3F99A0F82B52}" type="slidenum">
              <a:rPr lang="es-PE" smtClean="0"/>
              <a:pPr/>
              <a:t>‹Nº›</a:t>
            </a:fld>
            <a:endParaRPr lang="es-PE"/>
          </a:p>
        </p:txBody>
      </p:sp>
    </p:spTree>
  </p:cSld>
  <p:clrMapOvr>
    <a:masterClrMapping/>
  </p:clrMapOvr>
  <p:transition advClick="0"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E55D359-076E-4CF0-9B1A-DD04A8448000}" type="datetimeFigureOut">
              <a:rPr lang="es-PE" smtClean="0"/>
              <a:pPr/>
              <a:t>21/04/2020</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481F38DA-EC81-4BBA-89C7-3F99A0F82B52}" type="slidenum">
              <a:rPr lang="es-PE" smtClean="0"/>
              <a:pPr/>
              <a:t>‹Nº›</a:t>
            </a:fld>
            <a:endParaRPr lang="es-PE"/>
          </a:p>
        </p:txBody>
      </p:sp>
    </p:spTree>
  </p:cSld>
  <p:clrMapOvr>
    <a:masterClrMapping/>
  </p:clrMapOvr>
  <p:transition advClick="0"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E55D359-076E-4CF0-9B1A-DD04A8448000}" type="datetimeFigureOut">
              <a:rPr lang="es-PE" smtClean="0"/>
              <a:pPr/>
              <a:t>21/04/2020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481F38DA-EC81-4BBA-89C7-3F99A0F82B52}" type="slidenum">
              <a:rPr lang="es-PE" smtClean="0"/>
              <a:pPr/>
              <a:t>‹Nº›</a:t>
            </a:fld>
            <a:endParaRPr lang="es-PE"/>
          </a:p>
        </p:txBody>
      </p:sp>
    </p:spTree>
  </p:cSld>
  <p:clrMapOvr>
    <a:masterClrMapping/>
  </p:clrMapOvr>
  <p:transition advClick="0"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E55D359-076E-4CF0-9B1A-DD04A8448000}" type="datetimeFigureOut">
              <a:rPr lang="es-PE" smtClean="0"/>
              <a:pPr/>
              <a:t>21/04/2020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481F38DA-EC81-4BBA-89C7-3F99A0F82B52}" type="slidenum">
              <a:rPr lang="es-PE" smtClean="0"/>
              <a:pPr/>
              <a:t>‹Nº›</a:t>
            </a:fld>
            <a:endParaRPr lang="es-PE"/>
          </a:p>
        </p:txBody>
      </p:sp>
    </p:spTree>
  </p:cSld>
  <p:clrMapOvr>
    <a:masterClrMapping/>
  </p:clrMapOvr>
  <p:transition advClick="0"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2E55D359-076E-4CF0-9B1A-DD04A8448000}" type="datetimeFigureOut">
              <a:rPr lang="es-PE" smtClean="0"/>
              <a:pPr/>
              <a:t>21/04/2020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81F38DA-EC81-4BBA-89C7-3F99A0F82B52}" type="slidenum">
              <a:rPr lang="es-PE" smtClean="0"/>
              <a:pPr/>
              <a:t>‹Nº›</a:t>
            </a:fld>
            <a:endParaRPr lang="es-PE"/>
          </a:p>
        </p:txBody>
      </p:sp>
    </p:spTree>
  </p:cSld>
  <p:clrMapOvr>
    <a:masterClrMapping/>
  </p:clrMapOvr>
  <p:transition advClick="0"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2E55D359-076E-4CF0-9B1A-DD04A8448000}" type="datetimeFigureOut">
              <a:rPr lang="es-PE" smtClean="0"/>
              <a:pPr/>
              <a:t>21/04/2020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481F38DA-EC81-4BBA-89C7-3F99A0F82B52}" type="slidenum">
              <a:rPr lang="es-PE" smtClean="0"/>
              <a:pPr/>
              <a:t>‹Nº›</a:t>
            </a:fld>
            <a:endParaRPr lang="es-PE"/>
          </a:p>
        </p:txBody>
      </p:sp>
    </p:spTree>
  </p:cSld>
  <p:clrMapOvr>
    <a:masterClrMapping/>
  </p:clrMapOvr>
  <p:transition advClick="0"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Click="0" advTm="1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2E55D359-076E-4CF0-9B1A-DD04A8448000}" type="datetimeFigureOut">
              <a:rPr lang="es-PE" smtClean="0"/>
              <a:pPr/>
              <a:t>21/04/2020</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481F38DA-EC81-4BBA-89C7-3F99A0F82B52}"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Click="0" advTm="15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9.jpeg"/><Relationship Id="rId1" Type="http://schemas.openxmlformats.org/officeDocument/2006/relationships/slideLayout" Target="../slideLayouts/slideLayout7.xml"/><Relationship Id="rId4" Type="http://schemas.openxmlformats.org/officeDocument/2006/relationships/image" Target="../media/image60.png"/></Relationships>
</file>

<file path=ppt/slides/_rels/slide55.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image" Target="../media/image66.png"/><Relationship Id="rId18" Type="http://schemas.openxmlformats.org/officeDocument/2006/relationships/image" Target="../media/image6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2.png"/><Relationship Id="rId11" Type="http://schemas.openxmlformats.org/officeDocument/2006/relationships/image" Target="../media/image65.png"/><Relationship Id="rId5" Type="http://schemas.openxmlformats.org/officeDocument/2006/relationships/hyperlink" Target="http://www.mispps.com/" TargetMode="External"/><Relationship Id="rId15" Type="http://schemas.openxmlformats.org/officeDocument/2006/relationships/image" Target="../media/image67.png"/><Relationship Id="rId10" Type="http://schemas.openxmlformats.org/officeDocument/2006/relationships/hyperlink" Target="https://www.facebook.com/mispps" TargetMode="External"/><Relationship Id="rId4" Type="http://schemas.openxmlformats.org/officeDocument/2006/relationships/image" Target="../media/image61.png"/><Relationship Id="rId9" Type="http://schemas.openxmlformats.org/officeDocument/2006/relationships/image" Target="../media/image6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10800000" scaled="0"/>
        </a:gradFill>
        <a:effectLst/>
      </p:bgPr>
    </p:bg>
    <p:spTree>
      <p:nvGrpSpPr>
        <p:cNvPr id="1" name=""/>
        <p:cNvGrpSpPr/>
        <p:nvPr/>
      </p:nvGrpSpPr>
      <p:grpSpPr>
        <a:xfrm>
          <a:off x="0" y="0"/>
          <a:ext cx="0" cy="0"/>
          <a:chOff x="0" y="0"/>
          <a:chExt cx="0" cy="0"/>
        </a:xfrm>
      </p:grpSpPr>
      <p:pic>
        <p:nvPicPr>
          <p:cNvPr id="2" name="1 Imagen" descr="Brazil-Rio-de-Janeiro-The-Museum-Of-Tomorrow-night-lights_1920x1080.jpg"/>
          <p:cNvPicPr>
            <a:picLocks noGrp="1" noChangeAspect="1"/>
          </p:cNvPicPr>
          <p:nvPr isPhoto="1"/>
        </p:nvPicPr>
        <p:blipFill>
          <a:blip r:embed="rId3">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ADORNOS DORADOS (2).png"/>
          <p:cNvPicPr>
            <a:picLocks noChangeAspect="1"/>
          </p:cNvPicPr>
          <p:nvPr/>
        </p:nvPicPr>
        <p:blipFill>
          <a:blip r:embed="rId4" cstate="print"/>
          <a:stretch>
            <a:fillRect/>
          </a:stretch>
        </p:blipFill>
        <p:spPr>
          <a:xfrm>
            <a:off x="3571869" y="0"/>
            <a:ext cx="928694" cy="938075"/>
          </a:xfrm>
          <a:prstGeom prst="rect">
            <a:avLst/>
          </a:prstGeom>
          <a:effectLst>
            <a:reflection blurRad="6350" stA="50000" endA="295" endPos="92000" dist="101600" dir="5400000" sy="-100000" algn="bl" rotWithShape="0"/>
          </a:effectLst>
        </p:spPr>
      </p:pic>
      <p:pic>
        <p:nvPicPr>
          <p:cNvPr id="4" name="3 Imagen" descr="ADORNOS DORADOS (2).png"/>
          <p:cNvPicPr>
            <a:picLocks noChangeAspect="1"/>
          </p:cNvPicPr>
          <p:nvPr/>
        </p:nvPicPr>
        <p:blipFill>
          <a:blip r:embed="rId4" cstate="print"/>
          <a:stretch>
            <a:fillRect/>
          </a:stretch>
        </p:blipFill>
        <p:spPr>
          <a:xfrm>
            <a:off x="4500562" y="0"/>
            <a:ext cx="928694" cy="938075"/>
          </a:xfrm>
          <a:prstGeom prst="rect">
            <a:avLst/>
          </a:prstGeom>
          <a:effectLst>
            <a:reflection blurRad="6350" stA="50000" endA="295" endPos="92000" dist="101600" dir="5400000" sy="-100000" algn="bl" rotWithShape="0"/>
          </a:effectLst>
        </p:spPr>
      </p:pic>
      <p:pic>
        <p:nvPicPr>
          <p:cNvPr id="5" name="4 Imagen" descr="ADORNOS DORADOS (2).png"/>
          <p:cNvPicPr>
            <a:picLocks noChangeAspect="1"/>
          </p:cNvPicPr>
          <p:nvPr/>
        </p:nvPicPr>
        <p:blipFill>
          <a:blip r:embed="rId4" cstate="print"/>
          <a:stretch>
            <a:fillRect/>
          </a:stretch>
        </p:blipFill>
        <p:spPr>
          <a:xfrm>
            <a:off x="0" y="4205425"/>
            <a:ext cx="928694" cy="938075"/>
          </a:xfrm>
          <a:prstGeom prst="rect">
            <a:avLst/>
          </a:prstGeom>
          <a:effectLst>
            <a:reflection blurRad="6350" stA="50000" endA="295" endPos="92000" dist="101600" dir="5400000" sy="-100000" algn="bl" rotWithShape="0"/>
          </a:effectLst>
        </p:spPr>
      </p:pic>
      <p:pic>
        <p:nvPicPr>
          <p:cNvPr id="6" name="5 Imagen" descr="ADORNOS DORADOS (2).png"/>
          <p:cNvPicPr>
            <a:picLocks noChangeAspect="1"/>
          </p:cNvPicPr>
          <p:nvPr/>
        </p:nvPicPr>
        <p:blipFill>
          <a:blip r:embed="rId4" cstate="print"/>
          <a:stretch>
            <a:fillRect/>
          </a:stretch>
        </p:blipFill>
        <p:spPr>
          <a:xfrm>
            <a:off x="8215306" y="4205425"/>
            <a:ext cx="928694" cy="938075"/>
          </a:xfrm>
          <a:prstGeom prst="rect">
            <a:avLst/>
          </a:prstGeom>
          <a:effectLst>
            <a:reflection blurRad="6350" stA="50000" endA="295" endPos="92000" dist="101600" dir="5400000" sy="-100000" algn="bl" rotWithShape="0"/>
          </a:effectLst>
        </p:spPr>
      </p:pic>
      <p:pic>
        <p:nvPicPr>
          <p:cNvPr id="7" name="6 Imagen" descr="ADORNOS DORADOS (2).png"/>
          <p:cNvPicPr>
            <a:picLocks noChangeAspect="1"/>
          </p:cNvPicPr>
          <p:nvPr/>
        </p:nvPicPr>
        <p:blipFill>
          <a:blip r:embed="rId4" cstate="print"/>
          <a:stretch>
            <a:fillRect/>
          </a:stretch>
        </p:blipFill>
        <p:spPr>
          <a:xfrm>
            <a:off x="928662" y="3786196"/>
            <a:ext cx="928694" cy="938075"/>
          </a:xfrm>
          <a:prstGeom prst="rect">
            <a:avLst/>
          </a:prstGeom>
          <a:effectLst>
            <a:reflection blurRad="6350" stA="50000" endA="295" endPos="92000" dist="101600" dir="5400000" sy="-100000" algn="bl" rotWithShape="0"/>
          </a:effectLst>
        </p:spPr>
      </p:pic>
      <p:pic>
        <p:nvPicPr>
          <p:cNvPr id="8" name="7 Imagen" descr="ADORNOS DORADOS (2).png"/>
          <p:cNvPicPr>
            <a:picLocks noChangeAspect="1"/>
          </p:cNvPicPr>
          <p:nvPr/>
        </p:nvPicPr>
        <p:blipFill>
          <a:blip r:embed="rId4" cstate="print"/>
          <a:stretch>
            <a:fillRect/>
          </a:stretch>
        </p:blipFill>
        <p:spPr>
          <a:xfrm>
            <a:off x="7000892" y="3714758"/>
            <a:ext cx="928694" cy="938075"/>
          </a:xfrm>
          <a:prstGeom prst="rect">
            <a:avLst/>
          </a:prstGeom>
          <a:effectLst>
            <a:reflection blurRad="6350" stA="50000" endA="295" endPos="92000" dist="101600" dir="5400000" sy="-100000" algn="bl" rotWithShape="0"/>
          </a:effectLst>
        </p:spPr>
      </p:pic>
      <p:pic>
        <p:nvPicPr>
          <p:cNvPr id="9" name="8 Imagen" descr="ADORNOS DORADOS (2).png"/>
          <p:cNvPicPr>
            <a:picLocks noChangeAspect="1"/>
          </p:cNvPicPr>
          <p:nvPr/>
        </p:nvPicPr>
        <p:blipFill>
          <a:blip r:embed="rId4" cstate="print"/>
          <a:stretch>
            <a:fillRect/>
          </a:stretch>
        </p:blipFill>
        <p:spPr>
          <a:xfrm>
            <a:off x="1857356" y="3214692"/>
            <a:ext cx="928694" cy="938075"/>
          </a:xfrm>
          <a:prstGeom prst="rect">
            <a:avLst/>
          </a:prstGeom>
          <a:effectLst>
            <a:reflection blurRad="6350" stA="50000" endA="295" endPos="92000" dist="101600" dir="5400000" sy="-100000" algn="bl" rotWithShape="0"/>
          </a:effectLst>
        </p:spPr>
      </p:pic>
      <p:pic>
        <p:nvPicPr>
          <p:cNvPr id="10" name="9 Imagen" descr="ADORNOS DORADOS (2).png"/>
          <p:cNvPicPr>
            <a:picLocks noChangeAspect="1"/>
          </p:cNvPicPr>
          <p:nvPr/>
        </p:nvPicPr>
        <p:blipFill>
          <a:blip r:embed="rId4" cstate="print"/>
          <a:stretch>
            <a:fillRect/>
          </a:stretch>
        </p:blipFill>
        <p:spPr>
          <a:xfrm>
            <a:off x="6072198" y="3071816"/>
            <a:ext cx="928694" cy="938075"/>
          </a:xfrm>
          <a:prstGeom prst="rect">
            <a:avLst/>
          </a:prstGeom>
          <a:effectLst>
            <a:reflection blurRad="6350" stA="50000" endA="295" endPos="92000" dist="101600" dir="5400000" sy="-100000" algn="bl" rotWithShape="0"/>
          </a:effectLst>
        </p:spPr>
      </p:pic>
      <p:pic>
        <p:nvPicPr>
          <p:cNvPr id="11" name="10 Imagen" descr="ADORNOS DORADOS (2).png"/>
          <p:cNvPicPr>
            <a:picLocks noChangeAspect="1"/>
          </p:cNvPicPr>
          <p:nvPr/>
        </p:nvPicPr>
        <p:blipFill>
          <a:blip r:embed="rId4" cstate="print"/>
          <a:stretch>
            <a:fillRect/>
          </a:stretch>
        </p:blipFill>
        <p:spPr>
          <a:xfrm>
            <a:off x="2786050" y="2571750"/>
            <a:ext cx="928694" cy="938075"/>
          </a:xfrm>
          <a:prstGeom prst="rect">
            <a:avLst/>
          </a:prstGeom>
          <a:effectLst>
            <a:reflection blurRad="6350" stA="50000" endA="295" endPos="92000" dist="101600" dir="5400000" sy="-100000" algn="bl" rotWithShape="0"/>
          </a:effectLst>
        </p:spPr>
      </p:pic>
      <p:pic>
        <p:nvPicPr>
          <p:cNvPr id="12" name="11 Imagen" descr="ADORNOS DORADOS (2).png"/>
          <p:cNvPicPr>
            <a:picLocks noChangeAspect="1"/>
          </p:cNvPicPr>
          <p:nvPr/>
        </p:nvPicPr>
        <p:blipFill>
          <a:blip r:embed="rId4" cstate="print"/>
          <a:stretch>
            <a:fillRect/>
          </a:stretch>
        </p:blipFill>
        <p:spPr>
          <a:xfrm>
            <a:off x="5143504" y="2500312"/>
            <a:ext cx="928694" cy="938075"/>
          </a:xfrm>
          <a:prstGeom prst="rect">
            <a:avLst/>
          </a:prstGeom>
          <a:effectLst>
            <a:reflection blurRad="6350" stA="50000" endA="295" endPos="92000" dist="101600" dir="5400000" sy="-100000" algn="bl" rotWithShape="0"/>
          </a:effectLst>
        </p:spPr>
      </p:pic>
      <p:pic>
        <p:nvPicPr>
          <p:cNvPr id="13" name="12 Imagen" descr="ADORNOS DORADOS (2).png"/>
          <p:cNvPicPr>
            <a:picLocks noChangeAspect="1"/>
          </p:cNvPicPr>
          <p:nvPr/>
        </p:nvPicPr>
        <p:blipFill>
          <a:blip r:embed="rId4" cstate="print"/>
          <a:stretch>
            <a:fillRect/>
          </a:stretch>
        </p:blipFill>
        <p:spPr>
          <a:xfrm>
            <a:off x="3428992" y="1857370"/>
            <a:ext cx="928694" cy="938075"/>
          </a:xfrm>
          <a:prstGeom prst="rect">
            <a:avLst/>
          </a:prstGeom>
          <a:effectLst>
            <a:reflection blurRad="6350" stA="50000" endA="295" endPos="92000" dist="101600" dir="5400000" sy="-100000" algn="bl" rotWithShape="0"/>
          </a:effectLst>
        </p:spPr>
      </p:pic>
      <p:pic>
        <p:nvPicPr>
          <p:cNvPr id="14" name="13 Imagen" descr="ADORNOS DORADOS (2).png"/>
          <p:cNvPicPr>
            <a:picLocks noChangeAspect="1"/>
          </p:cNvPicPr>
          <p:nvPr/>
        </p:nvPicPr>
        <p:blipFill>
          <a:blip r:embed="rId4" cstate="print"/>
          <a:stretch>
            <a:fillRect/>
          </a:stretch>
        </p:blipFill>
        <p:spPr>
          <a:xfrm>
            <a:off x="4643438" y="1785932"/>
            <a:ext cx="928694" cy="938075"/>
          </a:xfrm>
          <a:prstGeom prst="rect">
            <a:avLst/>
          </a:prstGeom>
          <a:effectLst>
            <a:reflection blurRad="6350" stA="50000" endA="295" endPos="92000" dist="101600" dir="5400000" sy="-100000" algn="bl" rotWithShape="0"/>
          </a:effectLst>
        </p:spPr>
      </p:pic>
      <p:pic>
        <p:nvPicPr>
          <p:cNvPr id="15" name="14 Imagen" descr="ADORNOS DORADOS (2).png"/>
          <p:cNvPicPr>
            <a:picLocks noChangeAspect="1"/>
          </p:cNvPicPr>
          <p:nvPr/>
        </p:nvPicPr>
        <p:blipFill>
          <a:blip r:embed="rId4" cstate="print"/>
          <a:stretch>
            <a:fillRect/>
          </a:stretch>
        </p:blipFill>
        <p:spPr>
          <a:xfrm>
            <a:off x="3571868" y="928676"/>
            <a:ext cx="928694" cy="938075"/>
          </a:xfrm>
          <a:prstGeom prst="rect">
            <a:avLst/>
          </a:prstGeom>
          <a:effectLst>
            <a:reflection blurRad="6350" stA="50000" endA="295" endPos="92000" dist="101600" dir="5400000" sy="-100000" algn="bl" rotWithShape="0"/>
          </a:effectLst>
        </p:spPr>
      </p:pic>
      <p:pic>
        <p:nvPicPr>
          <p:cNvPr id="16" name="15 Imagen" descr="ADORNOS DORADOS (2).png"/>
          <p:cNvPicPr>
            <a:picLocks noChangeAspect="1"/>
          </p:cNvPicPr>
          <p:nvPr/>
        </p:nvPicPr>
        <p:blipFill>
          <a:blip r:embed="rId4" cstate="print"/>
          <a:stretch>
            <a:fillRect/>
          </a:stretch>
        </p:blipFill>
        <p:spPr>
          <a:xfrm>
            <a:off x="4500562" y="928676"/>
            <a:ext cx="928694" cy="938075"/>
          </a:xfrm>
          <a:prstGeom prst="rect">
            <a:avLst/>
          </a:prstGeom>
          <a:effectLst>
            <a:reflection blurRad="6350" stA="50000" endA="295" endPos="92000" dist="101600" dir="5400000" sy="-100000" algn="bl" rotWithShape="0"/>
          </a:effectLst>
        </p:spPr>
      </p:pic>
      <p:pic>
        <p:nvPicPr>
          <p:cNvPr id="17" name="16 Imagen" descr="logo-mda.png"/>
          <p:cNvPicPr>
            <a:picLocks noChangeAspect="1"/>
          </p:cNvPicPr>
          <p:nvPr/>
        </p:nvPicPr>
        <p:blipFill>
          <a:blip r:embed="rId5"/>
          <a:stretch>
            <a:fillRect/>
          </a:stretch>
        </p:blipFill>
        <p:spPr>
          <a:xfrm>
            <a:off x="290174" y="357172"/>
            <a:ext cx="4639016" cy="1500198"/>
          </a:xfrm>
          <a:prstGeom prst="rect">
            <a:avLst/>
          </a:prstGeom>
        </p:spPr>
      </p:pic>
      <p:pic>
        <p:nvPicPr>
          <p:cNvPr id="59394" name="Picture 2" descr="Rendered Image"/>
          <p:cNvPicPr>
            <a:picLocks noChangeAspect="1" noChangeArrowheads="1"/>
          </p:cNvPicPr>
          <p:nvPr/>
        </p:nvPicPr>
        <p:blipFill>
          <a:blip r:embed="rId6">
            <a:duotone>
              <a:schemeClr val="accent1">
                <a:shade val="45000"/>
                <a:satMod val="135000"/>
              </a:schemeClr>
              <a:prstClr val="white"/>
            </a:duotone>
            <a:lum contrast="40000"/>
          </a:blip>
          <a:srcRect/>
          <a:stretch>
            <a:fillRect/>
          </a:stretch>
        </p:blipFill>
        <p:spPr bwMode="auto">
          <a:xfrm>
            <a:off x="5929322" y="4643452"/>
            <a:ext cx="1288773" cy="214314"/>
          </a:xfrm>
          <a:prstGeom prst="rect">
            <a:avLst/>
          </a:prstGeom>
          <a:noFill/>
        </p:spPr>
      </p:pic>
      <p:pic>
        <p:nvPicPr>
          <p:cNvPr id="20" name="19 Imagen" descr="cooltext355278143753396.png"/>
          <p:cNvPicPr>
            <a:picLocks noChangeAspect="1"/>
          </p:cNvPicPr>
          <p:nvPr/>
        </p:nvPicPr>
        <p:blipFill>
          <a:blip r:embed="rId7"/>
          <a:srcRect l="7692" t="18681" r="11538" b="25275"/>
          <a:stretch>
            <a:fillRect/>
          </a:stretch>
        </p:blipFill>
        <p:spPr>
          <a:xfrm>
            <a:off x="4643437" y="3013976"/>
            <a:ext cx="1238291" cy="353797"/>
          </a:xfrm>
          <a:prstGeom prst="rect">
            <a:avLst/>
          </a:prstGeom>
        </p:spPr>
      </p:pic>
      <p:pic>
        <p:nvPicPr>
          <p:cNvPr id="22" name="21 Imagen" descr="cooltext355278161275138.png"/>
          <p:cNvPicPr>
            <a:picLocks noChangeAspect="1"/>
          </p:cNvPicPr>
          <p:nvPr/>
        </p:nvPicPr>
        <p:blipFill>
          <a:blip r:embed="rId8"/>
          <a:srcRect l="18367" t="28660" r="13968" b="29105"/>
          <a:stretch>
            <a:fillRect/>
          </a:stretch>
        </p:blipFill>
        <p:spPr>
          <a:xfrm>
            <a:off x="6143636" y="3071816"/>
            <a:ext cx="714380" cy="285752"/>
          </a:xfrm>
          <a:prstGeom prst="rect">
            <a:avLst/>
          </a:prstGeom>
        </p:spPr>
      </p:pic>
      <p:pic>
        <p:nvPicPr>
          <p:cNvPr id="23" name="22 Imagen" descr="cooltext355278128767365.png"/>
          <p:cNvPicPr>
            <a:picLocks noChangeAspect="1"/>
          </p:cNvPicPr>
          <p:nvPr/>
        </p:nvPicPr>
        <p:blipFill>
          <a:blip r:embed="rId9"/>
          <a:srcRect t="25000" r="5596" b="25000"/>
          <a:stretch>
            <a:fillRect/>
          </a:stretch>
        </p:blipFill>
        <p:spPr>
          <a:xfrm>
            <a:off x="6858016" y="3000378"/>
            <a:ext cx="1905013" cy="357190"/>
          </a:xfrm>
          <a:prstGeom prst="rect">
            <a:avLst/>
          </a:prstGeom>
        </p:spPr>
      </p:pic>
      <p:pic>
        <p:nvPicPr>
          <p:cNvPr id="26" name="25 Imagen" descr="cooltext355278176010920.png"/>
          <p:cNvPicPr>
            <a:picLocks noChangeAspect="1"/>
          </p:cNvPicPr>
          <p:nvPr/>
        </p:nvPicPr>
        <p:blipFill>
          <a:blip r:embed="rId10"/>
          <a:srcRect l="7692" t="19379" r="15385" b="12797"/>
          <a:stretch>
            <a:fillRect/>
          </a:stretch>
        </p:blipFill>
        <p:spPr>
          <a:xfrm>
            <a:off x="5214942" y="3714758"/>
            <a:ext cx="714380" cy="428628"/>
          </a:xfrm>
          <a:prstGeom prst="rect">
            <a:avLst/>
          </a:prstGeom>
        </p:spPr>
      </p:pic>
      <p:pic>
        <p:nvPicPr>
          <p:cNvPr id="27" name="26 Imagen" descr="cooltext355278187930367.png"/>
          <p:cNvPicPr>
            <a:picLocks noChangeAspect="1"/>
          </p:cNvPicPr>
          <p:nvPr/>
        </p:nvPicPr>
        <p:blipFill>
          <a:blip r:embed="rId11"/>
          <a:srcRect l="16396" t="20000" r="18018" b="20000"/>
          <a:stretch>
            <a:fillRect/>
          </a:stretch>
        </p:blipFill>
        <p:spPr>
          <a:xfrm>
            <a:off x="6000760" y="3714758"/>
            <a:ext cx="571504" cy="357190"/>
          </a:xfrm>
          <a:prstGeom prst="rect">
            <a:avLst/>
          </a:prstGeom>
        </p:spPr>
      </p:pic>
      <p:pic>
        <p:nvPicPr>
          <p:cNvPr id="28" name="27 Imagen" descr="cooltext355278207295314.png"/>
          <p:cNvPicPr>
            <a:picLocks noChangeAspect="1"/>
          </p:cNvPicPr>
          <p:nvPr/>
        </p:nvPicPr>
        <p:blipFill>
          <a:blip r:embed="rId12"/>
          <a:srcRect t="22584" r="4000" b="20958"/>
          <a:stretch>
            <a:fillRect/>
          </a:stretch>
        </p:blipFill>
        <p:spPr>
          <a:xfrm>
            <a:off x="6572264" y="3714758"/>
            <a:ext cx="1714512" cy="357190"/>
          </a:xfrm>
          <a:prstGeom prst="rect">
            <a:avLst/>
          </a:prstGeom>
        </p:spPr>
      </p:pic>
      <p:pic>
        <p:nvPicPr>
          <p:cNvPr id="29" name="28 Imagen" descr="cooltext355278220366116.png"/>
          <p:cNvPicPr>
            <a:picLocks noChangeAspect="1"/>
          </p:cNvPicPr>
          <p:nvPr/>
        </p:nvPicPr>
        <p:blipFill>
          <a:blip r:embed="rId13"/>
          <a:stretch>
            <a:fillRect/>
          </a:stretch>
        </p:blipFill>
        <p:spPr>
          <a:xfrm>
            <a:off x="5857884" y="4143386"/>
            <a:ext cx="1420437" cy="592878"/>
          </a:xfrm>
          <a:prstGeom prst="rect">
            <a:avLst/>
          </a:prstGeom>
        </p:spPr>
      </p:pic>
      <p:pic>
        <p:nvPicPr>
          <p:cNvPr id="30" name="29 Imagen" descr="Brazil-Rio-de-Janeiro-The-Museum-Of-Tomorrow-night-lights_1920x1080.jpg"/>
          <p:cNvPicPr>
            <a:picLocks noGrp="1" noChangeAspect="1"/>
          </p:cNvPicPr>
          <p:nvPr isPhoto="1"/>
        </p:nvPicPr>
        <p:blipFill>
          <a:blip r:embed="rId3">
            <a:lum/>
          </a:blip>
          <a:stretch>
            <a:fillRect/>
          </a:stretch>
        </p:blipFill>
        <p:spPr>
          <a:xfrm>
            <a:off x="0" y="0"/>
            <a:ext cx="9144000" cy="5143500"/>
          </a:xfrm>
          <a:prstGeom prst="rect">
            <a:avLst/>
          </a:prstGeom>
          <a:noFill/>
          <a:ln>
            <a:noFill/>
          </a:ln>
          <a:effectLst/>
        </p:spPr>
      </p:pic>
    </p:spTree>
  </p:cSld>
  <p:clrMapOvr>
    <a:masterClrMapping/>
  </p:clrMapOvr>
  <p:transition advClick="0" advTm="30000">
    <p:sndAc>
      <p:stSnd loop="1">
        <p:snd r:embed="rId2" name="Mùsica Instrumental - La Chica de Ipanema (mp3cut.ne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2000" fill="hold"/>
                                        <p:tgtEl>
                                          <p:spTgt spid="4"/>
                                        </p:tgtEl>
                                        <p:attrNameLst>
                                          <p:attrName>ppt_x</p:attrName>
                                        </p:attrNameLst>
                                      </p:cBhvr>
                                      <p:tavLst>
                                        <p:tav tm="0">
                                          <p:val>
                                            <p:strVal val="0-#ppt_w/2"/>
                                          </p:val>
                                        </p:tav>
                                        <p:tav tm="100000">
                                          <p:val>
                                            <p:strVal val="#ppt_x"/>
                                          </p:val>
                                        </p:tav>
                                      </p:tavLst>
                                    </p:anim>
                                    <p:anim calcmode="lin" valueType="num">
                                      <p:cBhvr additive="base">
                                        <p:cTn id="38" dur="2000" fill="hold"/>
                                        <p:tgtEl>
                                          <p:spTgt spid="4"/>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0-#ppt_w/2"/>
                                          </p:val>
                                        </p:tav>
                                        <p:tav tm="100000">
                                          <p:val>
                                            <p:strVal val="#ppt_x"/>
                                          </p:val>
                                        </p:tav>
                                      </p:tavLst>
                                    </p:anim>
                                    <p:anim calcmode="lin" valueType="num">
                                      <p:cBhvr additive="base">
                                        <p:cTn id="42" dur="2000" fill="hold"/>
                                        <p:tgtEl>
                                          <p:spTgt spid="6"/>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0-#ppt_w/2"/>
                                          </p:val>
                                        </p:tav>
                                        <p:tav tm="100000">
                                          <p:val>
                                            <p:strVal val="#ppt_x"/>
                                          </p:val>
                                        </p:tav>
                                      </p:tavLst>
                                    </p:anim>
                                    <p:anim calcmode="lin" valueType="num">
                                      <p:cBhvr additive="base">
                                        <p:cTn id="46" dur="2000" fill="hold"/>
                                        <p:tgtEl>
                                          <p:spTgt spid="8"/>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0-#ppt_w/2"/>
                                          </p:val>
                                        </p:tav>
                                        <p:tav tm="100000">
                                          <p:val>
                                            <p:strVal val="#ppt_x"/>
                                          </p:val>
                                        </p:tav>
                                      </p:tavLst>
                                    </p:anim>
                                    <p:anim calcmode="lin" valueType="num">
                                      <p:cBhvr additive="base">
                                        <p:cTn id="50" dur="2000" fill="hold"/>
                                        <p:tgtEl>
                                          <p:spTgt spid="10"/>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0-#ppt_w/2"/>
                                          </p:val>
                                        </p:tav>
                                        <p:tav tm="100000">
                                          <p:val>
                                            <p:strVal val="#ppt_x"/>
                                          </p:val>
                                        </p:tav>
                                      </p:tavLst>
                                    </p:anim>
                                    <p:anim calcmode="lin" valueType="num">
                                      <p:cBhvr additive="base">
                                        <p:cTn id="54" dur="2000" fill="hold"/>
                                        <p:tgtEl>
                                          <p:spTgt spid="12"/>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2000" fill="hold"/>
                                        <p:tgtEl>
                                          <p:spTgt spid="14"/>
                                        </p:tgtEl>
                                        <p:attrNameLst>
                                          <p:attrName>ppt_x</p:attrName>
                                        </p:attrNameLst>
                                      </p:cBhvr>
                                      <p:tavLst>
                                        <p:tav tm="0">
                                          <p:val>
                                            <p:strVal val="0-#ppt_w/2"/>
                                          </p:val>
                                        </p:tav>
                                        <p:tav tm="100000">
                                          <p:val>
                                            <p:strVal val="#ppt_x"/>
                                          </p:val>
                                        </p:tav>
                                      </p:tavLst>
                                    </p:anim>
                                    <p:anim calcmode="lin" valueType="num">
                                      <p:cBhvr additive="base">
                                        <p:cTn id="58" dur="2000" fill="hold"/>
                                        <p:tgtEl>
                                          <p:spTgt spid="14"/>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8"/>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6"/>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3"/>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5"/>
                                        </p:tgtEl>
                                        <p:attrNameLst>
                                          <p:attrName>r</p:attrName>
                                        </p:attrNameLst>
                                      </p:cBhvr>
                                    </p:animRot>
                                  </p:childTnLst>
                                </p:cTn>
                              </p:par>
                            </p:childTnLst>
                          </p:cTn>
                        </p:par>
                        <p:par>
                          <p:cTn id="91" fill="hold">
                            <p:stCondLst>
                              <p:cond delay="4000"/>
                            </p:stCondLst>
                            <p:childTnLst>
                              <p:par>
                                <p:cTn id="92" presetID="2" presetClass="exit" presetSubtype="12" fill="hold"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0-ppt_w/2"/>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0-ppt_w/2"/>
                                          </p:val>
                                        </p:tav>
                                      </p:tavLst>
                                    </p:anim>
                                    <p:anim calcmode="lin" valueType="num">
                                      <p:cBhvr additive="base">
                                        <p:cTn id="98" dur="2000"/>
                                        <p:tgtEl>
                                          <p:spTgt spid="5"/>
                                        </p:tgtEl>
                                        <p:attrNameLst>
                                          <p:attrName>ppt_y</p:attrName>
                                        </p:attrNameLst>
                                      </p:cBhvr>
                                      <p:tavLst>
                                        <p:tav tm="0">
                                          <p:val>
                                            <p:strVal val="ppt_y"/>
                                          </p:val>
                                        </p:tav>
                                        <p:tav tm="100000">
                                          <p:val>
                                            <p:strVal val="1+ppt_h/2"/>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0-ppt_w/2"/>
                                          </p:val>
                                        </p:tav>
                                      </p:tavLst>
                                    </p:anim>
                                    <p:anim calcmode="lin" valueType="num">
                                      <p:cBhvr additive="base">
                                        <p:cTn id="102" dur="2000"/>
                                        <p:tgtEl>
                                          <p:spTgt spid="7"/>
                                        </p:tgtEl>
                                        <p:attrNameLst>
                                          <p:attrName>ppt_y</p:attrName>
                                        </p:attrNameLst>
                                      </p:cBhvr>
                                      <p:tavLst>
                                        <p:tav tm="0">
                                          <p:val>
                                            <p:strVal val="ppt_y"/>
                                          </p:val>
                                        </p:tav>
                                        <p:tav tm="100000">
                                          <p:val>
                                            <p:strVal val="1+ppt_h/2"/>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0-ppt_w/2"/>
                                          </p:val>
                                        </p:tav>
                                      </p:tavLst>
                                    </p:anim>
                                    <p:anim calcmode="lin" valueType="num">
                                      <p:cBhvr additive="base">
                                        <p:cTn id="106" dur="2000"/>
                                        <p:tgtEl>
                                          <p:spTgt spid="9"/>
                                        </p:tgtEl>
                                        <p:attrNameLst>
                                          <p:attrName>ppt_y</p:attrName>
                                        </p:attrNameLst>
                                      </p:cBhvr>
                                      <p:tavLst>
                                        <p:tav tm="0">
                                          <p:val>
                                            <p:strVal val="ppt_y"/>
                                          </p:val>
                                        </p:tav>
                                        <p:tav tm="100000">
                                          <p:val>
                                            <p:strVal val="1+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0-ppt_w/2"/>
                                          </p:val>
                                        </p:tav>
                                      </p:tavLst>
                                    </p:anim>
                                    <p:anim calcmode="lin" valueType="num">
                                      <p:cBhvr additive="base">
                                        <p:cTn id="110" dur="2000"/>
                                        <p:tgtEl>
                                          <p:spTgt spid="11"/>
                                        </p:tgtEl>
                                        <p:attrNameLst>
                                          <p:attrName>ppt_y</p:attrName>
                                        </p:attrNameLst>
                                      </p:cBhvr>
                                      <p:tavLst>
                                        <p:tav tm="0">
                                          <p:val>
                                            <p:strVal val="ppt_y"/>
                                          </p:val>
                                        </p:tav>
                                        <p:tav tm="100000">
                                          <p:val>
                                            <p:strVal val="1+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1+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5"/>
                                        </p:tgtEl>
                                        <p:attrNameLst>
                                          <p:attrName>ppt_x</p:attrName>
                                        </p:attrNameLst>
                                      </p:cBhvr>
                                      <p:tavLst>
                                        <p:tav tm="0">
                                          <p:val>
                                            <p:strVal val="ppt_x"/>
                                          </p:val>
                                        </p:tav>
                                        <p:tav tm="100000">
                                          <p:val>
                                            <p:strVal val="0-ppt_w/2"/>
                                          </p:val>
                                        </p:tav>
                                      </p:tavLst>
                                    </p:anim>
                                    <p:anim calcmode="lin" valueType="num">
                                      <p:cBhvr additive="base">
                                        <p:cTn id="118" dur="2000"/>
                                        <p:tgtEl>
                                          <p:spTgt spid="15"/>
                                        </p:tgtEl>
                                        <p:attrNameLst>
                                          <p:attrName>ppt_y</p:attrName>
                                        </p:attrNameLst>
                                      </p:cBhvr>
                                      <p:tavLst>
                                        <p:tav tm="0">
                                          <p:val>
                                            <p:strVal val="ppt_y"/>
                                          </p:val>
                                        </p:tav>
                                        <p:tav tm="100000">
                                          <p:val>
                                            <p:strVal val="1+ppt_h/2"/>
                                          </p:val>
                                        </p:tav>
                                      </p:tavLst>
                                    </p:anim>
                                    <p:set>
                                      <p:cBhvr>
                                        <p:cTn id="119" dur="1" fill="hold">
                                          <p:stCondLst>
                                            <p:cond delay="1999"/>
                                          </p:stCondLst>
                                        </p:cTn>
                                        <p:tgtEl>
                                          <p:spTgt spid="15"/>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1+ppt_w/2"/>
                                          </p:val>
                                        </p:tav>
                                      </p:tavLst>
                                    </p:anim>
                                    <p:anim calcmode="lin" valueType="num">
                                      <p:cBhvr additive="base">
                                        <p:cTn id="122" dur="2000"/>
                                        <p:tgtEl>
                                          <p:spTgt spid="4"/>
                                        </p:tgtEl>
                                        <p:attrNameLst>
                                          <p:attrName>ppt_y</p:attrName>
                                        </p:attrNameLst>
                                      </p:cBhvr>
                                      <p:tavLst>
                                        <p:tav tm="0">
                                          <p:val>
                                            <p:strVal val="ppt_y"/>
                                          </p:val>
                                        </p:tav>
                                        <p:tav tm="100000">
                                          <p:val>
                                            <p:strVal val="1+ppt_h/2"/>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1+ppt_w/2"/>
                                          </p:val>
                                        </p:tav>
                                      </p:tavLst>
                                    </p:anim>
                                    <p:anim calcmode="lin" valueType="num">
                                      <p:cBhvr additive="base">
                                        <p:cTn id="126" dur="2000"/>
                                        <p:tgtEl>
                                          <p:spTgt spid="6"/>
                                        </p:tgtEl>
                                        <p:attrNameLst>
                                          <p:attrName>ppt_y</p:attrName>
                                        </p:attrNameLst>
                                      </p:cBhvr>
                                      <p:tavLst>
                                        <p:tav tm="0">
                                          <p:val>
                                            <p:strVal val="ppt_y"/>
                                          </p:val>
                                        </p:tav>
                                        <p:tav tm="100000">
                                          <p:val>
                                            <p:strVal val="1+ppt_h/2"/>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8"/>
                                        </p:tgtEl>
                                        <p:attrNameLst>
                                          <p:attrName>ppt_x</p:attrName>
                                        </p:attrNameLst>
                                      </p:cBhvr>
                                      <p:tavLst>
                                        <p:tav tm="0">
                                          <p:val>
                                            <p:strVal val="ppt_x"/>
                                          </p:val>
                                        </p:tav>
                                        <p:tav tm="100000">
                                          <p:val>
                                            <p:strVal val="1+ppt_w/2"/>
                                          </p:val>
                                        </p:tav>
                                      </p:tavLst>
                                    </p:anim>
                                    <p:anim calcmode="lin" valueType="num">
                                      <p:cBhvr additive="base">
                                        <p:cTn id="130" dur="2000"/>
                                        <p:tgtEl>
                                          <p:spTgt spid="8"/>
                                        </p:tgtEl>
                                        <p:attrNameLst>
                                          <p:attrName>ppt_y</p:attrName>
                                        </p:attrNameLst>
                                      </p:cBhvr>
                                      <p:tavLst>
                                        <p:tav tm="0">
                                          <p:val>
                                            <p:strVal val="ppt_y"/>
                                          </p:val>
                                        </p:tav>
                                        <p:tav tm="100000">
                                          <p:val>
                                            <p:strVal val="1+ppt_h/2"/>
                                          </p:val>
                                        </p:tav>
                                      </p:tavLst>
                                    </p:anim>
                                    <p:set>
                                      <p:cBhvr>
                                        <p:cTn id="131" dur="1" fill="hold">
                                          <p:stCondLst>
                                            <p:cond delay="1999"/>
                                          </p:stCondLst>
                                        </p:cTn>
                                        <p:tgtEl>
                                          <p:spTgt spid="8"/>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1+ppt_w/2"/>
                                          </p:val>
                                        </p:tav>
                                      </p:tavLst>
                                    </p:anim>
                                    <p:anim calcmode="lin" valueType="num">
                                      <p:cBhvr additive="base">
                                        <p:cTn id="134" dur="2000"/>
                                        <p:tgtEl>
                                          <p:spTgt spid="10"/>
                                        </p:tgtEl>
                                        <p:attrNameLst>
                                          <p:attrName>ppt_y</p:attrName>
                                        </p:attrNameLst>
                                      </p:cBhvr>
                                      <p:tavLst>
                                        <p:tav tm="0">
                                          <p:val>
                                            <p:strVal val="ppt_y"/>
                                          </p:val>
                                        </p:tav>
                                        <p:tav tm="100000">
                                          <p:val>
                                            <p:strVal val="1+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1+ppt_w/2"/>
                                          </p:val>
                                        </p:tav>
                                      </p:tavLst>
                                    </p:anim>
                                    <p:anim calcmode="lin" valueType="num">
                                      <p:cBhvr additive="base">
                                        <p:cTn id="138" dur="2000"/>
                                        <p:tgtEl>
                                          <p:spTgt spid="12"/>
                                        </p:tgtEl>
                                        <p:attrNameLst>
                                          <p:attrName>ppt_y</p:attrName>
                                        </p:attrNameLst>
                                      </p:cBhvr>
                                      <p:tavLst>
                                        <p:tav tm="0">
                                          <p:val>
                                            <p:strVal val="ppt_y"/>
                                          </p:val>
                                        </p:tav>
                                        <p:tav tm="100000">
                                          <p:val>
                                            <p:strVal val="1+ppt_h/2"/>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4"/>
                                        </p:tgtEl>
                                        <p:attrNameLst>
                                          <p:attrName>ppt_x</p:attrName>
                                        </p:attrNameLst>
                                      </p:cBhvr>
                                      <p:tavLst>
                                        <p:tav tm="0">
                                          <p:val>
                                            <p:strVal val="ppt_x"/>
                                          </p:val>
                                        </p:tav>
                                        <p:tav tm="100000">
                                          <p:val>
                                            <p:strVal val="1+ppt_w/2"/>
                                          </p:val>
                                        </p:tav>
                                      </p:tavLst>
                                    </p:anim>
                                    <p:anim calcmode="lin" valueType="num">
                                      <p:cBhvr additive="base">
                                        <p:cTn id="142" dur="2000"/>
                                        <p:tgtEl>
                                          <p:spTgt spid="14"/>
                                        </p:tgtEl>
                                        <p:attrNameLst>
                                          <p:attrName>ppt_y</p:attrName>
                                        </p:attrNameLst>
                                      </p:cBhvr>
                                      <p:tavLst>
                                        <p:tav tm="0">
                                          <p:val>
                                            <p:strVal val="ppt_y"/>
                                          </p:val>
                                        </p:tav>
                                        <p:tav tm="100000">
                                          <p:val>
                                            <p:strVal val="1+ppt_h/2"/>
                                          </p:val>
                                        </p:tav>
                                      </p:tavLst>
                                    </p:anim>
                                    <p:set>
                                      <p:cBhvr>
                                        <p:cTn id="143" dur="1" fill="hold">
                                          <p:stCondLst>
                                            <p:cond delay="1999"/>
                                          </p:stCondLst>
                                        </p:cTn>
                                        <p:tgtEl>
                                          <p:spTgt spid="14"/>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6"/>
                                        </p:tgtEl>
                                        <p:attrNameLst>
                                          <p:attrName>ppt_x</p:attrName>
                                        </p:attrNameLst>
                                      </p:cBhvr>
                                      <p:tavLst>
                                        <p:tav tm="0">
                                          <p:val>
                                            <p:strVal val="ppt_x"/>
                                          </p:val>
                                        </p:tav>
                                        <p:tav tm="100000">
                                          <p:val>
                                            <p:strVal val="1+ppt_w/2"/>
                                          </p:val>
                                        </p:tav>
                                      </p:tavLst>
                                    </p:anim>
                                    <p:anim calcmode="lin" valueType="num">
                                      <p:cBhvr additive="base">
                                        <p:cTn id="146" dur="2000"/>
                                        <p:tgtEl>
                                          <p:spTgt spid="16"/>
                                        </p:tgtEl>
                                        <p:attrNameLst>
                                          <p:attrName>ppt_y</p:attrName>
                                        </p:attrNameLst>
                                      </p:cBhvr>
                                      <p:tavLst>
                                        <p:tav tm="0">
                                          <p:val>
                                            <p:strVal val="ppt_y"/>
                                          </p:val>
                                        </p:tav>
                                        <p:tav tm="100000">
                                          <p:val>
                                            <p:strVal val="1+ppt_h/2"/>
                                          </p:val>
                                        </p:tav>
                                      </p:tavLst>
                                    </p:anim>
                                    <p:set>
                                      <p:cBhvr>
                                        <p:cTn id="147" dur="1" fill="hold">
                                          <p:stCondLst>
                                            <p:cond delay="1999"/>
                                          </p:stCondLst>
                                        </p:cTn>
                                        <p:tgtEl>
                                          <p:spTgt spid="16"/>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3"/>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5"/>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7"/>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9"/>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1"/>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3"/>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5"/>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4"/>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6"/>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8"/>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0"/>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2"/>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4"/>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6"/>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par>
                                <p:cTn id="182" presetID="16" presetClass="entr" presetSubtype="37"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arn(outVertical)">
                                      <p:cBhvr>
                                        <p:cTn id="184" dur="2000"/>
                                        <p:tgtEl>
                                          <p:spTgt spid="2"/>
                                        </p:tgtEl>
                                      </p:cBhvr>
                                    </p:animEffect>
                                  </p:childTnLst>
                                </p:cTn>
                              </p:par>
                            </p:childTnLst>
                          </p:cTn>
                        </p:par>
                        <p:par>
                          <p:cTn id="185" fill="hold">
                            <p:stCondLst>
                              <p:cond delay="8000"/>
                            </p:stCondLst>
                            <p:childTnLst>
                              <p:par>
                                <p:cTn id="186" presetID="12" presetClass="entr" presetSubtype="1" fill="hold" nodeType="afterEffect">
                                  <p:stCondLst>
                                    <p:cond delay="0"/>
                                  </p:stCondLst>
                                  <p:childTnLst>
                                    <p:set>
                                      <p:cBhvr>
                                        <p:cTn id="187" dur="1" fill="hold">
                                          <p:stCondLst>
                                            <p:cond delay="0"/>
                                          </p:stCondLst>
                                        </p:cTn>
                                        <p:tgtEl>
                                          <p:spTgt spid="17"/>
                                        </p:tgtEl>
                                        <p:attrNameLst>
                                          <p:attrName>style.visibility</p:attrName>
                                        </p:attrNameLst>
                                      </p:cBhvr>
                                      <p:to>
                                        <p:strVal val="visible"/>
                                      </p:to>
                                    </p:set>
                                    <p:animEffect transition="in" filter="slide(fromTop)">
                                      <p:cBhvr>
                                        <p:cTn id="188" dur="3000"/>
                                        <p:tgtEl>
                                          <p:spTgt spid="17"/>
                                        </p:tgtEl>
                                      </p:cBhvr>
                                    </p:animEffect>
                                  </p:childTnLst>
                                </p:cTn>
                              </p:par>
                            </p:childTnLst>
                          </p:cTn>
                        </p:par>
                        <p:par>
                          <p:cTn id="189" fill="hold">
                            <p:stCondLst>
                              <p:cond delay="11000"/>
                            </p:stCondLst>
                            <p:childTnLst>
                              <p:par>
                                <p:cTn id="190" presetID="12" presetClass="entr" presetSubtype="1" fill="hold" nodeType="afterEffect">
                                  <p:stCondLst>
                                    <p:cond delay="0"/>
                                  </p:stCondLst>
                                  <p:childTnLst>
                                    <p:set>
                                      <p:cBhvr>
                                        <p:cTn id="191" dur="1" fill="hold">
                                          <p:stCondLst>
                                            <p:cond delay="0"/>
                                          </p:stCondLst>
                                        </p:cTn>
                                        <p:tgtEl>
                                          <p:spTgt spid="20"/>
                                        </p:tgtEl>
                                        <p:attrNameLst>
                                          <p:attrName>style.visibility</p:attrName>
                                        </p:attrNameLst>
                                      </p:cBhvr>
                                      <p:to>
                                        <p:strVal val="visible"/>
                                      </p:to>
                                    </p:set>
                                    <p:animEffect transition="in" filter="slide(fromTop)">
                                      <p:cBhvr>
                                        <p:cTn id="192" dur="2000"/>
                                        <p:tgtEl>
                                          <p:spTgt spid="20"/>
                                        </p:tgtEl>
                                      </p:cBhvr>
                                    </p:animEffect>
                                  </p:childTnLst>
                                </p:cTn>
                              </p:par>
                              <p:par>
                                <p:cTn id="193" presetID="12" presetClass="entr" presetSubtype="1" fill="hold" nodeType="withEffect">
                                  <p:stCondLst>
                                    <p:cond delay="0"/>
                                  </p:stCondLst>
                                  <p:childTnLst>
                                    <p:set>
                                      <p:cBhvr>
                                        <p:cTn id="194" dur="1" fill="hold">
                                          <p:stCondLst>
                                            <p:cond delay="0"/>
                                          </p:stCondLst>
                                        </p:cTn>
                                        <p:tgtEl>
                                          <p:spTgt spid="22"/>
                                        </p:tgtEl>
                                        <p:attrNameLst>
                                          <p:attrName>style.visibility</p:attrName>
                                        </p:attrNameLst>
                                      </p:cBhvr>
                                      <p:to>
                                        <p:strVal val="visible"/>
                                      </p:to>
                                    </p:set>
                                    <p:animEffect transition="in" filter="slide(fromTop)">
                                      <p:cBhvr>
                                        <p:cTn id="195" dur="2000"/>
                                        <p:tgtEl>
                                          <p:spTgt spid="22"/>
                                        </p:tgtEl>
                                      </p:cBhvr>
                                    </p:animEffect>
                                  </p:childTnLst>
                                </p:cTn>
                              </p:par>
                              <p:par>
                                <p:cTn id="196" presetID="12" presetClass="entr" presetSubtype="1" fill="hold" nodeType="withEffect">
                                  <p:stCondLst>
                                    <p:cond delay="0"/>
                                  </p:stCondLst>
                                  <p:childTnLst>
                                    <p:set>
                                      <p:cBhvr>
                                        <p:cTn id="197" dur="1" fill="hold">
                                          <p:stCondLst>
                                            <p:cond delay="0"/>
                                          </p:stCondLst>
                                        </p:cTn>
                                        <p:tgtEl>
                                          <p:spTgt spid="23"/>
                                        </p:tgtEl>
                                        <p:attrNameLst>
                                          <p:attrName>style.visibility</p:attrName>
                                        </p:attrNameLst>
                                      </p:cBhvr>
                                      <p:to>
                                        <p:strVal val="visible"/>
                                      </p:to>
                                    </p:set>
                                    <p:animEffect transition="in" filter="slide(fromTop)">
                                      <p:cBhvr>
                                        <p:cTn id="198" dur="2000"/>
                                        <p:tgtEl>
                                          <p:spTgt spid="23"/>
                                        </p:tgtEl>
                                      </p:cBhvr>
                                    </p:animEffect>
                                  </p:childTnLst>
                                </p:cTn>
                              </p:par>
                              <p:par>
                                <p:cTn id="199" presetID="12" presetClass="entr" presetSubtype="4" fill="hold" nodeType="withEffect">
                                  <p:stCondLst>
                                    <p:cond delay="0"/>
                                  </p:stCondLst>
                                  <p:childTnLst>
                                    <p:set>
                                      <p:cBhvr>
                                        <p:cTn id="200" dur="1" fill="hold">
                                          <p:stCondLst>
                                            <p:cond delay="0"/>
                                          </p:stCondLst>
                                        </p:cTn>
                                        <p:tgtEl>
                                          <p:spTgt spid="26"/>
                                        </p:tgtEl>
                                        <p:attrNameLst>
                                          <p:attrName>style.visibility</p:attrName>
                                        </p:attrNameLst>
                                      </p:cBhvr>
                                      <p:to>
                                        <p:strVal val="visible"/>
                                      </p:to>
                                    </p:set>
                                    <p:animEffect transition="in" filter="slide(fromBottom)">
                                      <p:cBhvr>
                                        <p:cTn id="201" dur="2000"/>
                                        <p:tgtEl>
                                          <p:spTgt spid="26"/>
                                        </p:tgtEl>
                                      </p:cBhvr>
                                    </p:animEffect>
                                  </p:childTnLst>
                                </p:cTn>
                              </p:par>
                              <p:par>
                                <p:cTn id="202" presetID="12" presetClass="entr" presetSubtype="4" fill="hold" nodeType="withEffect">
                                  <p:stCondLst>
                                    <p:cond delay="0"/>
                                  </p:stCondLst>
                                  <p:childTnLst>
                                    <p:set>
                                      <p:cBhvr>
                                        <p:cTn id="203" dur="1" fill="hold">
                                          <p:stCondLst>
                                            <p:cond delay="0"/>
                                          </p:stCondLst>
                                        </p:cTn>
                                        <p:tgtEl>
                                          <p:spTgt spid="27"/>
                                        </p:tgtEl>
                                        <p:attrNameLst>
                                          <p:attrName>style.visibility</p:attrName>
                                        </p:attrNameLst>
                                      </p:cBhvr>
                                      <p:to>
                                        <p:strVal val="visible"/>
                                      </p:to>
                                    </p:set>
                                    <p:animEffect transition="in" filter="slide(fromBottom)">
                                      <p:cBhvr>
                                        <p:cTn id="204" dur="2000"/>
                                        <p:tgtEl>
                                          <p:spTgt spid="27"/>
                                        </p:tgtEl>
                                      </p:cBhvr>
                                    </p:animEffect>
                                  </p:childTnLst>
                                </p:cTn>
                              </p:par>
                              <p:par>
                                <p:cTn id="205" presetID="12" presetClass="entr" presetSubtype="4" fill="hold" nodeType="withEffect">
                                  <p:stCondLst>
                                    <p:cond delay="0"/>
                                  </p:stCondLst>
                                  <p:childTnLst>
                                    <p:set>
                                      <p:cBhvr>
                                        <p:cTn id="206" dur="1" fill="hold">
                                          <p:stCondLst>
                                            <p:cond delay="0"/>
                                          </p:stCondLst>
                                        </p:cTn>
                                        <p:tgtEl>
                                          <p:spTgt spid="28"/>
                                        </p:tgtEl>
                                        <p:attrNameLst>
                                          <p:attrName>style.visibility</p:attrName>
                                        </p:attrNameLst>
                                      </p:cBhvr>
                                      <p:to>
                                        <p:strVal val="visible"/>
                                      </p:to>
                                    </p:set>
                                    <p:animEffect transition="in" filter="slide(fromBottom)">
                                      <p:cBhvr>
                                        <p:cTn id="207" dur="2000"/>
                                        <p:tgtEl>
                                          <p:spTgt spid="28"/>
                                        </p:tgtEl>
                                      </p:cBhvr>
                                    </p:animEffect>
                                  </p:childTnLst>
                                </p:cTn>
                              </p:par>
                              <p:par>
                                <p:cTn id="208" presetID="23" presetClass="entr" presetSubtype="16" fill="hold" nodeType="withEffect">
                                  <p:stCondLst>
                                    <p:cond delay="0"/>
                                  </p:stCondLst>
                                  <p:childTnLst>
                                    <p:set>
                                      <p:cBhvr>
                                        <p:cTn id="209" dur="1" fill="hold">
                                          <p:stCondLst>
                                            <p:cond delay="0"/>
                                          </p:stCondLst>
                                        </p:cTn>
                                        <p:tgtEl>
                                          <p:spTgt spid="29"/>
                                        </p:tgtEl>
                                        <p:attrNameLst>
                                          <p:attrName>style.visibility</p:attrName>
                                        </p:attrNameLst>
                                      </p:cBhvr>
                                      <p:to>
                                        <p:strVal val="visible"/>
                                      </p:to>
                                    </p:set>
                                    <p:anim calcmode="lin" valueType="num">
                                      <p:cBhvr>
                                        <p:cTn id="210" dur="2000" fill="hold"/>
                                        <p:tgtEl>
                                          <p:spTgt spid="29"/>
                                        </p:tgtEl>
                                        <p:attrNameLst>
                                          <p:attrName>ppt_w</p:attrName>
                                        </p:attrNameLst>
                                      </p:cBhvr>
                                      <p:tavLst>
                                        <p:tav tm="0">
                                          <p:val>
                                            <p:fltVal val="0"/>
                                          </p:val>
                                        </p:tav>
                                        <p:tav tm="100000">
                                          <p:val>
                                            <p:strVal val="#ppt_w"/>
                                          </p:val>
                                        </p:tav>
                                      </p:tavLst>
                                    </p:anim>
                                    <p:anim calcmode="lin" valueType="num">
                                      <p:cBhvr>
                                        <p:cTn id="211" dur="2000" fill="hold"/>
                                        <p:tgtEl>
                                          <p:spTgt spid="29"/>
                                        </p:tgtEl>
                                        <p:attrNameLst>
                                          <p:attrName>ppt_h</p:attrName>
                                        </p:attrNameLst>
                                      </p:cBhvr>
                                      <p:tavLst>
                                        <p:tav tm="0">
                                          <p:val>
                                            <p:fltVal val="0"/>
                                          </p:val>
                                        </p:tav>
                                        <p:tav tm="100000">
                                          <p:val>
                                            <p:strVal val="#ppt_h"/>
                                          </p:val>
                                        </p:tav>
                                      </p:tavLst>
                                    </p:anim>
                                  </p:childTnLst>
                                </p:cTn>
                              </p:par>
                            </p:childTnLst>
                          </p:cTn>
                        </p:par>
                        <p:par>
                          <p:cTn id="212" fill="hold">
                            <p:stCondLst>
                              <p:cond delay="13000"/>
                            </p:stCondLst>
                            <p:childTnLst>
                              <p:par>
                                <p:cTn id="213" presetID="12" presetClass="entr" presetSubtype="8" fill="hold" nodeType="afterEffect">
                                  <p:stCondLst>
                                    <p:cond delay="0"/>
                                  </p:stCondLst>
                                  <p:childTnLst>
                                    <p:set>
                                      <p:cBhvr>
                                        <p:cTn id="214" dur="1" fill="hold">
                                          <p:stCondLst>
                                            <p:cond delay="0"/>
                                          </p:stCondLst>
                                        </p:cTn>
                                        <p:tgtEl>
                                          <p:spTgt spid="59394"/>
                                        </p:tgtEl>
                                        <p:attrNameLst>
                                          <p:attrName>style.visibility</p:attrName>
                                        </p:attrNameLst>
                                      </p:cBhvr>
                                      <p:to>
                                        <p:strVal val="visible"/>
                                      </p:to>
                                    </p:set>
                                    <p:animEffect transition="in" filter="slide(fromLeft)">
                                      <p:cBhvr>
                                        <p:cTn id="215" dur="2000"/>
                                        <p:tgtEl>
                                          <p:spTgt spid="593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
              <a:srgbClr val="0099FF"/>
            </a:gs>
            <a:gs pos="25000">
              <a:srgbClr val="21D6E0"/>
            </a:gs>
            <a:gs pos="75000">
              <a:srgbClr val="0087E6"/>
            </a:gs>
            <a:gs pos="100000">
              <a:srgbClr val="005CBF"/>
            </a:gs>
          </a:gsLst>
          <a:lin ang="10800000" scaled="1"/>
          <a:tileRect/>
        </a:gradFill>
        <a:effectLst/>
      </p:bgPr>
    </p:bg>
    <p:spTree>
      <p:nvGrpSpPr>
        <p:cNvPr id="1" name=""/>
        <p:cNvGrpSpPr/>
        <p:nvPr/>
      </p:nvGrpSpPr>
      <p:grpSpPr>
        <a:xfrm>
          <a:off x="0" y="0"/>
          <a:ext cx="0" cy="0"/>
          <a:chOff x="0" y="0"/>
          <a:chExt cx="0" cy="0"/>
        </a:xfrm>
      </p:grpSpPr>
      <p:pic>
        <p:nvPicPr>
          <p:cNvPr id="2" name="1 Imagen" descr="stock-photo-136114631.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5" name="4 Imagen" descr="9ee05ce36d564d8e6f1ac2ecb625bbdc-ola-plana-del-mar-by-vexels.png"/>
          <p:cNvPicPr>
            <a:picLocks noChangeAspect="1"/>
          </p:cNvPicPr>
          <p:nvPr/>
        </p:nvPicPr>
        <p:blipFill>
          <a:blip r:embed="rId3">
            <a:duotone>
              <a:prstClr val="black"/>
              <a:schemeClr val="accent5">
                <a:tint val="45000"/>
                <a:satMod val="400000"/>
              </a:schemeClr>
            </a:duotone>
            <a:lum contrast="40000"/>
          </a:blip>
          <a:srcRect t="18748" b="17511"/>
          <a:stretch>
            <a:fillRect/>
          </a:stretch>
        </p:blipFill>
        <p:spPr>
          <a:xfrm rot="17324318">
            <a:off x="3609979" y="-189373"/>
            <a:ext cx="1143008" cy="856184"/>
          </a:xfrm>
          <a:prstGeom prst="rect">
            <a:avLst/>
          </a:prstGeom>
          <a:effectLst/>
        </p:spPr>
      </p:pic>
      <p:pic>
        <p:nvPicPr>
          <p:cNvPr id="7" name="6 Imagen" descr="9ee05ce36d564d8e6f1ac2ecb625bbdc-ola-plana-del-mar-by-vexels.png"/>
          <p:cNvPicPr>
            <a:picLocks noChangeAspect="1"/>
          </p:cNvPicPr>
          <p:nvPr/>
        </p:nvPicPr>
        <p:blipFill>
          <a:blip r:embed="rId3">
            <a:duotone>
              <a:prstClr val="black"/>
              <a:schemeClr val="accent5">
                <a:tint val="45000"/>
                <a:satMod val="400000"/>
              </a:schemeClr>
            </a:duotone>
            <a:lum contrast="40000"/>
          </a:blip>
          <a:srcRect t="18748" b="17511"/>
          <a:stretch>
            <a:fillRect/>
          </a:stretch>
        </p:blipFill>
        <p:spPr>
          <a:xfrm rot="14682128" flipV="1">
            <a:off x="4502706" y="-156232"/>
            <a:ext cx="1214955" cy="774324"/>
          </a:xfrm>
          <a:prstGeom prst="rect">
            <a:avLst/>
          </a:prstGeom>
          <a:effectLst/>
        </p:spPr>
      </p:pic>
      <p:pic>
        <p:nvPicPr>
          <p:cNvPr id="8" name="7 Imagen" descr="9ee05ce36d564d8e6f1ac2ecb625bbdc-ola-plana-del-mar-by-vexels.png"/>
          <p:cNvPicPr>
            <a:picLocks noChangeAspect="1"/>
          </p:cNvPicPr>
          <p:nvPr/>
        </p:nvPicPr>
        <p:blipFill>
          <a:blip r:embed="rId3">
            <a:duotone>
              <a:prstClr val="black"/>
              <a:srgbClr val="0099FF">
                <a:tint val="45000"/>
                <a:satMod val="400000"/>
              </a:srgbClr>
            </a:duotone>
            <a:lum contrast="40000"/>
          </a:blip>
          <a:srcRect t="18748" b="17511"/>
          <a:stretch>
            <a:fillRect/>
          </a:stretch>
        </p:blipFill>
        <p:spPr>
          <a:xfrm rot="17324318">
            <a:off x="3609981" y="294344"/>
            <a:ext cx="1143008" cy="856184"/>
          </a:xfrm>
          <a:prstGeom prst="rect">
            <a:avLst/>
          </a:prstGeom>
          <a:effectLst/>
        </p:spPr>
      </p:pic>
      <p:pic>
        <p:nvPicPr>
          <p:cNvPr id="9" name="8 Imagen" descr="9ee05ce36d564d8e6f1ac2ecb625bbdc-ola-plana-del-mar-by-vexels.png"/>
          <p:cNvPicPr>
            <a:picLocks noChangeAspect="1"/>
          </p:cNvPicPr>
          <p:nvPr/>
        </p:nvPicPr>
        <p:blipFill>
          <a:blip r:embed="rId3">
            <a:duotone>
              <a:prstClr val="black"/>
              <a:srgbClr val="0099FF">
                <a:tint val="45000"/>
                <a:satMod val="400000"/>
              </a:srgbClr>
            </a:duotone>
            <a:lum contrast="40000"/>
          </a:blip>
          <a:srcRect t="18748" b="17511"/>
          <a:stretch>
            <a:fillRect/>
          </a:stretch>
        </p:blipFill>
        <p:spPr>
          <a:xfrm rot="14682128" flipV="1">
            <a:off x="4502708" y="327485"/>
            <a:ext cx="1214955" cy="774324"/>
          </a:xfrm>
          <a:prstGeom prst="rect">
            <a:avLst/>
          </a:prstGeom>
          <a:effectLst/>
        </p:spPr>
      </p:pic>
      <p:pic>
        <p:nvPicPr>
          <p:cNvPr id="10" name="9 Imagen" descr="9ee05ce36d564d8e6f1ac2ecb625bbdc-ola-plana-del-mar-by-vexels.png"/>
          <p:cNvPicPr>
            <a:picLocks noChangeAspect="1"/>
          </p:cNvPicPr>
          <p:nvPr/>
        </p:nvPicPr>
        <p:blipFill>
          <a:blip r:embed="rId3">
            <a:duotone>
              <a:prstClr val="black"/>
              <a:schemeClr val="accent5">
                <a:tint val="45000"/>
                <a:satMod val="400000"/>
              </a:schemeClr>
            </a:duotone>
            <a:lum contrast="40000"/>
          </a:blip>
          <a:srcRect t="18748" b="17511"/>
          <a:stretch>
            <a:fillRect/>
          </a:stretch>
        </p:blipFill>
        <p:spPr>
          <a:xfrm rot="17324318">
            <a:off x="3609981" y="865847"/>
            <a:ext cx="1143008" cy="856184"/>
          </a:xfrm>
          <a:prstGeom prst="rect">
            <a:avLst/>
          </a:prstGeom>
          <a:effectLst/>
        </p:spPr>
      </p:pic>
      <p:pic>
        <p:nvPicPr>
          <p:cNvPr id="11" name="10 Imagen" descr="9ee05ce36d564d8e6f1ac2ecb625bbdc-ola-plana-del-mar-by-vexels.png"/>
          <p:cNvPicPr>
            <a:picLocks noChangeAspect="1"/>
          </p:cNvPicPr>
          <p:nvPr/>
        </p:nvPicPr>
        <p:blipFill>
          <a:blip r:embed="rId3">
            <a:duotone>
              <a:prstClr val="black"/>
              <a:schemeClr val="accent5">
                <a:tint val="45000"/>
                <a:satMod val="400000"/>
              </a:schemeClr>
            </a:duotone>
            <a:lum contrast="40000"/>
          </a:blip>
          <a:srcRect t="18748" b="17511"/>
          <a:stretch>
            <a:fillRect/>
          </a:stretch>
        </p:blipFill>
        <p:spPr>
          <a:xfrm rot="14682128" flipV="1">
            <a:off x="4502708" y="898988"/>
            <a:ext cx="1214955" cy="774324"/>
          </a:xfrm>
          <a:prstGeom prst="rect">
            <a:avLst/>
          </a:prstGeom>
          <a:effectLst/>
        </p:spPr>
      </p:pic>
      <p:pic>
        <p:nvPicPr>
          <p:cNvPr id="12" name="11 Imagen" descr="9ee05ce36d564d8e6f1ac2ecb625bbdc-ola-plana-del-mar-by-vexels.png"/>
          <p:cNvPicPr>
            <a:picLocks noChangeAspect="1"/>
          </p:cNvPicPr>
          <p:nvPr/>
        </p:nvPicPr>
        <p:blipFill>
          <a:blip r:embed="rId3">
            <a:duotone>
              <a:prstClr val="black"/>
              <a:srgbClr val="0099FF">
                <a:tint val="45000"/>
                <a:satMod val="400000"/>
              </a:srgbClr>
            </a:duotone>
            <a:lum contrast="40000"/>
          </a:blip>
          <a:srcRect t="18748" b="17511"/>
          <a:stretch>
            <a:fillRect/>
          </a:stretch>
        </p:blipFill>
        <p:spPr>
          <a:xfrm rot="17324318">
            <a:off x="3609981" y="1437351"/>
            <a:ext cx="1143008" cy="856184"/>
          </a:xfrm>
          <a:prstGeom prst="rect">
            <a:avLst/>
          </a:prstGeom>
          <a:effectLst/>
        </p:spPr>
      </p:pic>
      <p:pic>
        <p:nvPicPr>
          <p:cNvPr id="13" name="12 Imagen" descr="9ee05ce36d564d8e6f1ac2ecb625bbdc-ola-plana-del-mar-by-vexels.png"/>
          <p:cNvPicPr>
            <a:picLocks noChangeAspect="1"/>
          </p:cNvPicPr>
          <p:nvPr/>
        </p:nvPicPr>
        <p:blipFill>
          <a:blip r:embed="rId3">
            <a:duotone>
              <a:prstClr val="black"/>
              <a:srgbClr val="0099FF">
                <a:tint val="45000"/>
                <a:satMod val="400000"/>
              </a:srgbClr>
            </a:duotone>
            <a:lum contrast="40000"/>
          </a:blip>
          <a:srcRect t="18748" b="17511"/>
          <a:stretch>
            <a:fillRect/>
          </a:stretch>
        </p:blipFill>
        <p:spPr>
          <a:xfrm rot="14682128" flipV="1">
            <a:off x="4502708" y="1470492"/>
            <a:ext cx="1214955" cy="774324"/>
          </a:xfrm>
          <a:prstGeom prst="rect">
            <a:avLst/>
          </a:prstGeom>
          <a:effectLst/>
        </p:spPr>
      </p:pic>
      <p:pic>
        <p:nvPicPr>
          <p:cNvPr id="14" name="13 Imagen" descr="9ee05ce36d564d8e6f1ac2ecb625bbdc-ola-plana-del-mar-by-vexels.png"/>
          <p:cNvPicPr>
            <a:picLocks noChangeAspect="1"/>
          </p:cNvPicPr>
          <p:nvPr/>
        </p:nvPicPr>
        <p:blipFill>
          <a:blip r:embed="rId3">
            <a:duotone>
              <a:prstClr val="black"/>
              <a:schemeClr val="accent5">
                <a:tint val="45000"/>
                <a:satMod val="400000"/>
              </a:schemeClr>
            </a:duotone>
            <a:lum contrast="40000"/>
          </a:blip>
          <a:srcRect t="18748" b="17511"/>
          <a:stretch>
            <a:fillRect/>
          </a:stretch>
        </p:blipFill>
        <p:spPr>
          <a:xfrm rot="17324318">
            <a:off x="3609981" y="2008855"/>
            <a:ext cx="1143008" cy="856184"/>
          </a:xfrm>
          <a:prstGeom prst="rect">
            <a:avLst/>
          </a:prstGeom>
          <a:effectLst/>
        </p:spPr>
      </p:pic>
      <p:pic>
        <p:nvPicPr>
          <p:cNvPr id="15" name="14 Imagen" descr="9ee05ce36d564d8e6f1ac2ecb625bbdc-ola-plana-del-mar-by-vexels.png"/>
          <p:cNvPicPr>
            <a:picLocks noChangeAspect="1"/>
          </p:cNvPicPr>
          <p:nvPr/>
        </p:nvPicPr>
        <p:blipFill>
          <a:blip r:embed="rId3">
            <a:duotone>
              <a:prstClr val="black"/>
              <a:schemeClr val="accent5">
                <a:tint val="45000"/>
                <a:satMod val="400000"/>
              </a:schemeClr>
            </a:duotone>
            <a:lum contrast="40000"/>
          </a:blip>
          <a:srcRect t="18748" b="17511"/>
          <a:stretch>
            <a:fillRect/>
          </a:stretch>
        </p:blipFill>
        <p:spPr>
          <a:xfrm rot="14682128" flipV="1">
            <a:off x="4502708" y="2041996"/>
            <a:ext cx="1214955" cy="774324"/>
          </a:xfrm>
          <a:prstGeom prst="rect">
            <a:avLst/>
          </a:prstGeom>
          <a:effectLst/>
        </p:spPr>
      </p:pic>
      <p:pic>
        <p:nvPicPr>
          <p:cNvPr id="16" name="15 Imagen" descr="9ee05ce36d564d8e6f1ac2ecb625bbdc-ola-plana-del-mar-by-vexels.png"/>
          <p:cNvPicPr>
            <a:picLocks noChangeAspect="1"/>
          </p:cNvPicPr>
          <p:nvPr/>
        </p:nvPicPr>
        <p:blipFill>
          <a:blip r:embed="rId3">
            <a:duotone>
              <a:prstClr val="black"/>
              <a:srgbClr val="0099FF">
                <a:tint val="45000"/>
                <a:satMod val="400000"/>
              </a:srgbClr>
            </a:duotone>
            <a:lum contrast="40000"/>
          </a:blip>
          <a:srcRect t="18748" b="17511"/>
          <a:stretch>
            <a:fillRect/>
          </a:stretch>
        </p:blipFill>
        <p:spPr>
          <a:xfrm rot="17324318">
            <a:off x="3609981" y="2580359"/>
            <a:ext cx="1143008" cy="856184"/>
          </a:xfrm>
          <a:prstGeom prst="rect">
            <a:avLst/>
          </a:prstGeom>
          <a:effectLst/>
        </p:spPr>
      </p:pic>
      <p:pic>
        <p:nvPicPr>
          <p:cNvPr id="17" name="16 Imagen" descr="9ee05ce36d564d8e6f1ac2ecb625bbdc-ola-plana-del-mar-by-vexels.png"/>
          <p:cNvPicPr>
            <a:picLocks noChangeAspect="1"/>
          </p:cNvPicPr>
          <p:nvPr/>
        </p:nvPicPr>
        <p:blipFill>
          <a:blip r:embed="rId3">
            <a:duotone>
              <a:prstClr val="black"/>
              <a:srgbClr val="0099FF">
                <a:tint val="45000"/>
                <a:satMod val="400000"/>
              </a:srgbClr>
            </a:duotone>
            <a:lum contrast="40000"/>
          </a:blip>
          <a:srcRect t="18748" b="17511"/>
          <a:stretch>
            <a:fillRect/>
          </a:stretch>
        </p:blipFill>
        <p:spPr>
          <a:xfrm rot="14682128" flipV="1">
            <a:off x="4502708" y="2613500"/>
            <a:ext cx="1214955" cy="774324"/>
          </a:xfrm>
          <a:prstGeom prst="rect">
            <a:avLst/>
          </a:prstGeom>
          <a:effectLst/>
        </p:spPr>
      </p:pic>
      <p:pic>
        <p:nvPicPr>
          <p:cNvPr id="18" name="17 Imagen" descr="9ee05ce36d564d8e6f1ac2ecb625bbdc-ola-plana-del-mar-by-vexels.png"/>
          <p:cNvPicPr>
            <a:picLocks noChangeAspect="1"/>
          </p:cNvPicPr>
          <p:nvPr/>
        </p:nvPicPr>
        <p:blipFill>
          <a:blip r:embed="rId3">
            <a:duotone>
              <a:prstClr val="black"/>
              <a:schemeClr val="accent5">
                <a:tint val="45000"/>
                <a:satMod val="400000"/>
              </a:schemeClr>
            </a:duotone>
            <a:lum contrast="40000"/>
          </a:blip>
          <a:srcRect t="18748" b="17511"/>
          <a:stretch>
            <a:fillRect/>
          </a:stretch>
        </p:blipFill>
        <p:spPr>
          <a:xfrm rot="17324318">
            <a:off x="3609981" y="3151862"/>
            <a:ext cx="1143008" cy="856184"/>
          </a:xfrm>
          <a:prstGeom prst="rect">
            <a:avLst/>
          </a:prstGeom>
          <a:effectLst/>
        </p:spPr>
      </p:pic>
      <p:pic>
        <p:nvPicPr>
          <p:cNvPr id="19" name="18 Imagen" descr="9ee05ce36d564d8e6f1ac2ecb625bbdc-ola-plana-del-mar-by-vexels.png"/>
          <p:cNvPicPr>
            <a:picLocks noChangeAspect="1"/>
          </p:cNvPicPr>
          <p:nvPr/>
        </p:nvPicPr>
        <p:blipFill>
          <a:blip r:embed="rId3">
            <a:duotone>
              <a:prstClr val="black"/>
              <a:schemeClr val="accent5">
                <a:tint val="45000"/>
                <a:satMod val="400000"/>
              </a:schemeClr>
            </a:duotone>
            <a:lum contrast="40000"/>
          </a:blip>
          <a:srcRect t="18748" b="17511"/>
          <a:stretch>
            <a:fillRect/>
          </a:stretch>
        </p:blipFill>
        <p:spPr>
          <a:xfrm rot="14682128" flipV="1">
            <a:off x="4502708" y="3185003"/>
            <a:ext cx="1214955" cy="774324"/>
          </a:xfrm>
          <a:prstGeom prst="rect">
            <a:avLst/>
          </a:prstGeom>
          <a:effectLst/>
        </p:spPr>
      </p:pic>
      <p:pic>
        <p:nvPicPr>
          <p:cNvPr id="20" name="19 Imagen" descr="9ee05ce36d564d8e6f1ac2ecb625bbdc-ola-plana-del-mar-by-vexels.png"/>
          <p:cNvPicPr>
            <a:picLocks noChangeAspect="1"/>
          </p:cNvPicPr>
          <p:nvPr/>
        </p:nvPicPr>
        <p:blipFill>
          <a:blip r:embed="rId3">
            <a:duotone>
              <a:prstClr val="black"/>
              <a:srgbClr val="0099FF">
                <a:tint val="45000"/>
                <a:satMod val="400000"/>
              </a:srgbClr>
            </a:duotone>
            <a:lum contrast="40000"/>
          </a:blip>
          <a:srcRect t="18748" b="17511"/>
          <a:stretch>
            <a:fillRect/>
          </a:stretch>
        </p:blipFill>
        <p:spPr>
          <a:xfrm rot="17324318">
            <a:off x="3609981" y="3651929"/>
            <a:ext cx="1143008" cy="856184"/>
          </a:xfrm>
          <a:prstGeom prst="rect">
            <a:avLst/>
          </a:prstGeom>
          <a:effectLst/>
        </p:spPr>
      </p:pic>
      <p:pic>
        <p:nvPicPr>
          <p:cNvPr id="21" name="20 Imagen" descr="9ee05ce36d564d8e6f1ac2ecb625bbdc-ola-plana-del-mar-by-vexels.png"/>
          <p:cNvPicPr>
            <a:picLocks noChangeAspect="1"/>
          </p:cNvPicPr>
          <p:nvPr/>
        </p:nvPicPr>
        <p:blipFill>
          <a:blip r:embed="rId3">
            <a:duotone>
              <a:prstClr val="black"/>
              <a:srgbClr val="0099FF">
                <a:tint val="45000"/>
                <a:satMod val="400000"/>
              </a:srgbClr>
            </a:duotone>
            <a:lum contrast="40000"/>
          </a:blip>
          <a:srcRect t="18748" b="17511"/>
          <a:stretch>
            <a:fillRect/>
          </a:stretch>
        </p:blipFill>
        <p:spPr>
          <a:xfrm rot="14682128" flipV="1">
            <a:off x="4502708" y="3685070"/>
            <a:ext cx="1214955" cy="774324"/>
          </a:xfrm>
          <a:prstGeom prst="rect">
            <a:avLst/>
          </a:prstGeom>
          <a:effectLst/>
        </p:spPr>
      </p:pic>
      <p:pic>
        <p:nvPicPr>
          <p:cNvPr id="22" name="21 Imagen" descr="9ee05ce36d564d8e6f1ac2ecb625bbdc-ola-plana-del-mar-by-vexels.png"/>
          <p:cNvPicPr>
            <a:picLocks noChangeAspect="1"/>
          </p:cNvPicPr>
          <p:nvPr/>
        </p:nvPicPr>
        <p:blipFill>
          <a:blip r:embed="rId3">
            <a:duotone>
              <a:prstClr val="black"/>
              <a:schemeClr val="accent5">
                <a:tint val="45000"/>
                <a:satMod val="400000"/>
              </a:schemeClr>
            </a:duotone>
            <a:lum contrast="40000"/>
          </a:blip>
          <a:srcRect t="18748" b="17511"/>
          <a:stretch>
            <a:fillRect/>
          </a:stretch>
        </p:blipFill>
        <p:spPr>
          <a:xfrm rot="17324318">
            <a:off x="3609981" y="4151995"/>
            <a:ext cx="1143008" cy="856184"/>
          </a:xfrm>
          <a:prstGeom prst="rect">
            <a:avLst/>
          </a:prstGeom>
          <a:effectLst/>
        </p:spPr>
      </p:pic>
      <p:pic>
        <p:nvPicPr>
          <p:cNvPr id="23" name="22 Imagen" descr="9ee05ce36d564d8e6f1ac2ecb625bbdc-ola-plana-del-mar-by-vexels.png"/>
          <p:cNvPicPr>
            <a:picLocks noChangeAspect="1"/>
          </p:cNvPicPr>
          <p:nvPr/>
        </p:nvPicPr>
        <p:blipFill>
          <a:blip r:embed="rId3">
            <a:duotone>
              <a:prstClr val="black"/>
              <a:schemeClr val="accent5">
                <a:tint val="45000"/>
                <a:satMod val="400000"/>
              </a:schemeClr>
            </a:duotone>
            <a:lum contrast="40000"/>
          </a:blip>
          <a:srcRect t="18748" b="17511"/>
          <a:stretch>
            <a:fillRect/>
          </a:stretch>
        </p:blipFill>
        <p:spPr>
          <a:xfrm rot="14682128" flipV="1">
            <a:off x="4502708" y="4185136"/>
            <a:ext cx="1214955" cy="774324"/>
          </a:xfrm>
          <a:prstGeom prst="rect">
            <a:avLst/>
          </a:prstGeom>
          <a:effectLst/>
        </p:spPr>
      </p:pic>
      <p:sp>
        <p:nvSpPr>
          <p:cNvPr id="24" name="23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ppt_x"/>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ppt_x"/>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ppt_x"/>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ppt_x"/>
                                          </p:val>
                                        </p:tav>
                                        <p:tav tm="100000">
                                          <p:val>
                                            <p:strVal val="#ppt_x"/>
                                          </p:val>
                                        </p:tav>
                                      </p:tavLst>
                                    </p:anim>
                                    <p:anim calcmode="lin" valueType="num">
                                      <p:cBhvr additive="base">
                                        <p:cTn id="34" dur="2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ppt_x"/>
                                          </p:val>
                                        </p:tav>
                                        <p:tav tm="100000">
                                          <p:val>
                                            <p:strVal val="#ppt_x"/>
                                          </p:val>
                                        </p:tav>
                                      </p:tavLst>
                                    </p:anim>
                                    <p:anim calcmode="lin" valueType="num">
                                      <p:cBhvr additive="base">
                                        <p:cTn id="38" dur="2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ppt_x"/>
                                          </p:val>
                                        </p:tav>
                                        <p:tav tm="100000">
                                          <p:val>
                                            <p:strVal val="#ppt_x"/>
                                          </p:val>
                                        </p:tav>
                                      </p:tavLst>
                                    </p:anim>
                                    <p:anim calcmode="lin" valueType="num">
                                      <p:cBhvr additive="base">
                                        <p:cTn id="42" dur="2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ppt_x"/>
                                          </p:val>
                                        </p:tav>
                                        <p:tav tm="100000">
                                          <p:val>
                                            <p:strVal val="#ppt_x"/>
                                          </p:val>
                                        </p:tav>
                                      </p:tavLst>
                                    </p:anim>
                                    <p:anim calcmode="lin" valueType="num">
                                      <p:cBhvr additive="base">
                                        <p:cTn id="46" dur="2000" fill="hold"/>
                                        <p:tgtEl>
                                          <p:spTgt spid="15"/>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ppt_x"/>
                                          </p:val>
                                        </p:tav>
                                        <p:tav tm="100000">
                                          <p:val>
                                            <p:strVal val="#ppt_x"/>
                                          </p:val>
                                        </p:tav>
                                      </p:tavLst>
                                    </p:anim>
                                    <p:anim calcmode="lin" valueType="num">
                                      <p:cBhvr additive="base">
                                        <p:cTn id="50" dur="2000" fill="hold"/>
                                        <p:tgtEl>
                                          <p:spTgt spid="16"/>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ppt_x"/>
                                          </p:val>
                                        </p:tav>
                                        <p:tav tm="100000">
                                          <p:val>
                                            <p:strVal val="#ppt_x"/>
                                          </p:val>
                                        </p:tav>
                                      </p:tavLst>
                                    </p:anim>
                                    <p:anim calcmode="lin" valueType="num">
                                      <p:cBhvr additive="base">
                                        <p:cTn id="54" dur="2000" fill="hold"/>
                                        <p:tgtEl>
                                          <p:spTgt spid="17"/>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2000" fill="hold"/>
                                        <p:tgtEl>
                                          <p:spTgt spid="18"/>
                                        </p:tgtEl>
                                        <p:attrNameLst>
                                          <p:attrName>ppt_x</p:attrName>
                                        </p:attrNameLst>
                                      </p:cBhvr>
                                      <p:tavLst>
                                        <p:tav tm="0">
                                          <p:val>
                                            <p:strVal val="#ppt_x"/>
                                          </p:val>
                                        </p:tav>
                                        <p:tav tm="100000">
                                          <p:val>
                                            <p:strVal val="#ppt_x"/>
                                          </p:val>
                                        </p:tav>
                                      </p:tavLst>
                                    </p:anim>
                                    <p:anim calcmode="lin" valueType="num">
                                      <p:cBhvr additive="base">
                                        <p:cTn id="58" dur="2000" fill="hold"/>
                                        <p:tgtEl>
                                          <p:spTgt spid="18"/>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2000" fill="hold"/>
                                        <p:tgtEl>
                                          <p:spTgt spid="19"/>
                                        </p:tgtEl>
                                        <p:attrNameLst>
                                          <p:attrName>ppt_x</p:attrName>
                                        </p:attrNameLst>
                                      </p:cBhvr>
                                      <p:tavLst>
                                        <p:tav tm="0">
                                          <p:val>
                                            <p:strVal val="#ppt_x"/>
                                          </p:val>
                                        </p:tav>
                                        <p:tav tm="100000">
                                          <p:val>
                                            <p:strVal val="#ppt_x"/>
                                          </p:val>
                                        </p:tav>
                                      </p:tavLst>
                                    </p:anim>
                                    <p:anim calcmode="lin" valueType="num">
                                      <p:cBhvr additive="base">
                                        <p:cTn id="62" dur="2000" fill="hold"/>
                                        <p:tgtEl>
                                          <p:spTgt spid="19"/>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additive="base">
                                        <p:cTn id="65" dur="2000" fill="hold"/>
                                        <p:tgtEl>
                                          <p:spTgt spid="20"/>
                                        </p:tgtEl>
                                        <p:attrNameLst>
                                          <p:attrName>ppt_x</p:attrName>
                                        </p:attrNameLst>
                                      </p:cBhvr>
                                      <p:tavLst>
                                        <p:tav tm="0">
                                          <p:val>
                                            <p:strVal val="#ppt_x"/>
                                          </p:val>
                                        </p:tav>
                                        <p:tav tm="100000">
                                          <p:val>
                                            <p:strVal val="#ppt_x"/>
                                          </p:val>
                                        </p:tav>
                                      </p:tavLst>
                                    </p:anim>
                                    <p:anim calcmode="lin" valueType="num">
                                      <p:cBhvr additive="base">
                                        <p:cTn id="66" dur="2000" fill="hold"/>
                                        <p:tgtEl>
                                          <p:spTgt spid="20"/>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2000" fill="hold"/>
                                        <p:tgtEl>
                                          <p:spTgt spid="21"/>
                                        </p:tgtEl>
                                        <p:attrNameLst>
                                          <p:attrName>ppt_x</p:attrName>
                                        </p:attrNameLst>
                                      </p:cBhvr>
                                      <p:tavLst>
                                        <p:tav tm="0">
                                          <p:val>
                                            <p:strVal val="#ppt_x"/>
                                          </p:val>
                                        </p:tav>
                                        <p:tav tm="100000">
                                          <p:val>
                                            <p:strVal val="#ppt_x"/>
                                          </p:val>
                                        </p:tav>
                                      </p:tavLst>
                                    </p:anim>
                                    <p:anim calcmode="lin" valueType="num">
                                      <p:cBhvr additive="base">
                                        <p:cTn id="70" dur="2000" fill="hold"/>
                                        <p:tgtEl>
                                          <p:spTgt spid="21"/>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additive="base">
                                        <p:cTn id="73" dur="2000" fill="hold"/>
                                        <p:tgtEl>
                                          <p:spTgt spid="22"/>
                                        </p:tgtEl>
                                        <p:attrNameLst>
                                          <p:attrName>ppt_x</p:attrName>
                                        </p:attrNameLst>
                                      </p:cBhvr>
                                      <p:tavLst>
                                        <p:tav tm="0">
                                          <p:val>
                                            <p:strVal val="#ppt_x"/>
                                          </p:val>
                                        </p:tav>
                                        <p:tav tm="100000">
                                          <p:val>
                                            <p:strVal val="#ppt_x"/>
                                          </p:val>
                                        </p:tav>
                                      </p:tavLst>
                                    </p:anim>
                                    <p:anim calcmode="lin" valueType="num">
                                      <p:cBhvr additive="base">
                                        <p:cTn id="74" dur="2000" fill="hold"/>
                                        <p:tgtEl>
                                          <p:spTgt spid="22"/>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additive="base">
                                        <p:cTn id="77" dur="2000" fill="hold"/>
                                        <p:tgtEl>
                                          <p:spTgt spid="23"/>
                                        </p:tgtEl>
                                        <p:attrNameLst>
                                          <p:attrName>ppt_x</p:attrName>
                                        </p:attrNameLst>
                                      </p:cBhvr>
                                      <p:tavLst>
                                        <p:tav tm="0">
                                          <p:val>
                                            <p:strVal val="#ppt_x"/>
                                          </p:val>
                                        </p:tav>
                                        <p:tav tm="100000">
                                          <p:val>
                                            <p:strVal val="#ppt_x"/>
                                          </p:val>
                                        </p:tav>
                                      </p:tavLst>
                                    </p:anim>
                                    <p:anim calcmode="lin" valueType="num">
                                      <p:cBhvr additive="base">
                                        <p:cTn id="78" dur="2000" fill="hold"/>
                                        <p:tgtEl>
                                          <p:spTgt spid="23"/>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2"/>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2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9"/>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3"/>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5"/>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7"/>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1"/>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3"/>
                                        </p:tgtEl>
                                        <p:attrNameLst>
                                          <p:attrName>r</p:attrName>
                                        </p:attrNameLst>
                                      </p:cBhvr>
                                    </p:animRot>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5"/>
                                        </p:tgtEl>
                                        <p:attrNameLst>
                                          <p:attrName>ppt_x</p:attrName>
                                        </p:attrNameLst>
                                      </p:cBhvr>
                                      <p:tavLst>
                                        <p:tav tm="0">
                                          <p:val>
                                            <p:strVal val="ppt_x"/>
                                          </p:val>
                                        </p:tav>
                                        <p:tav tm="100000">
                                          <p:val>
                                            <p:strVal val="1+ppt_w/2"/>
                                          </p:val>
                                        </p:tav>
                                      </p:tavLst>
                                    </p:anim>
                                    <p:anim calcmode="lin" valueType="num">
                                      <p:cBhvr additive="base">
                                        <p:cTn id="118" dur="2000"/>
                                        <p:tgtEl>
                                          <p:spTgt spid="5"/>
                                        </p:tgtEl>
                                        <p:attrNameLst>
                                          <p:attrName>ppt_y</p:attrName>
                                        </p:attrNameLst>
                                      </p:cBhvr>
                                      <p:tavLst>
                                        <p:tav tm="0">
                                          <p:val>
                                            <p:strVal val="ppt_y"/>
                                          </p:val>
                                        </p:tav>
                                        <p:tav tm="100000">
                                          <p:val>
                                            <p:strVal val="1+ppt_h/2"/>
                                          </p:val>
                                        </p:tav>
                                      </p:tavLst>
                                    </p:anim>
                                    <p:set>
                                      <p:cBhvr>
                                        <p:cTn id="119" dur="1" fill="hold">
                                          <p:stCondLst>
                                            <p:cond delay="1999"/>
                                          </p:stCondLst>
                                        </p:cTn>
                                        <p:tgtEl>
                                          <p:spTgt spid="5"/>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1+ppt_w/2"/>
                                          </p:val>
                                        </p:tav>
                                      </p:tavLst>
                                    </p:anim>
                                    <p:anim calcmode="lin" valueType="num">
                                      <p:cBhvr additive="base">
                                        <p:cTn id="122" dur="2000"/>
                                        <p:tgtEl>
                                          <p:spTgt spid="8"/>
                                        </p:tgtEl>
                                        <p:attrNameLst>
                                          <p:attrName>ppt_y</p:attrName>
                                        </p:attrNameLst>
                                      </p:cBhvr>
                                      <p:tavLst>
                                        <p:tav tm="0">
                                          <p:val>
                                            <p:strVal val="ppt_y"/>
                                          </p:val>
                                        </p:tav>
                                        <p:tav tm="100000">
                                          <p:val>
                                            <p:strVal val="1+ppt_h/2"/>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0"/>
                                        </p:tgtEl>
                                        <p:attrNameLst>
                                          <p:attrName>ppt_x</p:attrName>
                                        </p:attrNameLst>
                                      </p:cBhvr>
                                      <p:tavLst>
                                        <p:tav tm="0">
                                          <p:val>
                                            <p:strVal val="ppt_x"/>
                                          </p:val>
                                        </p:tav>
                                        <p:tav tm="100000">
                                          <p:val>
                                            <p:strVal val="1+ppt_w/2"/>
                                          </p:val>
                                        </p:tav>
                                      </p:tavLst>
                                    </p:anim>
                                    <p:anim calcmode="lin" valueType="num">
                                      <p:cBhvr additive="base">
                                        <p:cTn id="126" dur="2000"/>
                                        <p:tgtEl>
                                          <p:spTgt spid="10"/>
                                        </p:tgtEl>
                                        <p:attrNameLst>
                                          <p:attrName>ppt_y</p:attrName>
                                        </p:attrNameLst>
                                      </p:cBhvr>
                                      <p:tavLst>
                                        <p:tav tm="0">
                                          <p:val>
                                            <p:strVal val="ppt_y"/>
                                          </p:val>
                                        </p:tav>
                                        <p:tav tm="100000">
                                          <p:val>
                                            <p:strVal val="1+ppt_h/2"/>
                                          </p:val>
                                        </p:tav>
                                      </p:tavLst>
                                    </p:anim>
                                    <p:set>
                                      <p:cBhvr>
                                        <p:cTn id="127" dur="1" fill="hold">
                                          <p:stCondLst>
                                            <p:cond delay="1999"/>
                                          </p:stCondLst>
                                        </p:cTn>
                                        <p:tgtEl>
                                          <p:spTgt spid="10"/>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2"/>
                                        </p:tgtEl>
                                        <p:attrNameLst>
                                          <p:attrName>ppt_x</p:attrName>
                                        </p:attrNameLst>
                                      </p:cBhvr>
                                      <p:tavLst>
                                        <p:tav tm="0">
                                          <p:val>
                                            <p:strVal val="ppt_x"/>
                                          </p:val>
                                        </p:tav>
                                        <p:tav tm="100000">
                                          <p:val>
                                            <p:strVal val="1+ppt_w/2"/>
                                          </p:val>
                                        </p:tav>
                                      </p:tavLst>
                                    </p:anim>
                                    <p:anim calcmode="lin" valueType="num">
                                      <p:cBhvr additive="base">
                                        <p:cTn id="130" dur="2000"/>
                                        <p:tgtEl>
                                          <p:spTgt spid="12"/>
                                        </p:tgtEl>
                                        <p:attrNameLst>
                                          <p:attrName>ppt_y</p:attrName>
                                        </p:attrNameLst>
                                      </p:cBhvr>
                                      <p:tavLst>
                                        <p:tav tm="0">
                                          <p:val>
                                            <p:strVal val="ppt_y"/>
                                          </p:val>
                                        </p:tav>
                                        <p:tav tm="100000">
                                          <p:val>
                                            <p:strVal val="1+ppt_h/2"/>
                                          </p:val>
                                        </p:tav>
                                      </p:tavLst>
                                    </p:anim>
                                    <p:set>
                                      <p:cBhvr>
                                        <p:cTn id="131" dur="1" fill="hold">
                                          <p:stCondLst>
                                            <p:cond delay="1999"/>
                                          </p:stCondLst>
                                        </p:cTn>
                                        <p:tgtEl>
                                          <p:spTgt spid="12"/>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4"/>
                                        </p:tgtEl>
                                        <p:attrNameLst>
                                          <p:attrName>ppt_x</p:attrName>
                                        </p:attrNameLst>
                                      </p:cBhvr>
                                      <p:tavLst>
                                        <p:tav tm="0">
                                          <p:val>
                                            <p:strVal val="ppt_x"/>
                                          </p:val>
                                        </p:tav>
                                        <p:tav tm="100000">
                                          <p:val>
                                            <p:strVal val="1+ppt_w/2"/>
                                          </p:val>
                                        </p:tav>
                                      </p:tavLst>
                                    </p:anim>
                                    <p:anim calcmode="lin" valueType="num">
                                      <p:cBhvr additive="base">
                                        <p:cTn id="134" dur="2000"/>
                                        <p:tgtEl>
                                          <p:spTgt spid="14"/>
                                        </p:tgtEl>
                                        <p:attrNameLst>
                                          <p:attrName>ppt_y</p:attrName>
                                        </p:attrNameLst>
                                      </p:cBhvr>
                                      <p:tavLst>
                                        <p:tav tm="0">
                                          <p:val>
                                            <p:strVal val="ppt_y"/>
                                          </p:val>
                                        </p:tav>
                                        <p:tav tm="100000">
                                          <p:val>
                                            <p:strVal val="1+ppt_h/2"/>
                                          </p:val>
                                        </p:tav>
                                      </p:tavLst>
                                    </p:anim>
                                    <p:set>
                                      <p:cBhvr>
                                        <p:cTn id="135" dur="1" fill="hold">
                                          <p:stCondLst>
                                            <p:cond delay="1999"/>
                                          </p:stCondLst>
                                        </p:cTn>
                                        <p:tgtEl>
                                          <p:spTgt spid="14"/>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6"/>
                                        </p:tgtEl>
                                        <p:attrNameLst>
                                          <p:attrName>ppt_x</p:attrName>
                                        </p:attrNameLst>
                                      </p:cBhvr>
                                      <p:tavLst>
                                        <p:tav tm="0">
                                          <p:val>
                                            <p:strVal val="ppt_x"/>
                                          </p:val>
                                        </p:tav>
                                        <p:tav tm="100000">
                                          <p:val>
                                            <p:strVal val="1+ppt_w/2"/>
                                          </p:val>
                                        </p:tav>
                                      </p:tavLst>
                                    </p:anim>
                                    <p:anim calcmode="lin" valueType="num">
                                      <p:cBhvr additive="base">
                                        <p:cTn id="138" dur="2000"/>
                                        <p:tgtEl>
                                          <p:spTgt spid="16"/>
                                        </p:tgtEl>
                                        <p:attrNameLst>
                                          <p:attrName>ppt_y</p:attrName>
                                        </p:attrNameLst>
                                      </p:cBhvr>
                                      <p:tavLst>
                                        <p:tav tm="0">
                                          <p:val>
                                            <p:strVal val="ppt_y"/>
                                          </p:val>
                                        </p:tav>
                                        <p:tav tm="100000">
                                          <p:val>
                                            <p:strVal val="1+ppt_h/2"/>
                                          </p:val>
                                        </p:tav>
                                      </p:tavLst>
                                    </p:anim>
                                    <p:set>
                                      <p:cBhvr>
                                        <p:cTn id="139" dur="1" fill="hold">
                                          <p:stCondLst>
                                            <p:cond delay="1999"/>
                                          </p:stCondLst>
                                        </p:cTn>
                                        <p:tgtEl>
                                          <p:spTgt spid="16"/>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8"/>
                                        </p:tgtEl>
                                        <p:attrNameLst>
                                          <p:attrName>ppt_x</p:attrName>
                                        </p:attrNameLst>
                                      </p:cBhvr>
                                      <p:tavLst>
                                        <p:tav tm="0">
                                          <p:val>
                                            <p:strVal val="ppt_x"/>
                                          </p:val>
                                        </p:tav>
                                        <p:tav tm="100000">
                                          <p:val>
                                            <p:strVal val="1+ppt_w/2"/>
                                          </p:val>
                                        </p:tav>
                                      </p:tavLst>
                                    </p:anim>
                                    <p:anim calcmode="lin" valueType="num">
                                      <p:cBhvr additive="base">
                                        <p:cTn id="142" dur="2000"/>
                                        <p:tgtEl>
                                          <p:spTgt spid="18"/>
                                        </p:tgtEl>
                                        <p:attrNameLst>
                                          <p:attrName>ppt_y</p:attrName>
                                        </p:attrNameLst>
                                      </p:cBhvr>
                                      <p:tavLst>
                                        <p:tav tm="0">
                                          <p:val>
                                            <p:strVal val="ppt_y"/>
                                          </p:val>
                                        </p:tav>
                                        <p:tav tm="100000">
                                          <p:val>
                                            <p:strVal val="1+ppt_h/2"/>
                                          </p:val>
                                        </p:tav>
                                      </p:tavLst>
                                    </p:anim>
                                    <p:set>
                                      <p:cBhvr>
                                        <p:cTn id="143" dur="1" fill="hold">
                                          <p:stCondLst>
                                            <p:cond delay="1999"/>
                                          </p:stCondLst>
                                        </p:cTn>
                                        <p:tgtEl>
                                          <p:spTgt spid="18"/>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20"/>
                                        </p:tgtEl>
                                        <p:attrNameLst>
                                          <p:attrName>ppt_x</p:attrName>
                                        </p:attrNameLst>
                                      </p:cBhvr>
                                      <p:tavLst>
                                        <p:tav tm="0">
                                          <p:val>
                                            <p:strVal val="ppt_x"/>
                                          </p:val>
                                        </p:tav>
                                        <p:tav tm="100000">
                                          <p:val>
                                            <p:strVal val="1+ppt_w/2"/>
                                          </p:val>
                                        </p:tav>
                                      </p:tavLst>
                                    </p:anim>
                                    <p:anim calcmode="lin" valueType="num">
                                      <p:cBhvr additive="base">
                                        <p:cTn id="146" dur="2000"/>
                                        <p:tgtEl>
                                          <p:spTgt spid="20"/>
                                        </p:tgtEl>
                                        <p:attrNameLst>
                                          <p:attrName>ppt_y</p:attrName>
                                        </p:attrNameLst>
                                      </p:cBhvr>
                                      <p:tavLst>
                                        <p:tav tm="0">
                                          <p:val>
                                            <p:strVal val="ppt_y"/>
                                          </p:val>
                                        </p:tav>
                                        <p:tav tm="100000">
                                          <p:val>
                                            <p:strVal val="1+ppt_h/2"/>
                                          </p:val>
                                        </p:tav>
                                      </p:tavLst>
                                    </p:anim>
                                    <p:set>
                                      <p:cBhvr>
                                        <p:cTn id="147" dur="1" fill="hold">
                                          <p:stCondLst>
                                            <p:cond delay="1999"/>
                                          </p:stCondLst>
                                        </p:cTn>
                                        <p:tgtEl>
                                          <p:spTgt spid="20"/>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22"/>
                                        </p:tgtEl>
                                        <p:attrNameLst>
                                          <p:attrName>ppt_x</p:attrName>
                                        </p:attrNameLst>
                                      </p:cBhvr>
                                      <p:tavLst>
                                        <p:tav tm="0">
                                          <p:val>
                                            <p:strVal val="ppt_x"/>
                                          </p:val>
                                        </p:tav>
                                        <p:tav tm="100000">
                                          <p:val>
                                            <p:strVal val="1+ppt_w/2"/>
                                          </p:val>
                                        </p:tav>
                                      </p:tavLst>
                                    </p:anim>
                                    <p:anim calcmode="lin" valueType="num">
                                      <p:cBhvr additive="base">
                                        <p:cTn id="150" dur="2000"/>
                                        <p:tgtEl>
                                          <p:spTgt spid="22"/>
                                        </p:tgtEl>
                                        <p:attrNameLst>
                                          <p:attrName>ppt_y</p:attrName>
                                        </p:attrNameLst>
                                      </p:cBhvr>
                                      <p:tavLst>
                                        <p:tav tm="0">
                                          <p:val>
                                            <p:strVal val="ppt_y"/>
                                          </p:val>
                                        </p:tav>
                                        <p:tav tm="100000">
                                          <p:val>
                                            <p:strVal val="1+ppt_h/2"/>
                                          </p:val>
                                        </p:tav>
                                      </p:tavLst>
                                    </p:anim>
                                    <p:set>
                                      <p:cBhvr>
                                        <p:cTn id="151" dur="1" fill="hold">
                                          <p:stCondLst>
                                            <p:cond delay="1999"/>
                                          </p:stCondLst>
                                        </p:cTn>
                                        <p:tgtEl>
                                          <p:spTgt spid="22"/>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7"/>
                                        </p:tgtEl>
                                        <p:attrNameLst>
                                          <p:attrName>ppt_x</p:attrName>
                                        </p:attrNameLst>
                                      </p:cBhvr>
                                      <p:tavLst>
                                        <p:tav tm="0">
                                          <p:val>
                                            <p:strVal val="ppt_x"/>
                                          </p:val>
                                        </p:tav>
                                        <p:tav tm="100000">
                                          <p:val>
                                            <p:strVal val="0-ppt_w/2"/>
                                          </p:val>
                                        </p:tav>
                                      </p:tavLst>
                                    </p:anim>
                                    <p:anim calcmode="lin" valueType="num">
                                      <p:cBhvr additive="base">
                                        <p:cTn id="154" dur="2000"/>
                                        <p:tgtEl>
                                          <p:spTgt spid="7"/>
                                        </p:tgtEl>
                                        <p:attrNameLst>
                                          <p:attrName>ppt_y</p:attrName>
                                        </p:attrNameLst>
                                      </p:cBhvr>
                                      <p:tavLst>
                                        <p:tav tm="0">
                                          <p:val>
                                            <p:strVal val="ppt_y"/>
                                          </p:val>
                                        </p:tav>
                                        <p:tav tm="100000">
                                          <p:val>
                                            <p:strVal val="1+ppt_h/2"/>
                                          </p:val>
                                        </p:tav>
                                      </p:tavLst>
                                    </p:anim>
                                    <p:set>
                                      <p:cBhvr>
                                        <p:cTn id="155" dur="1" fill="hold">
                                          <p:stCondLst>
                                            <p:cond delay="1999"/>
                                          </p:stCondLst>
                                        </p:cTn>
                                        <p:tgtEl>
                                          <p:spTgt spid="7"/>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9"/>
                                        </p:tgtEl>
                                        <p:attrNameLst>
                                          <p:attrName>ppt_x</p:attrName>
                                        </p:attrNameLst>
                                      </p:cBhvr>
                                      <p:tavLst>
                                        <p:tav tm="0">
                                          <p:val>
                                            <p:strVal val="ppt_x"/>
                                          </p:val>
                                        </p:tav>
                                        <p:tav tm="100000">
                                          <p:val>
                                            <p:strVal val="0-ppt_w/2"/>
                                          </p:val>
                                        </p:tav>
                                      </p:tavLst>
                                    </p:anim>
                                    <p:anim calcmode="lin" valueType="num">
                                      <p:cBhvr additive="base">
                                        <p:cTn id="158" dur="2000"/>
                                        <p:tgtEl>
                                          <p:spTgt spid="9"/>
                                        </p:tgtEl>
                                        <p:attrNameLst>
                                          <p:attrName>ppt_y</p:attrName>
                                        </p:attrNameLst>
                                      </p:cBhvr>
                                      <p:tavLst>
                                        <p:tav tm="0">
                                          <p:val>
                                            <p:strVal val="ppt_y"/>
                                          </p:val>
                                        </p:tav>
                                        <p:tav tm="100000">
                                          <p:val>
                                            <p:strVal val="1+ppt_h/2"/>
                                          </p:val>
                                        </p:tav>
                                      </p:tavLst>
                                    </p:anim>
                                    <p:set>
                                      <p:cBhvr>
                                        <p:cTn id="159" dur="1" fill="hold">
                                          <p:stCondLst>
                                            <p:cond delay="1999"/>
                                          </p:stCondLst>
                                        </p:cTn>
                                        <p:tgtEl>
                                          <p:spTgt spid="9"/>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1"/>
                                        </p:tgtEl>
                                        <p:attrNameLst>
                                          <p:attrName>ppt_x</p:attrName>
                                        </p:attrNameLst>
                                      </p:cBhvr>
                                      <p:tavLst>
                                        <p:tav tm="0">
                                          <p:val>
                                            <p:strVal val="ppt_x"/>
                                          </p:val>
                                        </p:tav>
                                        <p:tav tm="100000">
                                          <p:val>
                                            <p:strVal val="0-ppt_w/2"/>
                                          </p:val>
                                        </p:tav>
                                      </p:tavLst>
                                    </p:anim>
                                    <p:anim calcmode="lin" valueType="num">
                                      <p:cBhvr additive="base">
                                        <p:cTn id="162" dur="2000"/>
                                        <p:tgtEl>
                                          <p:spTgt spid="11"/>
                                        </p:tgtEl>
                                        <p:attrNameLst>
                                          <p:attrName>ppt_y</p:attrName>
                                        </p:attrNameLst>
                                      </p:cBhvr>
                                      <p:tavLst>
                                        <p:tav tm="0">
                                          <p:val>
                                            <p:strVal val="ppt_y"/>
                                          </p:val>
                                        </p:tav>
                                        <p:tav tm="100000">
                                          <p:val>
                                            <p:strVal val="1+ppt_h/2"/>
                                          </p:val>
                                        </p:tav>
                                      </p:tavLst>
                                    </p:anim>
                                    <p:set>
                                      <p:cBhvr>
                                        <p:cTn id="163" dur="1" fill="hold">
                                          <p:stCondLst>
                                            <p:cond delay="1999"/>
                                          </p:stCondLst>
                                        </p:cTn>
                                        <p:tgtEl>
                                          <p:spTgt spid="11"/>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3"/>
                                        </p:tgtEl>
                                        <p:attrNameLst>
                                          <p:attrName>ppt_x</p:attrName>
                                        </p:attrNameLst>
                                      </p:cBhvr>
                                      <p:tavLst>
                                        <p:tav tm="0">
                                          <p:val>
                                            <p:strVal val="ppt_x"/>
                                          </p:val>
                                        </p:tav>
                                        <p:tav tm="100000">
                                          <p:val>
                                            <p:strVal val="0-ppt_w/2"/>
                                          </p:val>
                                        </p:tav>
                                      </p:tavLst>
                                    </p:anim>
                                    <p:anim calcmode="lin" valueType="num">
                                      <p:cBhvr additive="base">
                                        <p:cTn id="166" dur="2000"/>
                                        <p:tgtEl>
                                          <p:spTgt spid="13"/>
                                        </p:tgtEl>
                                        <p:attrNameLst>
                                          <p:attrName>ppt_y</p:attrName>
                                        </p:attrNameLst>
                                      </p:cBhvr>
                                      <p:tavLst>
                                        <p:tav tm="0">
                                          <p:val>
                                            <p:strVal val="ppt_y"/>
                                          </p:val>
                                        </p:tav>
                                        <p:tav tm="100000">
                                          <p:val>
                                            <p:strVal val="1+ppt_h/2"/>
                                          </p:val>
                                        </p:tav>
                                      </p:tavLst>
                                    </p:anim>
                                    <p:set>
                                      <p:cBhvr>
                                        <p:cTn id="167" dur="1" fill="hold">
                                          <p:stCondLst>
                                            <p:cond delay="1999"/>
                                          </p:stCondLst>
                                        </p:cTn>
                                        <p:tgtEl>
                                          <p:spTgt spid="13"/>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5"/>
                                        </p:tgtEl>
                                        <p:attrNameLst>
                                          <p:attrName>ppt_x</p:attrName>
                                        </p:attrNameLst>
                                      </p:cBhvr>
                                      <p:tavLst>
                                        <p:tav tm="0">
                                          <p:val>
                                            <p:strVal val="ppt_x"/>
                                          </p:val>
                                        </p:tav>
                                        <p:tav tm="100000">
                                          <p:val>
                                            <p:strVal val="0-ppt_w/2"/>
                                          </p:val>
                                        </p:tav>
                                      </p:tavLst>
                                    </p:anim>
                                    <p:anim calcmode="lin" valueType="num">
                                      <p:cBhvr additive="base">
                                        <p:cTn id="170" dur="2000"/>
                                        <p:tgtEl>
                                          <p:spTgt spid="15"/>
                                        </p:tgtEl>
                                        <p:attrNameLst>
                                          <p:attrName>ppt_y</p:attrName>
                                        </p:attrNameLst>
                                      </p:cBhvr>
                                      <p:tavLst>
                                        <p:tav tm="0">
                                          <p:val>
                                            <p:strVal val="ppt_y"/>
                                          </p:val>
                                        </p:tav>
                                        <p:tav tm="100000">
                                          <p:val>
                                            <p:strVal val="1+ppt_h/2"/>
                                          </p:val>
                                        </p:tav>
                                      </p:tavLst>
                                    </p:anim>
                                    <p:set>
                                      <p:cBhvr>
                                        <p:cTn id="171" dur="1" fill="hold">
                                          <p:stCondLst>
                                            <p:cond delay="1999"/>
                                          </p:stCondLst>
                                        </p:cTn>
                                        <p:tgtEl>
                                          <p:spTgt spid="15"/>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7"/>
                                        </p:tgtEl>
                                        <p:attrNameLst>
                                          <p:attrName>ppt_x</p:attrName>
                                        </p:attrNameLst>
                                      </p:cBhvr>
                                      <p:tavLst>
                                        <p:tav tm="0">
                                          <p:val>
                                            <p:strVal val="ppt_x"/>
                                          </p:val>
                                        </p:tav>
                                        <p:tav tm="100000">
                                          <p:val>
                                            <p:strVal val="0-ppt_w/2"/>
                                          </p:val>
                                        </p:tav>
                                      </p:tavLst>
                                    </p:anim>
                                    <p:anim calcmode="lin" valueType="num">
                                      <p:cBhvr additive="base">
                                        <p:cTn id="174" dur="2000"/>
                                        <p:tgtEl>
                                          <p:spTgt spid="17"/>
                                        </p:tgtEl>
                                        <p:attrNameLst>
                                          <p:attrName>ppt_y</p:attrName>
                                        </p:attrNameLst>
                                      </p:cBhvr>
                                      <p:tavLst>
                                        <p:tav tm="0">
                                          <p:val>
                                            <p:strVal val="ppt_y"/>
                                          </p:val>
                                        </p:tav>
                                        <p:tav tm="100000">
                                          <p:val>
                                            <p:strVal val="1+ppt_h/2"/>
                                          </p:val>
                                        </p:tav>
                                      </p:tavLst>
                                    </p:anim>
                                    <p:set>
                                      <p:cBhvr>
                                        <p:cTn id="175" dur="1" fill="hold">
                                          <p:stCondLst>
                                            <p:cond delay="1999"/>
                                          </p:stCondLst>
                                        </p:cTn>
                                        <p:tgtEl>
                                          <p:spTgt spid="17"/>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9"/>
                                        </p:tgtEl>
                                        <p:attrNameLst>
                                          <p:attrName>ppt_x</p:attrName>
                                        </p:attrNameLst>
                                      </p:cBhvr>
                                      <p:tavLst>
                                        <p:tav tm="0">
                                          <p:val>
                                            <p:strVal val="ppt_x"/>
                                          </p:val>
                                        </p:tav>
                                        <p:tav tm="100000">
                                          <p:val>
                                            <p:strVal val="0-ppt_w/2"/>
                                          </p:val>
                                        </p:tav>
                                      </p:tavLst>
                                    </p:anim>
                                    <p:anim calcmode="lin" valueType="num">
                                      <p:cBhvr additive="base">
                                        <p:cTn id="178" dur="2000"/>
                                        <p:tgtEl>
                                          <p:spTgt spid="19"/>
                                        </p:tgtEl>
                                        <p:attrNameLst>
                                          <p:attrName>ppt_y</p:attrName>
                                        </p:attrNameLst>
                                      </p:cBhvr>
                                      <p:tavLst>
                                        <p:tav tm="0">
                                          <p:val>
                                            <p:strVal val="ppt_y"/>
                                          </p:val>
                                        </p:tav>
                                        <p:tav tm="100000">
                                          <p:val>
                                            <p:strVal val="1+ppt_h/2"/>
                                          </p:val>
                                        </p:tav>
                                      </p:tavLst>
                                    </p:anim>
                                    <p:set>
                                      <p:cBhvr>
                                        <p:cTn id="179" dur="1" fill="hold">
                                          <p:stCondLst>
                                            <p:cond delay="1999"/>
                                          </p:stCondLst>
                                        </p:cTn>
                                        <p:tgtEl>
                                          <p:spTgt spid="19"/>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21"/>
                                        </p:tgtEl>
                                        <p:attrNameLst>
                                          <p:attrName>ppt_x</p:attrName>
                                        </p:attrNameLst>
                                      </p:cBhvr>
                                      <p:tavLst>
                                        <p:tav tm="0">
                                          <p:val>
                                            <p:strVal val="ppt_x"/>
                                          </p:val>
                                        </p:tav>
                                        <p:tav tm="100000">
                                          <p:val>
                                            <p:strVal val="0-ppt_w/2"/>
                                          </p:val>
                                        </p:tav>
                                      </p:tavLst>
                                    </p:anim>
                                    <p:anim calcmode="lin" valueType="num">
                                      <p:cBhvr additive="base">
                                        <p:cTn id="182" dur="2000"/>
                                        <p:tgtEl>
                                          <p:spTgt spid="21"/>
                                        </p:tgtEl>
                                        <p:attrNameLst>
                                          <p:attrName>ppt_y</p:attrName>
                                        </p:attrNameLst>
                                      </p:cBhvr>
                                      <p:tavLst>
                                        <p:tav tm="0">
                                          <p:val>
                                            <p:strVal val="ppt_y"/>
                                          </p:val>
                                        </p:tav>
                                        <p:tav tm="100000">
                                          <p:val>
                                            <p:strVal val="1+ppt_h/2"/>
                                          </p:val>
                                        </p:tav>
                                      </p:tavLst>
                                    </p:anim>
                                    <p:set>
                                      <p:cBhvr>
                                        <p:cTn id="183" dur="1" fill="hold">
                                          <p:stCondLst>
                                            <p:cond delay="1999"/>
                                          </p:stCondLst>
                                        </p:cTn>
                                        <p:tgtEl>
                                          <p:spTgt spid="21"/>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3"/>
                                        </p:tgtEl>
                                        <p:attrNameLst>
                                          <p:attrName>ppt_x</p:attrName>
                                        </p:attrNameLst>
                                      </p:cBhvr>
                                      <p:tavLst>
                                        <p:tav tm="0">
                                          <p:val>
                                            <p:strVal val="ppt_x"/>
                                          </p:val>
                                        </p:tav>
                                        <p:tav tm="100000">
                                          <p:val>
                                            <p:strVal val="0-ppt_w/2"/>
                                          </p:val>
                                        </p:tav>
                                      </p:tavLst>
                                    </p:anim>
                                    <p:anim calcmode="lin" valueType="num">
                                      <p:cBhvr additive="base">
                                        <p:cTn id="186" dur="2000"/>
                                        <p:tgtEl>
                                          <p:spTgt spid="23"/>
                                        </p:tgtEl>
                                        <p:attrNameLst>
                                          <p:attrName>ppt_y</p:attrName>
                                        </p:attrNameLst>
                                      </p:cBhvr>
                                      <p:tavLst>
                                        <p:tav tm="0">
                                          <p:val>
                                            <p:strVal val="ppt_y"/>
                                          </p:val>
                                        </p:tav>
                                        <p:tav tm="100000">
                                          <p:val>
                                            <p:strVal val="1+ppt_h/2"/>
                                          </p:val>
                                        </p:tav>
                                      </p:tavLst>
                                    </p:anim>
                                    <p:set>
                                      <p:cBhvr>
                                        <p:cTn id="187" dur="1" fill="hold">
                                          <p:stCondLst>
                                            <p:cond delay="1999"/>
                                          </p:stCondLst>
                                        </p:cTn>
                                        <p:tgtEl>
                                          <p:spTgt spid="23"/>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7"/>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9"/>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1"/>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3"/>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5"/>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7"/>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9"/>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21"/>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3"/>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5"/>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8"/>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10"/>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2"/>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4"/>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6"/>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8"/>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20"/>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2"/>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par>
                                <p:cTn id="230" presetID="16" presetClass="entr" presetSubtype="37"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barn(outVertical)">
                                      <p:cBhvr>
                                        <p:cTn id="2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3" name="2 CuadroTexto"/>
          <p:cNvSpPr txBox="1"/>
          <p:nvPr/>
        </p:nvSpPr>
        <p:spPr>
          <a:xfrm>
            <a:off x="857225" y="2571750"/>
            <a:ext cx="7786742" cy="1754326"/>
          </a:xfrm>
          <a:prstGeom prst="rect">
            <a:avLst/>
          </a:prstGeom>
          <a:noFill/>
        </p:spPr>
        <p:txBody>
          <a:bodyPr wrap="square" rtlCol="0">
            <a:spAutoFit/>
          </a:bodyPr>
          <a:lstStyle/>
          <a:p>
            <a:pPr algn="ctr"/>
            <a:r>
              <a:rPr lang="es-PE" dirty="0" smtClean="0"/>
              <a:t> </a:t>
            </a:r>
          </a:p>
          <a:p>
            <a:pPr algn="ctr"/>
            <a:r>
              <a:rPr lang="es-PE" dirty="0" smtClean="0"/>
              <a:t>El diseño del museo se inspira en la cultura carioca ya través de su arquitectura, explora la relación entre la ciudad y el entorno natural. El museo incluye 5.000 metros cuadrados de espacio de exposición temporal y permanente, así como una plaza de 7.600 metros cuadrados que  envuelve la estructura por alrededor y se extiende a lo largo del muelle. </a:t>
            </a:r>
          </a:p>
          <a:p>
            <a:pPr algn="ctr"/>
            <a:endParaRPr lang="es-PE" dirty="0"/>
          </a:p>
        </p:txBody>
      </p:sp>
      <p:sp>
        <p:nvSpPr>
          <p:cNvPr id="4" name="3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FFE181">
                <a:shade val="67500"/>
                <a:satMod val="115000"/>
              </a:srgbClr>
            </a:gs>
            <a:gs pos="100000">
              <a:srgbClr val="FFE181">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1568737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00205-3D-art-logo-design-free-logos-online-011.png"/>
          <p:cNvPicPr>
            <a:picLocks noChangeAspect="1"/>
          </p:cNvPicPr>
          <p:nvPr/>
        </p:nvPicPr>
        <p:blipFill>
          <a:blip r:embed="rId3">
            <a:grayscl/>
            <a:lum contrast="20000"/>
          </a:blip>
          <a:stretch>
            <a:fillRect/>
          </a:stretch>
        </p:blipFill>
        <p:spPr>
          <a:xfrm rot="18230675">
            <a:off x="-218511" y="2341609"/>
            <a:ext cx="1526305" cy="1320254"/>
          </a:xfrm>
          <a:prstGeom prst="rect">
            <a:avLst/>
          </a:prstGeom>
        </p:spPr>
      </p:pic>
      <p:pic>
        <p:nvPicPr>
          <p:cNvPr id="5" name="4 Imagen" descr="00205-3D-art-logo-design-free-logos-online-011.png"/>
          <p:cNvPicPr>
            <a:picLocks noChangeAspect="1"/>
          </p:cNvPicPr>
          <p:nvPr/>
        </p:nvPicPr>
        <p:blipFill>
          <a:blip r:embed="rId3">
            <a:grayscl/>
            <a:lum contrast="20000"/>
          </a:blip>
          <a:stretch>
            <a:fillRect/>
          </a:stretch>
        </p:blipFill>
        <p:spPr>
          <a:xfrm rot="14353543" flipH="1">
            <a:off x="-160930" y="1520231"/>
            <a:ext cx="1471269" cy="1293158"/>
          </a:xfrm>
          <a:prstGeom prst="rect">
            <a:avLst/>
          </a:prstGeom>
        </p:spPr>
      </p:pic>
      <p:pic>
        <p:nvPicPr>
          <p:cNvPr id="6" name="5 Imagen" descr="00205-3D-art-logo-design-free-logos-online-011.png"/>
          <p:cNvPicPr>
            <a:picLocks noChangeAspect="1"/>
          </p:cNvPicPr>
          <p:nvPr/>
        </p:nvPicPr>
        <p:blipFill>
          <a:blip r:embed="rId3">
            <a:duotone>
              <a:prstClr val="black"/>
              <a:schemeClr val="accent6">
                <a:lumMod val="60000"/>
                <a:lumOff val="40000"/>
                <a:tint val="45000"/>
                <a:satMod val="400000"/>
              </a:schemeClr>
            </a:duotone>
            <a:lum contrast="40000"/>
          </a:blip>
          <a:stretch>
            <a:fillRect/>
          </a:stretch>
        </p:blipFill>
        <p:spPr>
          <a:xfrm rot="18230675">
            <a:off x="924497" y="2352104"/>
            <a:ext cx="1526305" cy="1320254"/>
          </a:xfrm>
          <a:prstGeom prst="rect">
            <a:avLst/>
          </a:prstGeom>
        </p:spPr>
      </p:pic>
      <p:pic>
        <p:nvPicPr>
          <p:cNvPr id="7" name="6 Imagen" descr="00205-3D-art-logo-design-free-logos-online-011.png"/>
          <p:cNvPicPr>
            <a:picLocks noChangeAspect="1"/>
          </p:cNvPicPr>
          <p:nvPr/>
        </p:nvPicPr>
        <p:blipFill>
          <a:blip r:embed="rId3">
            <a:duotone>
              <a:prstClr val="black"/>
              <a:schemeClr val="accent6">
                <a:lumMod val="60000"/>
                <a:lumOff val="40000"/>
                <a:tint val="45000"/>
                <a:satMod val="400000"/>
              </a:schemeClr>
            </a:duotone>
            <a:lum contrast="40000"/>
          </a:blip>
          <a:stretch>
            <a:fillRect/>
          </a:stretch>
        </p:blipFill>
        <p:spPr>
          <a:xfrm rot="14353543" flipH="1">
            <a:off x="982078" y="1530726"/>
            <a:ext cx="1471269" cy="1293158"/>
          </a:xfrm>
          <a:prstGeom prst="rect">
            <a:avLst/>
          </a:prstGeom>
        </p:spPr>
      </p:pic>
      <p:pic>
        <p:nvPicPr>
          <p:cNvPr id="8" name="7 Imagen" descr="00205-3D-art-logo-design-free-logos-online-011.png"/>
          <p:cNvPicPr>
            <a:picLocks noChangeAspect="1"/>
          </p:cNvPicPr>
          <p:nvPr/>
        </p:nvPicPr>
        <p:blipFill>
          <a:blip r:embed="rId3">
            <a:grayscl/>
            <a:lum contrast="20000"/>
          </a:blip>
          <a:stretch>
            <a:fillRect/>
          </a:stretch>
        </p:blipFill>
        <p:spPr>
          <a:xfrm rot="18230675">
            <a:off x="2067505" y="2352103"/>
            <a:ext cx="1526305" cy="1320254"/>
          </a:xfrm>
          <a:prstGeom prst="rect">
            <a:avLst/>
          </a:prstGeom>
        </p:spPr>
      </p:pic>
      <p:pic>
        <p:nvPicPr>
          <p:cNvPr id="9" name="8 Imagen" descr="00205-3D-art-logo-design-free-logos-online-011.png"/>
          <p:cNvPicPr>
            <a:picLocks noChangeAspect="1"/>
          </p:cNvPicPr>
          <p:nvPr/>
        </p:nvPicPr>
        <p:blipFill>
          <a:blip r:embed="rId3">
            <a:grayscl/>
            <a:lum contrast="20000"/>
          </a:blip>
          <a:stretch>
            <a:fillRect/>
          </a:stretch>
        </p:blipFill>
        <p:spPr>
          <a:xfrm rot="14353543" flipH="1">
            <a:off x="2125086" y="1530725"/>
            <a:ext cx="1471269" cy="1293158"/>
          </a:xfrm>
          <a:prstGeom prst="rect">
            <a:avLst/>
          </a:prstGeom>
        </p:spPr>
      </p:pic>
      <p:pic>
        <p:nvPicPr>
          <p:cNvPr id="10" name="9 Imagen" descr="00205-3D-art-logo-design-free-logos-online-011.png"/>
          <p:cNvPicPr>
            <a:picLocks noChangeAspect="1"/>
          </p:cNvPicPr>
          <p:nvPr/>
        </p:nvPicPr>
        <p:blipFill>
          <a:blip r:embed="rId3">
            <a:duotone>
              <a:prstClr val="black"/>
              <a:schemeClr val="accent6">
                <a:lumMod val="60000"/>
                <a:lumOff val="40000"/>
                <a:tint val="45000"/>
                <a:satMod val="400000"/>
              </a:schemeClr>
            </a:duotone>
            <a:lum contrast="40000"/>
          </a:blip>
          <a:stretch>
            <a:fillRect/>
          </a:stretch>
        </p:blipFill>
        <p:spPr>
          <a:xfrm rot="18230675">
            <a:off x="3139076" y="2280666"/>
            <a:ext cx="1526305" cy="1320254"/>
          </a:xfrm>
          <a:prstGeom prst="rect">
            <a:avLst/>
          </a:prstGeom>
        </p:spPr>
      </p:pic>
      <p:pic>
        <p:nvPicPr>
          <p:cNvPr id="11" name="10 Imagen" descr="00205-3D-art-logo-design-free-logos-online-011.png"/>
          <p:cNvPicPr>
            <a:picLocks noChangeAspect="1"/>
          </p:cNvPicPr>
          <p:nvPr/>
        </p:nvPicPr>
        <p:blipFill>
          <a:blip r:embed="rId3">
            <a:duotone>
              <a:prstClr val="black"/>
              <a:schemeClr val="accent6">
                <a:lumMod val="60000"/>
                <a:lumOff val="40000"/>
                <a:tint val="45000"/>
                <a:satMod val="400000"/>
              </a:schemeClr>
            </a:duotone>
            <a:lum contrast="40000"/>
          </a:blip>
          <a:stretch>
            <a:fillRect/>
          </a:stretch>
        </p:blipFill>
        <p:spPr>
          <a:xfrm rot="14353543" flipH="1">
            <a:off x="3196657" y="1459288"/>
            <a:ext cx="1471269" cy="1293158"/>
          </a:xfrm>
          <a:prstGeom prst="rect">
            <a:avLst/>
          </a:prstGeom>
        </p:spPr>
      </p:pic>
      <p:pic>
        <p:nvPicPr>
          <p:cNvPr id="14" name="13 Imagen" descr="00205-3D-art-logo-design-free-logos-online-011.png"/>
          <p:cNvPicPr>
            <a:picLocks noChangeAspect="1"/>
          </p:cNvPicPr>
          <p:nvPr/>
        </p:nvPicPr>
        <p:blipFill>
          <a:blip r:embed="rId3">
            <a:grayscl/>
            <a:lum contrast="20000"/>
          </a:blip>
          <a:stretch>
            <a:fillRect/>
          </a:stretch>
        </p:blipFill>
        <p:spPr>
          <a:xfrm rot="18230675">
            <a:off x="4282082" y="2270171"/>
            <a:ext cx="1526305" cy="1320254"/>
          </a:xfrm>
          <a:prstGeom prst="rect">
            <a:avLst/>
          </a:prstGeom>
        </p:spPr>
      </p:pic>
      <p:pic>
        <p:nvPicPr>
          <p:cNvPr id="15" name="14 Imagen" descr="00205-3D-art-logo-design-free-logos-online-011.png"/>
          <p:cNvPicPr>
            <a:picLocks noChangeAspect="1"/>
          </p:cNvPicPr>
          <p:nvPr/>
        </p:nvPicPr>
        <p:blipFill>
          <a:blip r:embed="rId3">
            <a:grayscl/>
            <a:lum contrast="20000"/>
          </a:blip>
          <a:stretch>
            <a:fillRect/>
          </a:stretch>
        </p:blipFill>
        <p:spPr>
          <a:xfrm rot="14353543" flipH="1">
            <a:off x="4339663" y="1448793"/>
            <a:ext cx="1471269" cy="1293158"/>
          </a:xfrm>
          <a:prstGeom prst="rect">
            <a:avLst/>
          </a:prstGeom>
        </p:spPr>
      </p:pic>
      <p:pic>
        <p:nvPicPr>
          <p:cNvPr id="16" name="15 Imagen" descr="00205-3D-art-logo-design-free-logos-online-011.png"/>
          <p:cNvPicPr>
            <a:picLocks noChangeAspect="1"/>
          </p:cNvPicPr>
          <p:nvPr/>
        </p:nvPicPr>
        <p:blipFill>
          <a:blip r:embed="rId3">
            <a:duotone>
              <a:prstClr val="black"/>
              <a:schemeClr val="accent6">
                <a:lumMod val="60000"/>
                <a:lumOff val="40000"/>
                <a:tint val="45000"/>
                <a:satMod val="400000"/>
              </a:schemeClr>
            </a:duotone>
            <a:lum contrast="40000"/>
          </a:blip>
          <a:stretch>
            <a:fillRect/>
          </a:stretch>
        </p:blipFill>
        <p:spPr>
          <a:xfrm rot="18230675">
            <a:off x="5425090" y="2198733"/>
            <a:ext cx="1526305" cy="1320254"/>
          </a:xfrm>
          <a:prstGeom prst="rect">
            <a:avLst/>
          </a:prstGeom>
        </p:spPr>
      </p:pic>
      <p:pic>
        <p:nvPicPr>
          <p:cNvPr id="17" name="16 Imagen" descr="00205-3D-art-logo-design-free-logos-online-011.png"/>
          <p:cNvPicPr>
            <a:picLocks noChangeAspect="1"/>
          </p:cNvPicPr>
          <p:nvPr/>
        </p:nvPicPr>
        <p:blipFill>
          <a:blip r:embed="rId3">
            <a:duotone>
              <a:prstClr val="black"/>
              <a:schemeClr val="accent6">
                <a:lumMod val="60000"/>
                <a:lumOff val="40000"/>
                <a:tint val="45000"/>
                <a:satMod val="400000"/>
              </a:schemeClr>
            </a:duotone>
            <a:lum contrast="40000"/>
          </a:blip>
          <a:stretch>
            <a:fillRect/>
          </a:stretch>
        </p:blipFill>
        <p:spPr>
          <a:xfrm rot="14353543" flipH="1">
            <a:off x="5482671" y="1377355"/>
            <a:ext cx="1471269" cy="1293158"/>
          </a:xfrm>
          <a:prstGeom prst="rect">
            <a:avLst/>
          </a:prstGeom>
        </p:spPr>
      </p:pic>
      <p:pic>
        <p:nvPicPr>
          <p:cNvPr id="18" name="17 Imagen" descr="00205-3D-art-logo-design-free-logos-online-011.png"/>
          <p:cNvPicPr>
            <a:picLocks noChangeAspect="1"/>
          </p:cNvPicPr>
          <p:nvPr/>
        </p:nvPicPr>
        <p:blipFill>
          <a:blip r:embed="rId3">
            <a:grayscl/>
            <a:lum contrast="20000"/>
          </a:blip>
          <a:stretch>
            <a:fillRect/>
          </a:stretch>
        </p:blipFill>
        <p:spPr>
          <a:xfrm rot="18230675">
            <a:off x="6568098" y="2270171"/>
            <a:ext cx="1526305" cy="1320254"/>
          </a:xfrm>
          <a:prstGeom prst="rect">
            <a:avLst/>
          </a:prstGeom>
        </p:spPr>
      </p:pic>
      <p:pic>
        <p:nvPicPr>
          <p:cNvPr id="19" name="18 Imagen" descr="00205-3D-art-logo-design-free-logos-online-011.png"/>
          <p:cNvPicPr>
            <a:picLocks noChangeAspect="1"/>
          </p:cNvPicPr>
          <p:nvPr/>
        </p:nvPicPr>
        <p:blipFill>
          <a:blip r:embed="rId3">
            <a:grayscl/>
            <a:lum contrast="20000"/>
          </a:blip>
          <a:stretch>
            <a:fillRect/>
          </a:stretch>
        </p:blipFill>
        <p:spPr>
          <a:xfrm rot="14353543" flipH="1">
            <a:off x="6625679" y="1448793"/>
            <a:ext cx="1471269" cy="1293158"/>
          </a:xfrm>
          <a:prstGeom prst="rect">
            <a:avLst/>
          </a:prstGeom>
        </p:spPr>
      </p:pic>
      <p:pic>
        <p:nvPicPr>
          <p:cNvPr id="20" name="19 Imagen" descr="00205-3D-art-logo-design-free-logos-online-011.png"/>
          <p:cNvPicPr>
            <a:picLocks noChangeAspect="1"/>
          </p:cNvPicPr>
          <p:nvPr/>
        </p:nvPicPr>
        <p:blipFill>
          <a:blip r:embed="rId3">
            <a:duotone>
              <a:prstClr val="black"/>
              <a:schemeClr val="accent6">
                <a:lumMod val="60000"/>
                <a:lumOff val="40000"/>
                <a:tint val="45000"/>
                <a:satMod val="400000"/>
              </a:schemeClr>
            </a:duotone>
            <a:lum contrast="40000"/>
          </a:blip>
          <a:stretch>
            <a:fillRect/>
          </a:stretch>
        </p:blipFill>
        <p:spPr>
          <a:xfrm rot="18230675">
            <a:off x="7711107" y="2270171"/>
            <a:ext cx="1526305" cy="1320254"/>
          </a:xfrm>
          <a:prstGeom prst="rect">
            <a:avLst/>
          </a:prstGeom>
        </p:spPr>
      </p:pic>
      <p:pic>
        <p:nvPicPr>
          <p:cNvPr id="21" name="20 Imagen" descr="00205-3D-art-logo-design-free-logos-online-011.png"/>
          <p:cNvPicPr>
            <a:picLocks noChangeAspect="1"/>
          </p:cNvPicPr>
          <p:nvPr/>
        </p:nvPicPr>
        <p:blipFill>
          <a:blip r:embed="rId3">
            <a:duotone>
              <a:prstClr val="black"/>
              <a:schemeClr val="accent6">
                <a:lumMod val="60000"/>
                <a:lumOff val="40000"/>
                <a:tint val="45000"/>
                <a:satMod val="400000"/>
              </a:schemeClr>
            </a:duotone>
            <a:lum contrast="40000"/>
          </a:blip>
          <a:stretch>
            <a:fillRect/>
          </a:stretch>
        </p:blipFill>
        <p:spPr>
          <a:xfrm rot="14353543" flipH="1">
            <a:off x="7768689" y="1387849"/>
            <a:ext cx="1471269" cy="1293158"/>
          </a:xfrm>
          <a:prstGeom prst="rect">
            <a:avLst/>
          </a:prstGeom>
        </p:spPr>
      </p:pic>
      <p:sp>
        <p:nvSpPr>
          <p:cNvPr id="22" name="21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0-#ppt_w/2"/>
                                          </p:val>
                                        </p:tav>
                                        <p:tav tm="100000">
                                          <p:val>
                                            <p:strVal val="#ppt_x"/>
                                          </p:val>
                                        </p:tav>
                                      </p:tavLst>
                                    </p:anim>
                                    <p:anim calcmode="lin" valueType="num">
                                      <p:cBhvr additive="base">
                                        <p:cTn id="10" dur="3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0-#ppt_w/2"/>
                                          </p:val>
                                        </p:tav>
                                        <p:tav tm="100000">
                                          <p:val>
                                            <p:strVal val="#ppt_x"/>
                                          </p:val>
                                        </p:tav>
                                      </p:tavLst>
                                    </p:anim>
                                    <p:anim calcmode="lin" valueType="num">
                                      <p:cBhvr additive="base">
                                        <p:cTn id="14" dur="3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3000" fill="hold"/>
                                        <p:tgtEl>
                                          <p:spTgt spid="9"/>
                                        </p:tgtEl>
                                        <p:attrNameLst>
                                          <p:attrName>ppt_x</p:attrName>
                                        </p:attrNameLst>
                                      </p:cBhvr>
                                      <p:tavLst>
                                        <p:tav tm="0">
                                          <p:val>
                                            <p:strVal val="0-#ppt_w/2"/>
                                          </p:val>
                                        </p:tav>
                                        <p:tav tm="100000">
                                          <p:val>
                                            <p:strVal val="#ppt_x"/>
                                          </p:val>
                                        </p:tav>
                                      </p:tavLst>
                                    </p:anim>
                                    <p:anim calcmode="lin" valueType="num">
                                      <p:cBhvr additive="base">
                                        <p:cTn id="18" dur="3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3000" fill="hold"/>
                                        <p:tgtEl>
                                          <p:spTgt spid="11"/>
                                        </p:tgtEl>
                                        <p:attrNameLst>
                                          <p:attrName>ppt_x</p:attrName>
                                        </p:attrNameLst>
                                      </p:cBhvr>
                                      <p:tavLst>
                                        <p:tav tm="0">
                                          <p:val>
                                            <p:strVal val="0-#ppt_w/2"/>
                                          </p:val>
                                        </p:tav>
                                        <p:tav tm="100000">
                                          <p:val>
                                            <p:strVal val="#ppt_x"/>
                                          </p:val>
                                        </p:tav>
                                      </p:tavLst>
                                    </p:anim>
                                    <p:anim calcmode="lin" valueType="num">
                                      <p:cBhvr additive="base">
                                        <p:cTn id="22" dur="3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3000" fill="hold"/>
                                        <p:tgtEl>
                                          <p:spTgt spid="15"/>
                                        </p:tgtEl>
                                        <p:attrNameLst>
                                          <p:attrName>ppt_x</p:attrName>
                                        </p:attrNameLst>
                                      </p:cBhvr>
                                      <p:tavLst>
                                        <p:tav tm="0">
                                          <p:val>
                                            <p:strVal val="0-#ppt_w/2"/>
                                          </p:val>
                                        </p:tav>
                                        <p:tav tm="100000">
                                          <p:val>
                                            <p:strVal val="#ppt_x"/>
                                          </p:val>
                                        </p:tav>
                                      </p:tavLst>
                                    </p:anim>
                                    <p:anim calcmode="lin" valueType="num">
                                      <p:cBhvr additive="base">
                                        <p:cTn id="26" dur="3000" fill="hold"/>
                                        <p:tgtEl>
                                          <p:spTgt spid="15"/>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3000" fill="hold"/>
                                        <p:tgtEl>
                                          <p:spTgt spid="17"/>
                                        </p:tgtEl>
                                        <p:attrNameLst>
                                          <p:attrName>ppt_x</p:attrName>
                                        </p:attrNameLst>
                                      </p:cBhvr>
                                      <p:tavLst>
                                        <p:tav tm="0">
                                          <p:val>
                                            <p:strVal val="0-#ppt_w/2"/>
                                          </p:val>
                                        </p:tav>
                                        <p:tav tm="100000">
                                          <p:val>
                                            <p:strVal val="#ppt_x"/>
                                          </p:val>
                                        </p:tav>
                                      </p:tavLst>
                                    </p:anim>
                                    <p:anim calcmode="lin" valueType="num">
                                      <p:cBhvr additive="base">
                                        <p:cTn id="30" dur="3000" fill="hold"/>
                                        <p:tgtEl>
                                          <p:spTgt spid="17"/>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3000" fill="hold"/>
                                        <p:tgtEl>
                                          <p:spTgt spid="19"/>
                                        </p:tgtEl>
                                        <p:attrNameLst>
                                          <p:attrName>ppt_x</p:attrName>
                                        </p:attrNameLst>
                                      </p:cBhvr>
                                      <p:tavLst>
                                        <p:tav tm="0">
                                          <p:val>
                                            <p:strVal val="0-#ppt_w/2"/>
                                          </p:val>
                                        </p:tav>
                                        <p:tav tm="100000">
                                          <p:val>
                                            <p:strVal val="#ppt_x"/>
                                          </p:val>
                                        </p:tav>
                                      </p:tavLst>
                                    </p:anim>
                                    <p:anim calcmode="lin" valueType="num">
                                      <p:cBhvr additive="base">
                                        <p:cTn id="34" dur="3000" fill="hold"/>
                                        <p:tgtEl>
                                          <p:spTgt spid="19"/>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3000" fill="hold"/>
                                        <p:tgtEl>
                                          <p:spTgt spid="21"/>
                                        </p:tgtEl>
                                        <p:attrNameLst>
                                          <p:attrName>ppt_x</p:attrName>
                                        </p:attrNameLst>
                                      </p:cBhvr>
                                      <p:tavLst>
                                        <p:tav tm="0">
                                          <p:val>
                                            <p:strVal val="0-#ppt_w/2"/>
                                          </p:val>
                                        </p:tav>
                                        <p:tav tm="100000">
                                          <p:val>
                                            <p:strVal val="#ppt_x"/>
                                          </p:val>
                                        </p:tav>
                                      </p:tavLst>
                                    </p:anim>
                                    <p:anim calcmode="lin" valueType="num">
                                      <p:cBhvr additive="base">
                                        <p:cTn id="38" dur="3000" fill="hold"/>
                                        <p:tgtEl>
                                          <p:spTgt spid="21"/>
                                        </p:tgtEl>
                                        <p:attrNameLst>
                                          <p:attrName>ppt_y</p:attrName>
                                        </p:attrNameLst>
                                      </p:cBhvr>
                                      <p:tavLst>
                                        <p:tav tm="0">
                                          <p:val>
                                            <p:strVal val="1+#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3000" fill="hold"/>
                                        <p:tgtEl>
                                          <p:spTgt spid="4"/>
                                        </p:tgtEl>
                                        <p:attrNameLst>
                                          <p:attrName>ppt_x</p:attrName>
                                        </p:attrNameLst>
                                      </p:cBhvr>
                                      <p:tavLst>
                                        <p:tav tm="0">
                                          <p:val>
                                            <p:strVal val="0-#ppt_w/2"/>
                                          </p:val>
                                        </p:tav>
                                        <p:tav tm="100000">
                                          <p:val>
                                            <p:strVal val="#ppt_x"/>
                                          </p:val>
                                        </p:tav>
                                      </p:tavLst>
                                    </p:anim>
                                    <p:anim calcmode="lin" valueType="num">
                                      <p:cBhvr additive="base">
                                        <p:cTn id="42" dur="3000" fill="hold"/>
                                        <p:tgtEl>
                                          <p:spTgt spid="4"/>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3000" fill="hold"/>
                                        <p:tgtEl>
                                          <p:spTgt spid="6"/>
                                        </p:tgtEl>
                                        <p:attrNameLst>
                                          <p:attrName>ppt_x</p:attrName>
                                        </p:attrNameLst>
                                      </p:cBhvr>
                                      <p:tavLst>
                                        <p:tav tm="0">
                                          <p:val>
                                            <p:strVal val="0-#ppt_w/2"/>
                                          </p:val>
                                        </p:tav>
                                        <p:tav tm="100000">
                                          <p:val>
                                            <p:strVal val="#ppt_x"/>
                                          </p:val>
                                        </p:tav>
                                      </p:tavLst>
                                    </p:anim>
                                    <p:anim calcmode="lin" valueType="num">
                                      <p:cBhvr additive="base">
                                        <p:cTn id="46" dur="3000" fill="hold"/>
                                        <p:tgtEl>
                                          <p:spTgt spid="6"/>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3000" fill="hold"/>
                                        <p:tgtEl>
                                          <p:spTgt spid="8"/>
                                        </p:tgtEl>
                                        <p:attrNameLst>
                                          <p:attrName>ppt_x</p:attrName>
                                        </p:attrNameLst>
                                      </p:cBhvr>
                                      <p:tavLst>
                                        <p:tav tm="0">
                                          <p:val>
                                            <p:strVal val="0-#ppt_w/2"/>
                                          </p:val>
                                        </p:tav>
                                        <p:tav tm="100000">
                                          <p:val>
                                            <p:strVal val="#ppt_x"/>
                                          </p:val>
                                        </p:tav>
                                      </p:tavLst>
                                    </p:anim>
                                    <p:anim calcmode="lin" valueType="num">
                                      <p:cBhvr additive="base">
                                        <p:cTn id="50" dur="3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3000" fill="hold"/>
                                        <p:tgtEl>
                                          <p:spTgt spid="10"/>
                                        </p:tgtEl>
                                        <p:attrNameLst>
                                          <p:attrName>ppt_x</p:attrName>
                                        </p:attrNameLst>
                                      </p:cBhvr>
                                      <p:tavLst>
                                        <p:tav tm="0">
                                          <p:val>
                                            <p:strVal val="0-#ppt_w/2"/>
                                          </p:val>
                                        </p:tav>
                                        <p:tav tm="100000">
                                          <p:val>
                                            <p:strVal val="#ppt_x"/>
                                          </p:val>
                                        </p:tav>
                                      </p:tavLst>
                                    </p:anim>
                                    <p:anim calcmode="lin" valueType="num">
                                      <p:cBhvr additive="base">
                                        <p:cTn id="54" dur="3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3000" fill="hold"/>
                                        <p:tgtEl>
                                          <p:spTgt spid="14"/>
                                        </p:tgtEl>
                                        <p:attrNameLst>
                                          <p:attrName>ppt_x</p:attrName>
                                        </p:attrNameLst>
                                      </p:cBhvr>
                                      <p:tavLst>
                                        <p:tav tm="0">
                                          <p:val>
                                            <p:strVal val="0-#ppt_w/2"/>
                                          </p:val>
                                        </p:tav>
                                        <p:tav tm="100000">
                                          <p:val>
                                            <p:strVal val="#ppt_x"/>
                                          </p:val>
                                        </p:tav>
                                      </p:tavLst>
                                    </p:anim>
                                    <p:anim calcmode="lin" valueType="num">
                                      <p:cBhvr additive="base">
                                        <p:cTn id="58" dur="3000" fill="hold"/>
                                        <p:tgtEl>
                                          <p:spTgt spid="14"/>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0-#ppt_w/2"/>
                                          </p:val>
                                        </p:tav>
                                        <p:tav tm="100000">
                                          <p:val>
                                            <p:strVal val="#ppt_x"/>
                                          </p:val>
                                        </p:tav>
                                      </p:tavLst>
                                    </p:anim>
                                    <p:anim calcmode="lin" valueType="num">
                                      <p:cBhvr additive="base">
                                        <p:cTn id="62" dur="3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0-#ppt_w/2"/>
                                          </p:val>
                                        </p:tav>
                                        <p:tav tm="100000">
                                          <p:val>
                                            <p:strVal val="#ppt_x"/>
                                          </p:val>
                                        </p:tav>
                                      </p:tavLst>
                                    </p:anim>
                                    <p:anim calcmode="lin" valueType="num">
                                      <p:cBhvr additive="base">
                                        <p:cTn id="66" dur="3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3000" fill="hold"/>
                                        <p:tgtEl>
                                          <p:spTgt spid="20"/>
                                        </p:tgtEl>
                                        <p:attrNameLst>
                                          <p:attrName>ppt_x</p:attrName>
                                        </p:attrNameLst>
                                      </p:cBhvr>
                                      <p:tavLst>
                                        <p:tav tm="0">
                                          <p:val>
                                            <p:strVal val="0-#ppt_w/2"/>
                                          </p:val>
                                        </p:tav>
                                        <p:tav tm="100000">
                                          <p:val>
                                            <p:strVal val="#ppt_x"/>
                                          </p:val>
                                        </p:tav>
                                      </p:tavLst>
                                    </p:anim>
                                    <p:anim calcmode="lin" valueType="num">
                                      <p:cBhvr additive="base">
                                        <p:cTn id="70" dur="3000" fill="hold"/>
                                        <p:tgtEl>
                                          <p:spTgt spid="20"/>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3000" fill="hold"/>
                                        <p:tgtEl>
                                          <p:spTgt spid="4"/>
                                        </p:tgtEl>
                                        <p:attrNameLst>
                                          <p:attrName>r</p:attrName>
                                        </p:attrNameLst>
                                      </p:cBhvr>
                                    </p:animRot>
                                  </p:childTnLst>
                                </p:cTn>
                              </p:par>
                              <p:par>
                                <p:cTn id="73" presetID="8" presetClass="emph" presetSubtype="0" autoRev="1" fill="hold" nodeType="withEffect">
                                  <p:stCondLst>
                                    <p:cond delay="0"/>
                                  </p:stCondLst>
                                  <p:childTnLst>
                                    <p:animRot by="21600000">
                                      <p:cBhvr>
                                        <p:cTn id="74" dur="3000" fill="hold"/>
                                        <p:tgtEl>
                                          <p:spTgt spid="6"/>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8"/>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10"/>
                                        </p:tgtEl>
                                        <p:attrNameLst>
                                          <p:attrName>r</p:attrName>
                                        </p:attrNameLst>
                                      </p:cBhvr>
                                    </p:animRot>
                                  </p:childTnLst>
                                </p:cTn>
                              </p:par>
                              <p:par>
                                <p:cTn id="79" presetID="8" presetClass="emph" presetSubtype="0" autoRev="1" fill="hold" nodeType="withEffect">
                                  <p:stCondLst>
                                    <p:cond delay="0"/>
                                  </p:stCondLst>
                                  <p:childTnLst>
                                    <p:animRot by="21600000">
                                      <p:cBhvr>
                                        <p:cTn id="80" dur="3000" fill="hold"/>
                                        <p:tgtEl>
                                          <p:spTgt spid="14"/>
                                        </p:tgtEl>
                                        <p:attrNameLst>
                                          <p:attrName>r</p:attrName>
                                        </p:attrNameLst>
                                      </p:cBhvr>
                                    </p:animRot>
                                  </p:childTnLst>
                                </p:cTn>
                              </p:par>
                              <p:par>
                                <p:cTn id="81" presetID="8" presetClass="emph" presetSubtype="0" autoRev="1" fill="hold" nodeType="withEffect">
                                  <p:stCondLst>
                                    <p:cond delay="0"/>
                                  </p:stCondLst>
                                  <p:childTnLst>
                                    <p:animRot by="21600000">
                                      <p:cBhvr>
                                        <p:cTn id="82" dur="3000" fill="hold"/>
                                        <p:tgtEl>
                                          <p:spTgt spid="16"/>
                                        </p:tgtEl>
                                        <p:attrNameLst>
                                          <p:attrName>r</p:attrName>
                                        </p:attrNameLst>
                                      </p:cBhvr>
                                    </p:animRot>
                                  </p:childTnLst>
                                </p:cTn>
                              </p:par>
                              <p:par>
                                <p:cTn id="83" presetID="8" presetClass="emph" presetSubtype="0" autoRev="1" fill="hold" nodeType="withEffect">
                                  <p:stCondLst>
                                    <p:cond delay="0"/>
                                  </p:stCondLst>
                                  <p:childTnLst>
                                    <p:animRot by="21600000">
                                      <p:cBhvr>
                                        <p:cTn id="84" dur="3000" fill="hold"/>
                                        <p:tgtEl>
                                          <p:spTgt spid="18"/>
                                        </p:tgtEl>
                                        <p:attrNameLst>
                                          <p:attrName>r</p:attrName>
                                        </p:attrNameLst>
                                      </p:cBhvr>
                                    </p:animRot>
                                  </p:childTnLst>
                                </p:cTn>
                              </p:par>
                              <p:par>
                                <p:cTn id="85" presetID="8" presetClass="emph" presetSubtype="0" autoRev="1" fill="hold" nodeType="withEffect">
                                  <p:stCondLst>
                                    <p:cond delay="0"/>
                                  </p:stCondLst>
                                  <p:childTnLst>
                                    <p:animRot by="21600000">
                                      <p:cBhvr>
                                        <p:cTn id="86" dur="3000" fill="hold"/>
                                        <p:tgtEl>
                                          <p:spTgt spid="20"/>
                                        </p:tgtEl>
                                        <p:attrNameLst>
                                          <p:attrName>r</p:attrName>
                                        </p:attrNameLst>
                                      </p:cBhvr>
                                    </p:animRot>
                                  </p:childTnLst>
                                </p:cTn>
                              </p:par>
                              <p:par>
                                <p:cTn id="87" presetID="8" presetClass="emph" presetSubtype="0" autoRev="1" fill="hold" nodeType="withEffect">
                                  <p:stCondLst>
                                    <p:cond delay="0"/>
                                  </p:stCondLst>
                                  <p:childTnLst>
                                    <p:animRot by="-21600000">
                                      <p:cBhvr>
                                        <p:cTn id="88" dur="3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11"/>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15"/>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17"/>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19"/>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21"/>
                                        </p:tgtEl>
                                        <p:attrNameLst>
                                          <p:attrName>r</p:attrName>
                                        </p:attrNameLst>
                                      </p:cBhvr>
                                    </p:animRot>
                                  </p:childTnLst>
                                </p:cTn>
                              </p:par>
                            </p:childTnLst>
                          </p:cTn>
                        </p:par>
                        <p:par>
                          <p:cTn id="103" fill="hold">
                            <p:stCondLst>
                              <p:cond delay="6000"/>
                            </p:stCondLst>
                            <p:childTnLst>
                              <p:par>
                                <p:cTn id="104" presetID="2" presetClass="exit" presetSubtype="12" fill="hold" nodeType="after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0-ppt_w/2"/>
                                          </p:val>
                                        </p:tav>
                                      </p:tavLst>
                                    </p:anim>
                                    <p:anim calcmode="lin" valueType="num">
                                      <p:cBhvr additive="base">
                                        <p:cTn id="106" dur="3000"/>
                                        <p:tgtEl>
                                          <p:spTgt spid="5"/>
                                        </p:tgtEl>
                                        <p:attrNameLst>
                                          <p:attrName>ppt_y</p:attrName>
                                        </p:attrNameLst>
                                      </p:cBhvr>
                                      <p:tavLst>
                                        <p:tav tm="0">
                                          <p:val>
                                            <p:strVal val="ppt_y"/>
                                          </p:val>
                                        </p:tav>
                                        <p:tav tm="100000">
                                          <p:val>
                                            <p:strVal val="1+ppt_h/2"/>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3000"/>
                                        <p:tgtEl>
                                          <p:spTgt spid="7"/>
                                        </p:tgtEl>
                                        <p:attrNameLst>
                                          <p:attrName>ppt_x</p:attrName>
                                        </p:attrNameLst>
                                      </p:cBhvr>
                                      <p:tavLst>
                                        <p:tav tm="0">
                                          <p:val>
                                            <p:strVal val="ppt_x"/>
                                          </p:val>
                                        </p:tav>
                                        <p:tav tm="100000">
                                          <p:val>
                                            <p:strVal val="0-ppt_w/2"/>
                                          </p:val>
                                        </p:tav>
                                      </p:tavLst>
                                    </p:anim>
                                    <p:anim calcmode="lin" valueType="num">
                                      <p:cBhvr additive="base">
                                        <p:cTn id="110" dur="3000"/>
                                        <p:tgtEl>
                                          <p:spTgt spid="7"/>
                                        </p:tgtEl>
                                        <p:attrNameLst>
                                          <p:attrName>ppt_y</p:attrName>
                                        </p:attrNameLst>
                                      </p:cBhvr>
                                      <p:tavLst>
                                        <p:tav tm="0">
                                          <p:val>
                                            <p:strVal val="ppt_y"/>
                                          </p:val>
                                        </p:tav>
                                        <p:tav tm="100000">
                                          <p:val>
                                            <p:strVal val="1+ppt_h/2"/>
                                          </p:val>
                                        </p:tav>
                                      </p:tavLst>
                                    </p:anim>
                                    <p:set>
                                      <p:cBhvr>
                                        <p:cTn id="111" dur="1" fill="hold">
                                          <p:stCondLst>
                                            <p:cond delay="2999"/>
                                          </p:stCondLst>
                                        </p:cTn>
                                        <p:tgtEl>
                                          <p:spTgt spid="7"/>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0-ppt_w/2"/>
                                          </p:val>
                                        </p:tav>
                                      </p:tavLst>
                                    </p:anim>
                                    <p:anim calcmode="lin" valueType="num">
                                      <p:cBhvr additive="base">
                                        <p:cTn id="114" dur="3000"/>
                                        <p:tgtEl>
                                          <p:spTgt spid="9"/>
                                        </p:tgtEl>
                                        <p:attrNameLst>
                                          <p:attrName>ppt_y</p:attrName>
                                        </p:attrNameLst>
                                      </p:cBhvr>
                                      <p:tavLst>
                                        <p:tav tm="0">
                                          <p:val>
                                            <p:strVal val="ppt_y"/>
                                          </p:val>
                                        </p:tav>
                                        <p:tav tm="100000">
                                          <p:val>
                                            <p:strVal val="1+ppt_h/2"/>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3000"/>
                                        <p:tgtEl>
                                          <p:spTgt spid="11"/>
                                        </p:tgtEl>
                                        <p:attrNameLst>
                                          <p:attrName>ppt_x</p:attrName>
                                        </p:attrNameLst>
                                      </p:cBhvr>
                                      <p:tavLst>
                                        <p:tav tm="0">
                                          <p:val>
                                            <p:strVal val="ppt_x"/>
                                          </p:val>
                                        </p:tav>
                                        <p:tav tm="100000">
                                          <p:val>
                                            <p:strVal val="0-ppt_w/2"/>
                                          </p:val>
                                        </p:tav>
                                      </p:tavLst>
                                    </p:anim>
                                    <p:anim calcmode="lin" valueType="num">
                                      <p:cBhvr additive="base">
                                        <p:cTn id="118" dur="3000"/>
                                        <p:tgtEl>
                                          <p:spTgt spid="11"/>
                                        </p:tgtEl>
                                        <p:attrNameLst>
                                          <p:attrName>ppt_y</p:attrName>
                                        </p:attrNameLst>
                                      </p:cBhvr>
                                      <p:tavLst>
                                        <p:tav tm="0">
                                          <p:val>
                                            <p:strVal val="ppt_y"/>
                                          </p:val>
                                        </p:tav>
                                        <p:tav tm="100000">
                                          <p:val>
                                            <p:strVal val="1+ppt_h/2"/>
                                          </p:val>
                                        </p:tav>
                                      </p:tavLst>
                                    </p:anim>
                                    <p:set>
                                      <p:cBhvr>
                                        <p:cTn id="119" dur="1" fill="hold">
                                          <p:stCondLst>
                                            <p:cond delay="2999"/>
                                          </p:stCondLst>
                                        </p:cTn>
                                        <p:tgtEl>
                                          <p:spTgt spid="11"/>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3000"/>
                                        <p:tgtEl>
                                          <p:spTgt spid="15"/>
                                        </p:tgtEl>
                                        <p:attrNameLst>
                                          <p:attrName>ppt_x</p:attrName>
                                        </p:attrNameLst>
                                      </p:cBhvr>
                                      <p:tavLst>
                                        <p:tav tm="0">
                                          <p:val>
                                            <p:strVal val="ppt_x"/>
                                          </p:val>
                                        </p:tav>
                                        <p:tav tm="100000">
                                          <p:val>
                                            <p:strVal val="0-ppt_w/2"/>
                                          </p:val>
                                        </p:tav>
                                      </p:tavLst>
                                    </p:anim>
                                    <p:anim calcmode="lin" valueType="num">
                                      <p:cBhvr additive="base">
                                        <p:cTn id="122" dur="3000"/>
                                        <p:tgtEl>
                                          <p:spTgt spid="15"/>
                                        </p:tgtEl>
                                        <p:attrNameLst>
                                          <p:attrName>ppt_y</p:attrName>
                                        </p:attrNameLst>
                                      </p:cBhvr>
                                      <p:tavLst>
                                        <p:tav tm="0">
                                          <p:val>
                                            <p:strVal val="ppt_y"/>
                                          </p:val>
                                        </p:tav>
                                        <p:tav tm="100000">
                                          <p:val>
                                            <p:strVal val="1+ppt_h/2"/>
                                          </p:val>
                                        </p:tav>
                                      </p:tavLst>
                                    </p:anim>
                                    <p:set>
                                      <p:cBhvr>
                                        <p:cTn id="123" dur="1" fill="hold">
                                          <p:stCondLst>
                                            <p:cond delay="2999"/>
                                          </p:stCondLst>
                                        </p:cTn>
                                        <p:tgtEl>
                                          <p:spTgt spid="15"/>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3000"/>
                                        <p:tgtEl>
                                          <p:spTgt spid="17"/>
                                        </p:tgtEl>
                                        <p:attrNameLst>
                                          <p:attrName>ppt_x</p:attrName>
                                        </p:attrNameLst>
                                      </p:cBhvr>
                                      <p:tavLst>
                                        <p:tav tm="0">
                                          <p:val>
                                            <p:strVal val="ppt_x"/>
                                          </p:val>
                                        </p:tav>
                                        <p:tav tm="100000">
                                          <p:val>
                                            <p:strVal val="0-ppt_w/2"/>
                                          </p:val>
                                        </p:tav>
                                      </p:tavLst>
                                    </p:anim>
                                    <p:anim calcmode="lin" valueType="num">
                                      <p:cBhvr additive="base">
                                        <p:cTn id="126" dur="3000"/>
                                        <p:tgtEl>
                                          <p:spTgt spid="17"/>
                                        </p:tgtEl>
                                        <p:attrNameLst>
                                          <p:attrName>ppt_y</p:attrName>
                                        </p:attrNameLst>
                                      </p:cBhvr>
                                      <p:tavLst>
                                        <p:tav tm="0">
                                          <p:val>
                                            <p:strVal val="ppt_y"/>
                                          </p:val>
                                        </p:tav>
                                        <p:tav tm="100000">
                                          <p:val>
                                            <p:strVal val="1+ppt_h/2"/>
                                          </p:val>
                                        </p:tav>
                                      </p:tavLst>
                                    </p:anim>
                                    <p:set>
                                      <p:cBhvr>
                                        <p:cTn id="127" dur="1" fill="hold">
                                          <p:stCondLst>
                                            <p:cond delay="2999"/>
                                          </p:stCondLst>
                                        </p:cTn>
                                        <p:tgtEl>
                                          <p:spTgt spid="17"/>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3000"/>
                                        <p:tgtEl>
                                          <p:spTgt spid="19"/>
                                        </p:tgtEl>
                                        <p:attrNameLst>
                                          <p:attrName>ppt_x</p:attrName>
                                        </p:attrNameLst>
                                      </p:cBhvr>
                                      <p:tavLst>
                                        <p:tav tm="0">
                                          <p:val>
                                            <p:strVal val="ppt_x"/>
                                          </p:val>
                                        </p:tav>
                                        <p:tav tm="100000">
                                          <p:val>
                                            <p:strVal val="0-ppt_w/2"/>
                                          </p:val>
                                        </p:tav>
                                      </p:tavLst>
                                    </p:anim>
                                    <p:anim calcmode="lin" valueType="num">
                                      <p:cBhvr additive="base">
                                        <p:cTn id="130" dur="3000"/>
                                        <p:tgtEl>
                                          <p:spTgt spid="19"/>
                                        </p:tgtEl>
                                        <p:attrNameLst>
                                          <p:attrName>ppt_y</p:attrName>
                                        </p:attrNameLst>
                                      </p:cBhvr>
                                      <p:tavLst>
                                        <p:tav tm="0">
                                          <p:val>
                                            <p:strVal val="ppt_y"/>
                                          </p:val>
                                        </p:tav>
                                        <p:tav tm="100000">
                                          <p:val>
                                            <p:strVal val="1+ppt_h/2"/>
                                          </p:val>
                                        </p:tav>
                                      </p:tavLst>
                                    </p:anim>
                                    <p:set>
                                      <p:cBhvr>
                                        <p:cTn id="131" dur="1" fill="hold">
                                          <p:stCondLst>
                                            <p:cond delay="2999"/>
                                          </p:stCondLst>
                                        </p:cTn>
                                        <p:tgtEl>
                                          <p:spTgt spid="19"/>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3000"/>
                                        <p:tgtEl>
                                          <p:spTgt spid="21"/>
                                        </p:tgtEl>
                                        <p:attrNameLst>
                                          <p:attrName>ppt_x</p:attrName>
                                        </p:attrNameLst>
                                      </p:cBhvr>
                                      <p:tavLst>
                                        <p:tav tm="0">
                                          <p:val>
                                            <p:strVal val="ppt_x"/>
                                          </p:val>
                                        </p:tav>
                                        <p:tav tm="100000">
                                          <p:val>
                                            <p:strVal val="0-ppt_w/2"/>
                                          </p:val>
                                        </p:tav>
                                      </p:tavLst>
                                    </p:anim>
                                    <p:anim calcmode="lin" valueType="num">
                                      <p:cBhvr additive="base">
                                        <p:cTn id="134" dur="3000"/>
                                        <p:tgtEl>
                                          <p:spTgt spid="21"/>
                                        </p:tgtEl>
                                        <p:attrNameLst>
                                          <p:attrName>ppt_y</p:attrName>
                                        </p:attrNameLst>
                                      </p:cBhvr>
                                      <p:tavLst>
                                        <p:tav tm="0">
                                          <p:val>
                                            <p:strVal val="ppt_y"/>
                                          </p:val>
                                        </p:tav>
                                        <p:tav tm="100000">
                                          <p:val>
                                            <p:strVal val="1+ppt_h/2"/>
                                          </p:val>
                                        </p:tav>
                                      </p:tavLst>
                                    </p:anim>
                                    <p:set>
                                      <p:cBhvr>
                                        <p:cTn id="135" dur="1" fill="hold">
                                          <p:stCondLst>
                                            <p:cond delay="2999"/>
                                          </p:stCondLst>
                                        </p:cTn>
                                        <p:tgtEl>
                                          <p:spTgt spid="21"/>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3000"/>
                                        <p:tgtEl>
                                          <p:spTgt spid="4"/>
                                        </p:tgtEl>
                                        <p:attrNameLst>
                                          <p:attrName>ppt_x</p:attrName>
                                        </p:attrNameLst>
                                      </p:cBhvr>
                                      <p:tavLst>
                                        <p:tav tm="0">
                                          <p:val>
                                            <p:strVal val="ppt_x"/>
                                          </p:val>
                                        </p:tav>
                                        <p:tav tm="100000">
                                          <p:val>
                                            <p:strVal val="0-ppt_w/2"/>
                                          </p:val>
                                        </p:tav>
                                      </p:tavLst>
                                    </p:anim>
                                    <p:anim calcmode="lin" valueType="num">
                                      <p:cBhvr additive="base">
                                        <p:cTn id="138" dur="3000"/>
                                        <p:tgtEl>
                                          <p:spTgt spid="4"/>
                                        </p:tgtEl>
                                        <p:attrNameLst>
                                          <p:attrName>ppt_y</p:attrName>
                                        </p:attrNameLst>
                                      </p:cBhvr>
                                      <p:tavLst>
                                        <p:tav tm="0">
                                          <p:val>
                                            <p:strVal val="ppt_y"/>
                                          </p:val>
                                        </p:tav>
                                        <p:tav tm="100000">
                                          <p:val>
                                            <p:strVal val="0-ppt_h/2"/>
                                          </p:val>
                                        </p:tav>
                                      </p:tavLst>
                                    </p:anim>
                                    <p:set>
                                      <p:cBhvr>
                                        <p:cTn id="139" dur="1" fill="hold">
                                          <p:stCondLst>
                                            <p:cond delay="2999"/>
                                          </p:stCondLst>
                                        </p:cTn>
                                        <p:tgtEl>
                                          <p:spTgt spid="4"/>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3000"/>
                                        <p:tgtEl>
                                          <p:spTgt spid="6"/>
                                        </p:tgtEl>
                                        <p:attrNameLst>
                                          <p:attrName>ppt_x</p:attrName>
                                        </p:attrNameLst>
                                      </p:cBhvr>
                                      <p:tavLst>
                                        <p:tav tm="0">
                                          <p:val>
                                            <p:strVal val="ppt_x"/>
                                          </p:val>
                                        </p:tav>
                                        <p:tav tm="100000">
                                          <p:val>
                                            <p:strVal val="0-ppt_w/2"/>
                                          </p:val>
                                        </p:tav>
                                      </p:tavLst>
                                    </p:anim>
                                    <p:anim calcmode="lin" valueType="num">
                                      <p:cBhvr additive="base">
                                        <p:cTn id="142" dur="3000"/>
                                        <p:tgtEl>
                                          <p:spTgt spid="6"/>
                                        </p:tgtEl>
                                        <p:attrNameLst>
                                          <p:attrName>ppt_y</p:attrName>
                                        </p:attrNameLst>
                                      </p:cBhvr>
                                      <p:tavLst>
                                        <p:tav tm="0">
                                          <p:val>
                                            <p:strVal val="ppt_y"/>
                                          </p:val>
                                        </p:tav>
                                        <p:tav tm="100000">
                                          <p:val>
                                            <p:strVal val="0-ppt_h/2"/>
                                          </p:val>
                                        </p:tav>
                                      </p:tavLst>
                                    </p:anim>
                                    <p:set>
                                      <p:cBhvr>
                                        <p:cTn id="143" dur="1" fill="hold">
                                          <p:stCondLst>
                                            <p:cond delay="2999"/>
                                          </p:stCondLst>
                                        </p:cTn>
                                        <p:tgtEl>
                                          <p:spTgt spid="6"/>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3000"/>
                                        <p:tgtEl>
                                          <p:spTgt spid="8"/>
                                        </p:tgtEl>
                                        <p:attrNameLst>
                                          <p:attrName>ppt_x</p:attrName>
                                        </p:attrNameLst>
                                      </p:cBhvr>
                                      <p:tavLst>
                                        <p:tav tm="0">
                                          <p:val>
                                            <p:strVal val="ppt_x"/>
                                          </p:val>
                                        </p:tav>
                                        <p:tav tm="100000">
                                          <p:val>
                                            <p:strVal val="0-ppt_w/2"/>
                                          </p:val>
                                        </p:tav>
                                      </p:tavLst>
                                    </p:anim>
                                    <p:anim calcmode="lin" valueType="num">
                                      <p:cBhvr additive="base">
                                        <p:cTn id="146" dur="3000"/>
                                        <p:tgtEl>
                                          <p:spTgt spid="8"/>
                                        </p:tgtEl>
                                        <p:attrNameLst>
                                          <p:attrName>ppt_y</p:attrName>
                                        </p:attrNameLst>
                                      </p:cBhvr>
                                      <p:tavLst>
                                        <p:tav tm="0">
                                          <p:val>
                                            <p:strVal val="ppt_y"/>
                                          </p:val>
                                        </p:tav>
                                        <p:tav tm="100000">
                                          <p:val>
                                            <p:strVal val="0-ppt_h/2"/>
                                          </p:val>
                                        </p:tav>
                                      </p:tavLst>
                                    </p:anim>
                                    <p:set>
                                      <p:cBhvr>
                                        <p:cTn id="147" dur="1" fill="hold">
                                          <p:stCondLst>
                                            <p:cond delay="2999"/>
                                          </p:stCondLst>
                                        </p:cTn>
                                        <p:tgtEl>
                                          <p:spTgt spid="8"/>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3000"/>
                                        <p:tgtEl>
                                          <p:spTgt spid="10"/>
                                        </p:tgtEl>
                                        <p:attrNameLst>
                                          <p:attrName>ppt_x</p:attrName>
                                        </p:attrNameLst>
                                      </p:cBhvr>
                                      <p:tavLst>
                                        <p:tav tm="0">
                                          <p:val>
                                            <p:strVal val="ppt_x"/>
                                          </p:val>
                                        </p:tav>
                                        <p:tav tm="100000">
                                          <p:val>
                                            <p:strVal val="0-ppt_w/2"/>
                                          </p:val>
                                        </p:tav>
                                      </p:tavLst>
                                    </p:anim>
                                    <p:anim calcmode="lin" valueType="num">
                                      <p:cBhvr additive="base">
                                        <p:cTn id="150" dur="3000"/>
                                        <p:tgtEl>
                                          <p:spTgt spid="10"/>
                                        </p:tgtEl>
                                        <p:attrNameLst>
                                          <p:attrName>ppt_y</p:attrName>
                                        </p:attrNameLst>
                                      </p:cBhvr>
                                      <p:tavLst>
                                        <p:tav tm="0">
                                          <p:val>
                                            <p:strVal val="ppt_y"/>
                                          </p:val>
                                        </p:tav>
                                        <p:tav tm="100000">
                                          <p:val>
                                            <p:strVal val="0-ppt_h/2"/>
                                          </p:val>
                                        </p:tav>
                                      </p:tavLst>
                                    </p:anim>
                                    <p:set>
                                      <p:cBhvr>
                                        <p:cTn id="151" dur="1" fill="hold">
                                          <p:stCondLst>
                                            <p:cond delay="2999"/>
                                          </p:stCondLst>
                                        </p:cTn>
                                        <p:tgtEl>
                                          <p:spTgt spid="10"/>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3000"/>
                                        <p:tgtEl>
                                          <p:spTgt spid="14"/>
                                        </p:tgtEl>
                                        <p:attrNameLst>
                                          <p:attrName>ppt_x</p:attrName>
                                        </p:attrNameLst>
                                      </p:cBhvr>
                                      <p:tavLst>
                                        <p:tav tm="0">
                                          <p:val>
                                            <p:strVal val="ppt_x"/>
                                          </p:val>
                                        </p:tav>
                                        <p:tav tm="100000">
                                          <p:val>
                                            <p:strVal val="0-ppt_w/2"/>
                                          </p:val>
                                        </p:tav>
                                      </p:tavLst>
                                    </p:anim>
                                    <p:anim calcmode="lin" valueType="num">
                                      <p:cBhvr additive="base">
                                        <p:cTn id="154" dur="3000"/>
                                        <p:tgtEl>
                                          <p:spTgt spid="14"/>
                                        </p:tgtEl>
                                        <p:attrNameLst>
                                          <p:attrName>ppt_y</p:attrName>
                                        </p:attrNameLst>
                                      </p:cBhvr>
                                      <p:tavLst>
                                        <p:tav tm="0">
                                          <p:val>
                                            <p:strVal val="ppt_y"/>
                                          </p:val>
                                        </p:tav>
                                        <p:tav tm="100000">
                                          <p:val>
                                            <p:strVal val="0-ppt_h/2"/>
                                          </p:val>
                                        </p:tav>
                                      </p:tavLst>
                                    </p:anim>
                                    <p:set>
                                      <p:cBhvr>
                                        <p:cTn id="155" dur="1" fill="hold">
                                          <p:stCondLst>
                                            <p:cond delay="2999"/>
                                          </p:stCondLst>
                                        </p:cTn>
                                        <p:tgtEl>
                                          <p:spTgt spid="14"/>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3000"/>
                                        <p:tgtEl>
                                          <p:spTgt spid="16"/>
                                        </p:tgtEl>
                                        <p:attrNameLst>
                                          <p:attrName>ppt_x</p:attrName>
                                        </p:attrNameLst>
                                      </p:cBhvr>
                                      <p:tavLst>
                                        <p:tav tm="0">
                                          <p:val>
                                            <p:strVal val="ppt_x"/>
                                          </p:val>
                                        </p:tav>
                                        <p:tav tm="100000">
                                          <p:val>
                                            <p:strVal val="0-ppt_w/2"/>
                                          </p:val>
                                        </p:tav>
                                      </p:tavLst>
                                    </p:anim>
                                    <p:anim calcmode="lin" valueType="num">
                                      <p:cBhvr additive="base">
                                        <p:cTn id="158" dur="3000"/>
                                        <p:tgtEl>
                                          <p:spTgt spid="16"/>
                                        </p:tgtEl>
                                        <p:attrNameLst>
                                          <p:attrName>ppt_y</p:attrName>
                                        </p:attrNameLst>
                                      </p:cBhvr>
                                      <p:tavLst>
                                        <p:tav tm="0">
                                          <p:val>
                                            <p:strVal val="ppt_y"/>
                                          </p:val>
                                        </p:tav>
                                        <p:tav tm="100000">
                                          <p:val>
                                            <p:strVal val="0-ppt_h/2"/>
                                          </p:val>
                                        </p:tav>
                                      </p:tavLst>
                                    </p:anim>
                                    <p:set>
                                      <p:cBhvr>
                                        <p:cTn id="159" dur="1" fill="hold">
                                          <p:stCondLst>
                                            <p:cond delay="2999"/>
                                          </p:stCondLst>
                                        </p:cTn>
                                        <p:tgtEl>
                                          <p:spTgt spid="16"/>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3000"/>
                                        <p:tgtEl>
                                          <p:spTgt spid="18"/>
                                        </p:tgtEl>
                                        <p:attrNameLst>
                                          <p:attrName>ppt_x</p:attrName>
                                        </p:attrNameLst>
                                      </p:cBhvr>
                                      <p:tavLst>
                                        <p:tav tm="0">
                                          <p:val>
                                            <p:strVal val="ppt_x"/>
                                          </p:val>
                                        </p:tav>
                                        <p:tav tm="100000">
                                          <p:val>
                                            <p:strVal val="0-ppt_w/2"/>
                                          </p:val>
                                        </p:tav>
                                      </p:tavLst>
                                    </p:anim>
                                    <p:anim calcmode="lin" valueType="num">
                                      <p:cBhvr additive="base">
                                        <p:cTn id="162" dur="3000"/>
                                        <p:tgtEl>
                                          <p:spTgt spid="18"/>
                                        </p:tgtEl>
                                        <p:attrNameLst>
                                          <p:attrName>ppt_y</p:attrName>
                                        </p:attrNameLst>
                                      </p:cBhvr>
                                      <p:tavLst>
                                        <p:tav tm="0">
                                          <p:val>
                                            <p:strVal val="ppt_y"/>
                                          </p:val>
                                        </p:tav>
                                        <p:tav tm="100000">
                                          <p:val>
                                            <p:strVal val="0-ppt_h/2"/>
                                          </p:val>
                                        </p:tav>
                                      </p:tavLst>
                                    </p:anim>
                                    <p:set>
                                      <p:cBhvr>
                                        <p:cTn id="163" dur="1" fill="hold">
                                          <p:stCondLst>
                                            <p:cond delay="2999"/>
                                          </p:stCondLst>
                                        </p:cTn>
                                        <p:tgtEl>
                                          <p:spTgt spid="18"/>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3000"/>
                                        <p:tgtEl>
                                          <p:spTgt spid="20"/>
                                        </p:tgtEl>
                                        <p:attrNameLst>
                                          <p:attrName>ppt_x</p:attrName>
                                        </p:attrNameLst>
                                      </p:cBhvr>
                                      <p:tavLst>
                                        <p:tav tm="0">
                                          <p:val>
                                            <p:strVal val="ppt_x"/>
                                          </p:val>
                                        </p:tav>
                                        <p:tav tm="100000">
                                          <p:val>
                                            <p:strVal val="0-ppt_w/2"/>
                                          </p:val>
                                        </p:tav>
                                      </p:tavLst>
                                    </p:anim>
                                    <p:anim calcmode="lin" valueType="num">
                                      <p:cBhvr additive="base">
                                        <p:cTn id="166" dur="3000"/>
                                        <p:tgtEl>
                                          <p:spTgt spid="20"/>
                                        </p:tgtEl>
                                        <p:attrNameLst>
                                          <p:attrName>ppt_y</p:attrName>
                                        </p:attrNameLst>
                                      </p:cBhvr>
                                      <p:tavLst>
                                        <p:tav tm="0">
                                          <p:val>
                                            <p:strVal val="ppt_y"/>
                                          </p:val>
                                        </p:tav>
                                        <p:tav tm="100000">
                                          <p:val>
                                            <p:strVal val="0-ppt_h/2"/>
                                          </p:val>
                                        </p:tav>
                                      </p:tavLst>
                                    </p:anim>
                                    <p:set>
                                      <p:cBhvr>
                                        <p:cTn id="167" dur="1" fill="hold">
                                          <p:stCondLst>
                                            <p:cond delay="2999"/>
                                          </p:stCondLst>
                                        </p:cTn>
                                        <p:tgtEl>
                                          <p:spTgt spid="20"/>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3000" fill="hold"/>
                                        <p:tgtEl>
                                          <p:spTgt spid="5"/>
                                        </p:tgtEl>
                                        <p:attrNameLst>
                                          <p:attrName>r</p:attrName>
                                        </p:attrNameLst>
                                      </p:cBhvr>
                                    </p:animRot>
                                  </p:childTnLst>
                                </p:cTn>
                              </p:par>
                              <p:par>
                                <p:cTn id="170" presetID="8" presetClass="emph" presetSubtype="0" autoRev="1" fill="hold" nodeType="withEffect">
                                  <p:stCondLst>
                                    <p:cond delay="0"/>
                                  </p:stCondLst>
                                  <p:childTnLst>
                                    <p:animRot by="21600000">
                                      <p:cBhvr>
                                        <p:cTn id="171" dur="3000" fill="hold"/>
                                        <p:tgtEl>
                                          <p:spTgt spid="7"/>
                                        </p:tgtEl>
                                        <p:attrNameLst>
                                          <p:attrName>r</p:attrName>
                                        </p:attrNameLst>
                                      </p:cBhvr>
                                    </p:animRot>
                                  </p:childTnLst>
                                </p:cTn>
                              </p:par>
                              <p:par>
                                <p:cTn id="172" presetID="8" presetClass="emph" presetSubtype="0" autoRev="1" fill="hold" nodeType="withEffect">
                                  <p:stCondLst>
                                    <p:cond delay="0"/>
                                  </p:stCondLst>
                                  <p:childTnLst>
                                    <p:animRot by="21600000">
                                      <p:cBhvr>
                                        <p:cTn id="173" dur="3000" fill="hold"/>
                                        <p:tgtEl>
                                          <p:spTgt spid="9"/>
                                        </p:tgtEl>
                                        <p:attrNameLst>
                                          <p:attrName>r</p:attrName>
                                        </p:attrNameLst>
                                      </p:cBhvr>
                                    </p:animRot>
                                  </p:childTnLst>
                                </p:cTn>
                              </p:par>
                              <p:par>
                                <p:cTn id="174" presetID="8" presetClass="emph" presetSubtype="0" autoRev="1" fill="hold" nodeType="withEffect">
                                  <p:stCondLst>
                                    <p:cond delay="0"/>
                                  </p:stCondLst>
                                  <p:childTnLst>
                                    <p:animRot by="21600000">
                                      <p:cBhvr>
                                        <p:cTn id="175" dur="3000" fill="hold"/>
                                        <p:tgtEl>
                                          <p:spTgt spid="11"/>
                                        </p:tgtEl>
                                        <p:attrNameLst>
                                          <p:attrName>r</p:attrName>
                                        </p:attrNameLst>
                                      </p:cBhvr>
                                    </p:animRot>
                                  </p:childTnLst>
                                </p:cTn>
                              </p:par>
                              <p:par>
                                <p:cTn id="176" presetID="8" presetClass="emph" presetSubtype="0" autoRev="1" fill="hold" nodeType="withEffect">
                                  <p:stCondLst>
                                    <p:cond delay="0"/>
                                  </p:stCondLst>
                                  <p:childTnLst>
                                    <p:animRot by="21600000">
                                      <p:cBhvr>
                                        <p:cTn id="177" dur="3000" fill="hold"/>
                                        <p:tgtEl>
                                          <p:spTgt spid="15"/>
                                        </p:tgtEl>
                                        <p:attrNameLst>
                                          <p:attrName>r</p:attrName>
                                        </p:attrNameLst>
                                      </p:cBhvr>
                                    </p:animRot>
                                  </p:childTnLst>
                                </p:cTn>
                              </p:par>
                              <p:par>
                                <p:cTn id="178" presetID="8" presetClass="emph" presetSubtype="0" autoRev="1" fill="hold" nodeType="withEffect">
                                  <p:stCondLst>
                                    <p:cond delay="0"/>
                                  </p:stCondLst>
                                  <p:childTnLst>
                                    <p:animRot by="21600000">
                                      <p:cBhvr>
                                        <p:cTn id="179" dur="3000" fill="hold"/>
                                        <p:tgtEl>
                                          <p:spTgt spid="17"/>
                                        </p:tgtEl>
                                        <p:attrNameLst>
                                          <p:attrName>r</p:attrName>
                                        </p:attrNameLst>
                                      </p:cBhvr>
                                    </p:animRot>
                                  </p:childTnLst>
                                </p:cTn>
                              </p:par>
                              <p:par>
                                <p:cTn id="180" presetID="8" presetClass="emph" presetSubtype="0" autoRev="1" fill="hold" nodeType="withEffect">
                                  <p:stCondLst>
                                    <p:cond delay="0"/>
                                  </p:stCondLst>
                                  <p:childTnLst>
                                    <p:animRot by="21600000">
                                      <p:cBhvr>
                                        <p:cTn id="181" dur="3000" fill="hold"/>
                                        <p:tgtEl>
                                          <p:spTgt spid="19"/>
                                        </p:tgtEl>
                                        <p:attrNameLst>
                                          <p:attrName>r</p:attrName>
                                        </p:attrNameLst>
                                      </p:cBhvr>
                                    </p:animRot>
                                  </p:childTnLst>
                                </p:cTn>
                              </p:par>
                              <p:par>
                                <p:cTn id="182" presetID="8" presetClass="emph" presetSubtype="0" autoRev="1" fill="hold" nodeType="withEffect">
                                  <p:stCondLst>
                                    <p:cond delay="0"/>
                                  </p:stCondLst>
                                  <p:childTnLst>
                                    <p:animRot by="21600000">
                                      <p:cBhvr>
                                        <p:cTn id="183" dur="3000" fill="hold"/>
                                        <p:tgtEl>
                                          <p:spTgt spid="21"/>
                                        </p:tgtEl>
                                        <p:attrNameLst>
                                          <p:attrName>r</p:attrName>
                                        </p:attrNameLst>
                                      </p:cBhvr>
                                    </p:animRot>
                                  </p:childTnLst>
                                </p:cTn>
                              </p:par>
                              <p:par>
                                <p:cTn id="184" presetID="8" presetClass="emph" presetSubtype="0" autoRev="1" fill="hold" nodeType="withEffect">
                                  <p:stCondLst>
                                    <p:cond delay="0"/>
                                  </p:stCondLst>
                                  <p:childTnLst>
                                    <p:animRot by="-21600000">
                                      <p:cBhvr>
                                        <p:cTn id="185" dur="3000" fill="hold"/>
                                        <p:tgtEl>
                                          <p:spTgt spid="4"/>
                                        </p:tgtEl>
                                        <p:attrNameLst>
                                          <p:attrName>r</p:attrName>
                                        </p:attrNameLst>
                                      </p:cBhvr>
                                    </p:animRot>
                                  </p:childTnLst>
                                </p:cTn>
                              </p:par>
                              <p:par>
                                <p:cTn id="186" presetID="8" presetClass="emph" presetSubtype="0" autoRev="1" fill="hold" nodeType="withEffect">
                                  <p:stCondLst>
                                    <p:cond delay="0"/>
                                  </p:stCondLst>
                                  <p:childTnLst>
                                    <p:animRot by="-21600000">
                                      <p:cBhvr>
                                        <p:cTn id="187" dur="3000" fill="hold"/>
                                        <p:tgtEl>
                                          <p:spTgt spid="6"/>
                                        </p:tgtEl>
                                        <p:attrNameLst>
                                          <p:attrName>r</p:attrName>
                                        </p:attrNameLst>
                                      </p:cBhvr>
                                    </p:animRot>
                                  </p:childTnLst>
                                </p:cTn>
                              </p:par>
                              <p:par>
                                <p:cTn id="188" presetID="8" presetClass="emph" presetSubtype="0" autoRev="1" fill="hold" nodeType="withEffect">
                                  <p:stCondLst>
                                    <p:cond delay="0"/>
                                  </p:stCondLst>
                                  <p:childTnLst>
                                    <p:animRot by="-21600000">
                                      <p:cBhvr>
                                        <p:cTn id="189" dur="3000" fill="hold"/>
                                        <p:tgtEl>
                                          <p:spTgt spid="8"/>
                                        </p:tgtEl>
                                        <p:attrNameLst>
                                          <p:attrName>r</p:attrName>
                                        </p:attrNameLst>
                                      </p:cBhvr>
                                    </p:animRot>
                                  </p:childTnLst>
                                </p:cTn>
                              </p:par>
                              <p:par>
                                <p:cTn id="190" presetID="8" presetClass="emph" presetSubtype="0" autoRev="1" fill="hold" nodeType="withEffect">
                                  <p:stCondLst>
                                    <p:cond delay="0"/>
                                  </p:stCondLst>
                                  <p:childTnLst>
                                    <p:animRot by="-21600000">
                                      <p:cBhvr>
                                        <p:cTn id="191" dur="3000" fill="hold"/>
                                        <p:tgtEl>
                                          <p:spTgt spid="10"/>
                                        </p:tgtEl>
                                        <p:attrNameLst>
                                          <p:attrName>r</p:attrName>
                                        </p:attrNameLst>
                                      </p:cBhvr>
                                    </p:animRot>
                                  </p:childTnLst>
                                </p:cTn>
                              </p:par>
                              <p:par>
                                <p:cTn id="192" presetID="8" presetClass="emph" presetSubtype="0" autoRev="1" fill="hold" nodeType="withEffect">
                                  <p:stCondLst>
                                    <p:cond delay="0"/>
                                  </p:stCondLst>
                                  <p:childTnLst>
                                    <p:animRot by="-21600000">
                                      <p:cBhvr>
                                        <p:cTn id="193" dur="3000" fill="hold"/>
                                        <p:tgtEl>
                                          <p:spTgt spid="14"/>
                                        </p:tgtEl>
                                        <p:attrNameLst>
                                          <p:attrName>r</p:attrName>
                                        </p:attrNameLst>
                                      </p:cBhvr>
                                    </p:animRot>
                                  </p:childTnLst>
                                </p:cTn>
                              </p:par>
                              <p:par>
                                <p:cTn id="194" presetID="8" presetClass="emph" presetSubtype="0" autoRev="1" fill="hold" nodeType="withEffect">
                                  <p:stCondLst>
                                    <p:cond delay="0"/>
                                  </p:stCondLst>
                                  <p:childTnLst>
                                    <p:animRot by="-21600000">
                                      <p:cBhvr>
                                        <p:cTn id="195" dur="3000" fill="hold"/>
                                        <p:tgtEl>
                                          <p:spTgt spid="16"/>
                                        </p:tgtEl>
                                        <p:attrNameLst>
                                          <p:attrName>r</p:attrName>
                                        </p:attrNameLst>
                                      </p:cBhvr>
                                    </p:animRot>
                                  </p:childTnLst>
                                </p:cTn>
                              </p:par>
                              <p:par>
                                <p:cTn id="196" presetID="8" presetClass="emph" presetSubtype="0" autoRev="1" fill="hold" nodeType="withEffect">
                                  <p:stCondLst>
                                    <p:cond delay="0"/>
                                  </p:stCondLst>
                                  <p:childTnLst>
                                    <p:animRot by="-21600000">
                                      <p:cBhvr>
                                        <p:cTn id="197" dur="3000" fill="hold"/>
                                        <p:tgtEl>
                                          <p:spTgt spid="18"/>
                                        </p:tgtEl>
                                        <p:attrNameLst>
                                          <p:attrName>r</p:attrName>
                                        </p:attrNameLst>
                                      </p:cBhvr>
                                    </p:animRot>
                                  </p:childTnLst>
                                </p:cTn>
                              </p:par>
                              <p:par>
                                <p:cTn id="198" presetID="8" presetClass="emph" presetSubtype="0" autoRev="1" fill="hold" nodeType="withEffect">
                                  <p:stCondLst>
                                    <p:cond delay="0"/>
                                  </p:stCondLst>
                                  <p:childTnLst>
                                    <p:animRot by="-21600000">
                                      <p:cBhvr>
                                        <p:cTn id="199" dur="3000" fill="hold"/>
                                        <p:tgtEl>
                                          <p:spTgt spid="20"/>
                                        </p:tgtEl>
                                        <p:attrNameLst>
                                          <p:attrName>r</p:attrName>
                                        </p:attrNameLst>
                                      </p:cBhvr>
                                    </p:animRot>
                                  </p:childTnLst>
                                </p:cTn>
                              </p:par>
                              <p:par>
                                <p:cTn id="200" presetID="17" presetClass="entr" presetSubtype="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3000" fill="hold"/>
                                        <p:tgtEl>
                                          <p:spTgt spid="2"/>
                                        </p:tgtEl>
                                        <p:attrNameLst>
                                          <p:attrName>ppt_x</p:attrName>
                                        </p:attrNameLst>
                                      </p:cBhvr>
                                      <p:tavLst>
                                        <p:tav tm="0">
                                          <p:val>
                                            <p:strVal val="#ppt_x+#ppt_w/2"/>
                                          </p:val>
                                        </p:tav>
                                        <p:tav tm="100000">
                                          <p:val>
                                            <p:strVal val="#ppt_x"/>
                                          </p:val>
                                        </p:tav>
                                      </p:tavLst>
                                    </p:anim>
                                    <p:anim calcmode="lin" valueType="num">
                                      <p:cBhvr>
                                        <p:cTn id="203" dur="3000" fill="hold"/>
                                        <p:tgtEl>
                                          <p:spTgt spid="2"/>
                                        </p:tgtEl>
                                        <p:attrNameLst>
                                          <p:attrName>ppt_y</p:attrName>
                                        </p:attrNameLst>
                                      </p:cBhvr>
                                      <p:tavLst>
                                        <p:tav tm="0">
                                          <p:val>
                                            <p:strVal val="#ppt_y"/>
                                          </p:val>
                                        </p:tav>
                                        <p:tav tm="100000">
                                          <p:val>
                                            <p:strVal val="#ppt_y"/>
                                          </p:val>
                                        </p:tav>
                                      </p:tavLst>
                                    </p:anim>
                                    <p:anim calcmode="lin" valueType="num">
                                      <p:cBhvr>
                                        <p:cTn id="204" dur="3000" fill="hold"/>
                                        <p:tgtEl>
                                          <p:spTgt spid="2"/>
                                        </p:tgtEl>
                                        <p:attrNameLst>
                                          <p:attrName>ppt_w</p:attrName>
                                        </p:attrNameLst>
                                      </p:cBhvr>
                                      <p:tavLst>
                                        <p:tav tm="0">
                                          <p:val>
                                            <p:fltVal val="0"/>
                                          </p:val>
                                        </p:tav>
                                        <p:tav tm="100000">
                                          <p:val>
                                            <p:strVal val="#ppt_w"/>
                                          </p:val>
                                        </p:tav>
                                      </p:tavLst>
                                    </p:anim>
                                    <p:anim calcmode="lin" valueType="num">
                                      <p:cBhvr>
                                        <p:cTn id="205"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8350E"/>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stock-photo-15630167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9ee05ce36d564d8e6f1ac2ecb625bbdc-ola-plana-del-mar-by-vexels.png"/>
          <p:cNvPicPr>
            <a:picLocks noChangeAspect="1"/>
          </p:cNvPicPr>
          <p:nvPr/>
        </p:nvPicPr>
        <p:blipFill>
          <a:blip r:embed="rId3">
            <a:duotone>
              <a:prstClr val="black"/>
              <a:schemeClr val="accent1">
                <a:tint val="45000"/>
                <a:satMod val="400000"/>
              </a:schemeClr>
            </a:duotone>
            <a:lum contrast="20000"/>
          </a:blip>
          <a:srcRect t="18748" b="17511"/>
          <a:stretch>
            <a:fillRect/>
          </a:stretch>
        </p:blipFill>
        <p:spPr>
          <a:xfrm rot="17324318">
            <a:off x="3538540" y="-332835"/>
            <a:ext cx="1143008" cy="856184"/>
          </a:xfrm>
          <a:prstGeom prst="rect">
            <a:avLst/>
          </a:prstGeom>
          <a:effectLst/>
        </p:spPr>
      </p:pic>
      <p:pic>
        <p:nvPicPr>
          <p:cNvPr id="4" name="3 Imagen" descr="9ee05ce36d564d8e6f1ac2ecb625bbdc-ola-plana-del-mar-by-vexels.png"/>
          <p:cNvPicPr>
            <a:picLocks noChangeAspect="1"/>
          </p:cNvPicPr>
          <p:nvPr/>
        </p:nvPicPr>
        <p:blipFill>
          <a:blip r:embed="rId3">
            <a:duotone>
              <a:prstClr val="black"/>
              <a:schemeClr val="accent1">
                <a:tint val="45000"/>
                <a:satMod val="400000"/>
              </a:schemeClr>
            </a:duotone>
            <a:lum contrast="20000"/>
          </a:blip>
          <a:srcRect t="18748" b="17511"/>
          <a:stretch>
            <a:fillRect/>
          </a:stretch>
        </p:blipFill>
        <p:spPr>
          <a:xfrm rot="14682128" flipV="1">
            <a:off x="4431267" y="-299694"/>
            <a:ext cx="1214955" cy="774324"/>
          </a:xfrm>
          <a:prstGeom prst="rect">
            <a:avLst/>
          </a:prstGeom>
          <a:effectLst/>
        </p:spPr>
      </p:pic>
      <p:pic>
        <p:nvPicPr>
          <p:cNvPr id="5" name="4 Imagen" descr="9ee05ce36d564d8e6f1ac2ecb625bbdc-ola-plana-del-mar-by-vexels.png"/>
          <p:cNvPicPr>
            <a:picLocks noChangeAspect="1"/>
          </p:cNvPicPr>
          <p:nvPr/>
        </p:nvPicPr>
        <p:blipFill>
          <a:blip r:embed="rId3">
            <a:duotone>
              <a:prstClr val="black"/>
              <a:schemeClr val="accent1">
                <a:tint val="45000"/>
                <a:satMod val="400000"/>
              </a:schemeClr>
            </a:duotone>
            <a:lum contrast="20000"/>
          </a:blip>
          <a:srcRect t="18748" b="17511"/>
          <a:stretch>
            <a:fillRect/>
          </a:stretch>
        </p:blipFill>
        <p:spPr>
          <a:xfrm rot="17324318">
            <a:off x="3538542" y="150882"/>
            <a:ext cx="1143008" cy="856184"/>
          </a:xfrm>
          <a:prstGeom prst="rect">
            <a:avLst/>
          </a:prstGeom>
          <a:effectLst/>
        </p:spPr>
      </p:pic>
      <p:pic>
        <p:nvPicPr>
          <p:cNvPr id="6" name="5 Imagen" descr="9ee05ce36d564d8e6f1ac2ecb625bbdc-ola-plana-del-mar-by-vexels.png"/>
          <p:cNvPicPr>
            <a:picLocks noChangeAspect="1"/>
          </p:cNvPicPr>
          <p:nvPr/>
        </p:nvPicPr>
        <p:blipFill>
          <a:blip r:embed="rId3">
            <a:duotone>
              <a:prstClr val="black"/>
              <a:schemeClr val="accent1">
                <a:tint val="45000"/>
                <a:satMod val="400000"/>
              </a:schemeClr>
            </a:duotone>
            <a:lum contrast="20000"/>
          </a:blip>
          <a:srcRect t="18748" b="17511"/>
          <a:stretch>
            <a:fillRect/>
          </a:stretch>
        </p:blipFill>
        <p:spPr>
          <a:xfrm rot="14682128" flipV="1">
            <a:off x="4431269" y="184023"/>
            <a:ext cx="1214955" cy="774324"/>
          </a:xfrm>
          <a:prstGeom prst="rect">
            <a:avLst/>
          </a:prstGeom>
          <a:effectLst/>
        </p:spPr>
      </p:pic>
      <p:pic>
        <p:nvPicPr>
          <p:cNvPr id="7" name="6 Imagen" descr="9ee05ce36d564d8e6f1ac2ecb625bbdc-ola-plana-del-mar-by-vexels.png"/>
          <p:cNvPicPr>
            <a:picLocks noChangeAspect="1"/>
          </p:cNvPicPr>
          <p:nvPr/>
        </p:nvPicPr>
        <p:blipFill>
          <a:blip r:embed="rId3">
            <a:duotone>
              <a:prstClr val="black"/>
              <a:schemeClr val="accent1">
                <a:tint val="45000"/>
                <a:satMod val="400000"/>
              </a:schemeClr>
            </a:duotone>
            <a:lum contrast="20000"/>
          </a:blip>
          <a:srcRect t="18748" b="17511"/>
          <a:stretch>
            <a:fillRect/>
          </a:stretch>
        </p:blipFill>
        <p:spPr>
          <a:xfrm rot="17324318">
            <a:off x="3538542" y="722385"/>
            <a:ext cx="1143008" cy="856184"/>
          </a:xfrm>
          <a:prstGeom prst="rect">
            <a:avLst/>
          </a:prstGeom>
          <a:effectLst/>
        </p:spPr>
      </p:pic>
      <p:pic>
        <p:nvPicPr>
          <p:cNvPr id="8" name="7 Imagen" descr="9ee05ce36d564d8e6f1ac2ecb625bbdc-ola-plana-del-mar-by-vexels.png"/>
          <p:cNvPicPr>
            <a:picLocks noChangeAspect="1"/>
          </p:cNvPicPr>
          <p:nvPr/>
        </p:nvPicPr>
        <p:blipFill>
          <a:blip r:embed="rId3">
            <a:duotone>
              <a:prstClr val="black"/>
              <a:schemeClr val="accent1">
                <a:tint val="45000"/>
                <a:satMod val="400000"/>
              </a:schemeClr>
            </a:duotone>
            <a:lum contrast="20000"/>
          </a:blip>
          <a:srcRect t="18748" b="17511"/>
          <a:stretch>
            <a:fillRect/>
          </a:stretch>
        </p:blipFill>
        <p:spPr>
          <a:xfrm rot="14682128" flipV="1">
            <a:off x="4431269" y="755526"/>
            <a:ext cx="1214955" cy="774324"/>
          </a:xfrm>
          <a:prstGeom prst="rect">
            <a:avLst/>
          </a:prstGeom>
          <a:effectLst/>
        </p:spPr>
      </p:pic>
      <p:pic>
        <p:nvPicPr>
          <p:cNvPr id="9" name="8 Imagen" descr="9ee05ce36d564d8e6f1ac2ecb625bbdc-ola-plana-del-mar-by-vexels.png"/>
          <p:cNvPicPr>
            <a:picLocks noChangeAspect="1"/>
          </p:cNvPicPr>
          <p:nvPr/>
        </p:nvPicPr>
        <p:blipFill>
          <a:blip r:embed="rId3">
            <a:duotone>
              <a:prstClr val="black"/>
              <a:schemeClr val="accent1">
                <a:tint val="45000"/>
                <a:satMod val="400000"/>
              </a:schemeClr>
            </a:duotone>
            <a:lum contrast="20000"/>
          </a:blip>
          <a:srcRect t="18748" b="17511"/>
          <a:stretch>
            <a:fillRect/>
          </a:stretch>
        </p:blipFill>
        <p:spPr>
          <a:xfrm rot="17324318">
            <a:off x="3538542" y="1293889"/>
            <a:ext cx="1143008" cy="856184"/>
          </a:xfrm>
          <a:prstGeom prst="rect">
            <a:avLst/>
          </a:prstGeom>
          <a:effectLst/>
        </p:spPr>
      </p:pic>
      <p:pic>
        <p:nvPicPr>
          <p:cNvPr id="10" name="9 Imagen" descr="9ee05ce36d564d8e6f1ac2ecb625bbdc-ola-plana-del-mar-by-vexels.png"/>
          <p:cNvPicPr>
            <a:picLocks noChangeAspect="1"/>
          </p:cNvPicPr>
          <p:nvPr/>
        </p:nvPicPr>
        <p:blipFill>
          <a:blip r:embed="rId3">
            <a:duotone>
              <a:prstClr val="black"/>
              <a:schemeClr val="accent1">
                <a:tint val="45000"/>
                <a:satMod val="400000"/>
              </a:schemeClr>
            </a:duotone>
            <a:lum contrast="20000"/>
          </a:blip>
          <a:srcRect t="18748" b="17511"/>
          <a:stretch>
            <a:fillRect/>
          </a:stretch>
        </p:blipFill>
        <p:spPr>
          <a:xfrm rot="14682128" flipV="1">
            <a:off x="4431269" y="1327030"/>
            <a:ext cx="1214955" cy="774324"/>
          </a:xfrm>
          <a:prstGeom prst="rect">
            <a:avLst/>
          </a:prstGeom>
          <a:effectLst/>
        </p:spPr>
      </p:pic>
      <p:pic>
        <p:nvPicPr>
          <p:cNvPr id="11" name="10 Imagen" descr="9ee05ce36d564d8e6f1ac2ecb625bbdc-ola-plana-del-mar-by-vexels.png"/>
          <p:cNvPicPr>
            <a:picLocks noChangeAspect="1"/>
          </p:cNvPicPr>
          <p:nvPr/>
        </p:nvPicPr>
        <p:blipFill>
          <a:blip r:embed="rId3">
            <a:duotone>
              <a:prstClr val="black"/>
              <a:schemeClr val="accent1">
                <a:tint val="45000"/>
                <a:satMod val="400000"/>
              </a:schemeClr>
            </a:duotone>
            <a:lum contrast="20000"/>
          </a:blip>
          <a:srcRect t="18748" b="17511"/>
          <a:stretch>
            <a:fillRect/>
          </a:stretch>
        </p:blipFill>
        <p:spPr>
          <a:xfrm rot="17324318">
            <a:off x="3538542" y="1865393"/>
            <a:ext cx="1143008" cy="856184"/>
          </a:xfrm>
          <a:prstGeom prst="rect">
            <a:avLst/>
          </a:prstGeom>
          <a:effectLst/>
        </p:spPr>
      </p:pic>
      <p:pic>
        <p:nvPicPr>
          <p:cNvPr id="12" name="11 Imagen" descr="9ee05ce36d564d8e6f1ac2ecb625bbdc-ola-plana-del-mar-by-vexels.png"/>
          <p:cNvPicPr>
            <a:picLocks noChangeAspect="1"/>
          </p:cNvPicPr>
          <p:nvPr/>
        </p:nvPicPr>
        <p:blipFill>
          <a:blip r:embed="rId3">
            <a:duotone>
              <a:prstClr val="black"/>
              <a:schemeClr val="accent1">
                <a:tint val="45000"/>
                <a:satMod val="400000"/>
              </a:schemeClr>
            </a:duotone>
            <a:lum contrast="20000"/>
          </a:blip>
          <a:srcRect t="18748" b="17511"/>
          <a:stretch>
            <a:fillRect/>
          </a:stretch>
        </p:blipFill>
        <p:spPr>
          <a:xfrm rot="14682128" flipV="1">
            <a:off x="4431269" y="1898534"/>
            <a:ext cx="1214955" cy="774324"/>
          </a:xfrm>
          <a:prstGeom prst="rect">
            <a:avLst/>
          </a:prstGeom>
          <a:effectLst/>
        </p:spPr>
      </p:pic>
      <p:pic>
        <p:nvPicPr>
          <p:cNvPr id="13" name="12 Imagen" descr="9ee05ce36d564d8e6f1ac2ecb625bbdc-ola-plana-del-mar-by-vexels.png"/>
          <p:cNvPicPr>
            <a:picLocks noChangeAspect="1"/>
          </p:cNvPicPr>
          <p:nvPr/>
        </p:nvPicPr>
        <p:blipFill>
          <a:blip r:embed="rId3">
            <a:duotone>
              <a:prstClr val="black"/>
              <a:schemeClr val="accent1">
                <a:tint val="45000"/>
                <a:satMod val="400000"/>
              </a:schemeClr>
            </a:duotone>
            <a:lum contrast="20000"/>
          </a:blip>
          <a:srcRect t="18748" b="17511"/>
          <a:stretch>
            <a:fillRect/>
          </a:stretch>
        </p:blipFill>
        <p:spPr>
          <a:xfrm rot="17324318">
            <a:off x="3538542" y="2436897"/>
            <a:ext cx="1143008" cy="856184"/>
          </a:xfrm>
          <a:prstGeom prst="rect">
            <a:avLst/>
          </a:prstGeom>
          <a:effectLst/>
        </p:spPr>
      </p:pic>
      <p:pic>
        <p:nvPicPr>
          <p:cNvPr id="14" name="13 Imagen" descr="9ee05ce36d564d8e6f1ac2ecb625bbdc-ola-plana-del-mar-by-vexels.png"/>
          <p:cNvPicPr>
            <a:picLocks noChangeAspect="1"/>
          </p:cNvPicPr>
          <p:nvPr/>
        </p:nvPicPr>
        <p:blipFill>
          <a:blip r:embed="rId3">
            <a:duotone>
              <a:prstClr val="black"/>
              <a:schemeClr val="accent1">
                <a:tint val="45000"/>
                <a:satMod val="400000"/>
              </a:schemeClr>
            </a:duotone>
            <a:lum contrast="20000"/>
          </a:blip>
          <a:srcRect t="18748" b="17511"/>
          <a:stretch>
            <a:fillRect/>
          </a:stretch>
        </p:blipFill>
        <p:spPr>
          <a:xfrm rot="14682128" flipV="1">
            <a:off x="4431269" y="2470038"/>
            <a:ext cx="1214955" cy="774324"/>
          </a:xfrm>
          <a:prstGeom prst="rect">
            <a:avLst/>
          </a:prstGeom>
          <a:effectLst/>
        </p:spPr>
      </p:pic>
      <p:pic>
        <p:nvPicPr>
          <p:cNvPr id="15" name="14 Imagen" descr="9ee05ce36d564d8e6f1ac2ecb625bbdc-ola-plana-del-mar-by-vexels.png"/>
          <p:cNvPicPr>
            <a:picLocks noChangeAspect="1"/>
          </p:cNvPicPr>
          <p:nvPr/>
        </p:nvPicPr>
        <p:blipFill>
          <a:blip r:embed="rId3">
            <a:duotone>
              <a:prstClr val="black"/>
              <a:schemeClr val="accent1">
                <a:tint val="45000"/>
                <a:satMod val="400000"/>
              </a:schemeClr>
            </a:duotone>
            <a:lum contrast="20000"/>
          </a:blip>
          <a:srcRect t="18748" b="17511"/>
          <a:stretch>
            <a:fillRect/>
          </a:stretch>
        </p:blipFill>
        <p:spPr>
          <a:xfrm rot="17324318">
            <a:off x="3538542" y="3008400"/>
            <a:ext cx="1143008" cy="856184"/>
          </a:xfrm>
          <a:prstGeom prst="rect">
            <a:avLst/>
          </a:prstGeom>
          <a:effectLst/>
        </p:spPr>
      </p:pic>
      <p:pic>
        <p:nvPicPr>
          <p:cNvPr id="16" name="15 Imagen" descr="9ee05ce36d564d8e6f1ac2ecb625bbdc-ola-plana-del-mar-by-vexels.png"/>
          <p:cNvPicPr>
            <a:picLocks noChangeAspect="1"/>
          </p:cNvPicPr>
          <p:nvPr/>
        </p:nvPicPr>
        <p:blipFill>
          <a:blip r:embed="rId3">
            <a:duotone>
              <a:prstClr val="black"/>
              <a:schemeClr val="accent1">
                <a:tint val="45000"/>
                <a:satMod val="400000"/>
              </a:schemeClr>
            </a:duotone>
            <a:lum contrast="20000"/>
          </a:blip>
          <a:srcRect t="18748" b="17511"/>
          <a:stretch>
            <a:fillRect/>
          </a:stretch>
        </p:blipFill>
        <p:spPr>
          <a:xfrm rot="14682128" flipV="1">
            <a:off x="4431269" y="3041541"/>
            <a:ext cx="1214955" cy="774324"/>
          </a:xfrm>
          <a:prstGeom prst="rect">
            <a:avLst/>
          </a:prstGeom>
          <a:effectLst/>
        </p:spPr>
      </p:pic>
      <p:pic>
        <p:nvPicPr>
          <p:cNvPr id="17" name="16 Imagen" descr="9ee05ce36d564d8e6f1ac2ecb625bbdc-ola-plana-del-mar-by-vexels.png"/>
          <p:cNvPicPr>
            <a:picLocks noChangeAspect="1"/>
          </p:cNvPicPr>
          <p:nvPr/>
        </p:nvPicPr>
        <p:blipFill>
          <a:blip r:embed="rId3">
            <a:duotone>
              <a:prstClr val="black"/>
              <a:schemeClr val="accent1">
                <a:tint val="45000"/>
                <a:satMod val="400000"/>
              </a:schemeClr>
            </a:duotone>
            <a:lum contrast="20000"/>
          </a:blip>
          <a:srcRect t="18748" b="17511"/>
          <a:stretch>
            <a:fillRect/>
          </a:stretch>
        </p:blipFill>
        <p:spPr>
          <a:xfrm rot="17324318">
            <a:off x="3538542" y="3508467"/>
            <a:ext cx="1143008" cy="856184"/>
          </a:xfrm>
          <a:prstGeom prst="rect">
            <a:avLst/>
          </a:prstGeom>
          <a:effectLst/>
        </p:spPr>
      </p:pic>
      <p:pic>
        <p:nvPicPr>
          <p:cNvPr id="18" name="17 Imagen" descr="9ee05ce36d564d8e6f1ac2ecb625bbdc-ola-plana-del-mar-by-vexels.png"/>
          <p:cNvPicPr>
            <a:picLocks noChangeAspect="1"/>
          </p:cNvPicPr>
          <p:nvPr/>
        </p:nvPicPr>
        <p:blipFill>
          <a:blip r:embed="rId3">
            <a:duotone>
              <a:prstClr val="black"/>
              <a:schemeClr val="accent1">
                <a:tint val="45000"/>
                <a:satMod val="400000"/>
              </a:schemeClr>
            </a:duotone>
            <a:lum contrast="20000"/>
          </a:blip>
          <a:srcRect t="18748" b="17511"/>
          <a:stretch>
            <a:fillRect/>
          </a:stretch>
        </p:blipFill>
        <p:spPr>
          <a:xfrm rot="14682128" flipV="1">
            <a:off x="4431269" y="3541608"/>
            <a:ext cx="1214955" cy="774324"/>
          </a:xfrm>
          <a:prstGeom prst="rect">
            <a:avLst/>
          </a:prstGeom>
          <a:effectLst/>
        </p:spPr>
      </p:pic>
      <p:pic>
        <p:nvPicPr>
          <p:cNvPr id="19" name="18 Imagen" descr="9ee05ce36d564d8e6f1ac2ecb625bbdc-ola-plana-del-mar-by-vexels.png"/>
          <p:cNvPicPr>
            <a:picLocks noChangeAspect="1"/>
          </p:cNvPicPr>
          <p:nvPr/>
        </p:nvPicPr>
        <p:blipFill>
          <a:blip r:embed="rId3">
            <a:duotone>
              <a:prstClr val="black"/>
              <a:schemeClr val="accent1">
                <a:tint val="45000"/>
                <a:satMod val="400000"/>
              </a:schemeClr>
            </a:duotone>
            <a:lum contrast="20000"/>
          </a:blip>
          <a:srcRect t="18748" b="17511"/>
          <a:stretch>
            <a:fillRect/>
          </a:stretch>
        </p:blipFill>
        <p:spPr>
          <a:xfrm rot="17324318">
            <a:off x="3538542" y="4008533"/>
            <a:ext cx="1143008" cy="856184"/>
          </a:xfrm>
          <a:prstGeom prst="rect">
            <a:avLst/>
          </a:prstGeom>
          <a:effectLst/>
        </p:spPr>
      </p:pic>
      <p:pic>
        <p:nvPicPr>
          <p:cNvPr id="20" name="19 Imagen" descr="9ee05ce36d564d8e6f1ac2ecb625bbdc-ola-plana-del-mar-by-vexels.png"/>
          <p:cNvPicPr>
            <a:picLocks noChangeAspect="1"/>
          </p:cNvPicPr>
          <p:nvPr/>
        </p:nvPicPr>
        <p:blipFill>
          <a:blip r:embed="rId3">
            <a:duotone>
              <a:prstClr val="black"/>
              <a:schemeClr val="accent1">
                <a:tint val="45000"/>
                <a:satMod val="400000"/>
              </a:schemeClr>
            </a:duotone>
            <a:lum contrast="20000"/>
          </a:blip>
          <a:srcRect t="18748" b="17511"/>
          <a:stretch>
            <a:fillRect/>
          </a:stretch>
        </p:blipFill>
        <p:spPr>
          <a:xfrm rot="14682128" flipV="1">
            <a:off x="4431269" y="4041674"/>
            <a:ext cx="1214955" cy="774324"/>
          </a:xfrm>
          <a:prstGeom prst="rect">
            <a:avLst/>
          </a:prstGeom>
          <a:effectLst/>
        </p:spPr>
      </p:pic>
      <p:sp>
        <p:nvSpPr>
          <p:cNvPr id="21" name="20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3"/>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7"/>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9"/>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3"/>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5"/>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8"/>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1+ppt_h/2"/>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1+ppt_w/2"/>
                                          </p:val>
                                        </p:tav>
                                      </p:tavLst>
                                    </p:anim>
                                    <p:anim calcmode="lin" valueType="num">
                                      <p:cBhvr additive="base">
                                        <p:cTn id="126" dur="2000"/>
                                        <p:tgtEl>
                                          <p:spTgt spid="7"/>
                                        </p:tgtEl>
                                        <p:attrNameLst>
                                          <p:attrName>ppt_y</p:attrName>
                                        </p:attrNameLst>
                                      </p:cBhvr>
                                      <p:tavLst>
                                        <p:tav tm="0">
                                          <p:val>
                                            <p:strVal val="ppt_y"/>
                                          </p:val>
                                        </p:tav>
                                        <p:tav tm="100000">
                                          <p:val>
                                            <p:strVal val="1+ppt_h/2"/>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1+ppt_h/2"/>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1+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1+ppt_w/2"/>
                                          </p:val>
                                        </p:tav>
                                      </p:tavLst>
                                    </p:anim>
                                    <p:anim calcmode="lin" valueType="num">
                                      <p:cBhvr additive="base">
                                        <p:cTn id="142" dur="2000"/>
                                        <p:tgtEl>
                                          <p:spTgt spid="15"/>
                                        </p:tgtEl>
                                        <p:attrNameLst>
                                          <p:attrName>ppt_y</p:attrName>
                                        </p:attrNameLst>
                                      </p:cBhvr>
                                      <p:tavLst>
                                        <p:tav tm="0">
                                          <p:val>
                                            <p:strVal val="ppt_y"/>
                                          </p:val>
                                        </p:tav>
                                        <p:tav tm="100000">
                                          <p:val>
                                            <p:strVal val="1+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1+ppt_w/2"/>
                                          </p:val>
                                        </p:tav>
                                      </p:tavLst>
                                    </p:anim>
                                    <p:anim calcmode="lin" valueType="num">
                                      <p:cBhvr additive="base">
                                        <p:cTn id="146" dur="2000"/>
                                        <p:tgtEl>
                                          <p:spTgt spid="17"/>
                                        </p:tgtEl>
                                        <p:attrNameLst>
                                          <p:attrName>ppt_y</p:attrName>
                                        </p:attrNameLst>
                                      </p:cBhvr>
                                      <p:tavLst>
                                        <p:tav tm="0">
                                          <p:val>
                                            <p:strVal val="ppt_y"/>
                                          </p:val>
                                        </p:tav>
                                        <p:tav tm="100000">
                                          <p:val>
                                            <p:strVal val="1+ppt_h/2"/>
                                          </p:val>
                                        </p:tav>
                                      </p:tavLst>
                                    </p:anim>
                                    <p:set>
                                      <p:cBhvr>
                                        <p:cTn id="147" dur="1" fill="hold">
                                          <p:stCondLst>
                                            <p:cond delay="1999"/>
                                          </p:stCondLst>
                                        </p:cTn>
                                        <p:tgtEl>
                                          <p:spTgt spid="17"/>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9"/>
                                        </p:tgtEl>
                                        <p:attrNameLst>
                                          <p:attrName>ppt_x</p:attrName>
                                        </p:attrNameLst>
                                      </p:cBhvr>
                                      <p:tavLst>
                                        <p:tav tm="0">
                                          <p:val>
                                            <p:strVal val="ppt_x"/>
                                          </p:val>
                                        </p:tav>
                                        <p:tav tm="100000">
                                          <p:val>
                                            <p:strVal val="1+ppt_w/2"/>
                                          </p:val>
                                        </p:tav>
                                      </p:tavLst>
                                    </p:anim>
                                    <p:anim calcmode="lin" valueType="num">
                                      <p:cBhvr additive="base">
                                        <p:cTn id="150" dur="2000"/>
                                        <p:tgtEl>
                                          <p:spTgt spid="19"/>
                                        </p:tgtEl>
                                        <p:attrNameLst>
                                          <p:attrName>ppt_y</p:attrName>
                                        </p:attrNameLst>
                                      </p:cBhvr>
                                      <p:tavLst>
                                        <p:tav tm="0">
                                          <p:val>
                                            <p:strVal val="ppt_y"/>
                                          </p:val>
                                        </p:tav>
                                        <p:tav tm="100000">
                                          <p:val>
                                            <p:strVal val="1+ppt_h/2"/>
                                          </p:val>
                                        </p:tav>
                                      </p:tavLst>
                                    </p:anim>
                                    <p:set>
                                      <p:cBhvr>
                                        <p:cTn id="151" dur="1" fill="hold">
                                          <p:stCondLst>
                                            <p:cond delay="1999"/>
                                          </p:stCondLst>
                                        </p:cTn>
                                        <p:tgtEl>
                                          <p:spTgt spid="19"/>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0-ppt_w/2"/>
                                          </p:val>
                                        </p:tav>
                                      </p:tavLst>
                                    </p:anim>
                                    <p:anim calcmode="lin" valueType="num">
                                      <p:cBhvr additive="base">
                                        <p:cTn id="162" dur="2000"/>
                                        <p:tgtEl>
                                          <p:spTgt spid="8"/>
                                        </p:tgtEl>
                                        <p:attrNameLst>
                                          <p:attrName>ppt_y</p:attrName>
                                        </p:attrNameLst>
                                      </p:cBhvr>
                                      <p:tavLst>
                                        <p:tav tm="0">
                                          <p:val>
                                            <p:strVal val="ppt_y"/>
                                          </p:val>
                                        </p:tav>
                                        <p:tav tm="100000">
                                          <p:val>
                                            <p:strVal val="1+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1+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1+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0-ppt_w/2"/>
                                          </p:val>
                                        </p:tav>
                                      </p:tavLst>
                                    </p:anim>
                                    <p:anim calcmode="lin" valueType="num">
                                      <p:cBhvr additive="base">
                                        <p:cTn id="178" dur="2000"/>
                                        <p:tgtEl>
                                          <p:spTgt spid="16"/>
                                        </p:tgtEl>
                                        <p:attrNameLst>
                                          <p:attrName>ppt_y</p:attrName>
                                        </p:attrNameLst>
                                      </p:cBhvr>
                                      <p:tavLst>
                                        <p:tav tm="0">
                                          <p:val>
                                            <p:strVal val="ppt_y"/>
                                          </p:val>
                                        </p:tav>
                                        <p:tav tm="100000">
                                          <p:val>
                                            <p:strVal val="1+ppt_h/2"/>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1+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6"/>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4"/>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6"/>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8"/>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0"/>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3"/>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5"/>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7"/>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9"/>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1"/>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3"/>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5"/>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7"/>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9"/>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par>
                                <p:cTn id="230" presetID="16" presetClass="entr" presetSubtype="37"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barn(outVertical)">
                                      <p:cBhvr>
                                        <p:cTn id="2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1"/>
          <a:tileRect/>
        </a:gradFill>
        <a:effectLst/>
      </p:bgPr>
    </p:bg>
    <p:spTree>
      <p:nvGrpSpPr>
        <p:cNvPr id="1" name=""/>
        <p:cNvGrpSpPr/>
        <p:nvPr/>
      </p:nvGrpSpPr>
      <p:grpSpPr>
        <a:xfrm>
          <a:off x="0" y="0"/>
          <a:ext cx="0" cy="0"/>
          <a:chOff x="0" y="0"/>
          <a:chExt cx="0" cy="0"/>
        </a:xfrm>
      </p:grpSpPr>
      <p:pic>
        <p:nvPicPr>
          <p:cNvPr id="2" name="1 Imagen" descr="stock-photo-1210425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74462404010211.png"/>
          <p:cNvPicPr>
            <a:picLocks noChangeAspect="1"/>
          </p:cNvPicPr>
          <p:nvPr/>
        </p:nvPicPr>
        <p:blipFill>
          <a:blip r:embed="rId3"/>
          <a:stretch>
            <a:fillRect/>
          </a:stretch>
        </p:blipFill>
        <p:spPr>
          <a:xfrm>
            <a:off x="0" y="1857370"/>
            <a:ext cx="785786" cy="785786"/>
          </a:xfrm>
          <a:prstGeom prst="rect">
            <a:avLst/>
          </a:prstGeom>
        </p:spPr>
      </p:pic>
      <p:pic>
        <p:nvPicPr>
          <p:cNvPr id="4" name="3 Imagen" descr="274462404010211.png"/>
          <p:cNvPicPr>
            <a:picLocks noChangeAspect="1"/>
          </p:cNvPicPr>
          <p:nvPr/>
        </p:nvPicPr>
        <p:blipFill>
          <a:blip r:embed="rId3"/>
          <a:stretch>
            <a:fillRect/>
          </a:stretch>
        </p:blipFill>
        <p:spPr>
          <a:xfrm flipV="1">
            <a:off x="0" y="2571750"/>
            <a:ext cx="785786" cy="785818"/>
          </a:xfrm>
          <a:prstGeom prst="rect">
            <a:avLst/>
          </a:prstGeom>
        </p:spPr>
      </p:pic>
      <p:pic>
        <p:nvPicPr>
          <p:cNvPr id="5" name="4 Imagen" descr="274462404010211.png"/>
          <p:cNvPicPr>
            <a:picLocks noChangeAspect="1"/>
          </p:cNvPicPr>
          <p:nvPr/>
        </p:nvPicPr>
        <p:blipFill>
          <a:blip r:embed="rId3"/>
          <a:stretch>
            <a:fillRect/>
          </a:stretch>
        </p:blipFill>
        <p:spPr>
          <a:xfrm>
            <a:off x="3857620" y="0"/>
            <a:ext cx="785786" cy="785786"/>
          </a:xfrm>
          <a:prstGeom prst="rect">
            <a:avLst/>
          </a:prstGeom>
        </p:spPr>
      </p:pic>
      <p:pic>
        <p:nvPicPr>
          <p:cNvPr id="7" name="6 Imagen" descr="274462404010211.png"/>
          <p:cNvPicPr>
            <a:picLocks noChangeAspect="1"/>
          </p:cNvPicPr>
          <p:nvPr/>
        </p:nvPicPr>
        <p:blipFill>
          <a:blip r:embed="rId3"/>
          <a:stretch>
            <a:fillRect/>
          </a:stretch>
        </p:blipFill>
        <p:spPr>
          <a:xfrm flipV="1">
            <a:off x="4572000" y="0"/>
            <a:ext cx="785786" cy="785818"/>
          </a:xfrm>
          <a:prstGeom prst="rect">
            <a:avLst/>
          </a:prstGeom>
        </p:spPr>
      </p:pic>
      <p:pic>
        <p:nvPicPr>
          <p:cNvPr id="8" name="7 Imagen" descr="274462404010211.png"/>
          <p:cNvPicPr>
            <a:picLocks noChangeAspect="1"/>
          </p:cNvPicPr>
          <p:nvPr/>
        </p:nvPicPr>
        <p:blipFill>
          <a:blip r:embed="rId3"/>
          <a:stretch>
            <a:fillRect/>
          </a:stretch>
        </p:blipFill>
        <p:spPr>
          <a:xfrm>
            <a:off x="3857620" y="4357682"/>
            <a:ext cx="785786" cy="785786"/>
          </a:xfrm>
          <a:prstGeom prst="rect">
            <a:avLst/>
          </a:prstGeom>
        </p:spPr>
      </p:pic>
      <p:pic>
        <p:nvPicPr>
          <p:cNvPr id="9" name="8 Imagen" descr="274462404010211.png"/>
          <p:cNvPicPr>
            <a:picLocks noChangeAspect="1"/>
          </p:cNvPicPr>
          <p:nvPr/>
        </p:nvPicPr>
        <p:blipFill>
          <a:blip r:embed="rId3"/>
          <a:stretch>
            <a:fillRect/>
          </a:stretch>
        </p:blipFill>
        <p:spPr>
          <a:xfrm flipV="1">
            <a:off x="4572000" y="4357682"/>
            <a:ext cx="785786" cy="785818"/>
          </a:xfrm>
          <a:prstGeom prst="rect">
            <a:avLst/>
          </a:prstGeom>
        </p:spPr>
      </p:pic>
      <p:pic>
        <p:nvPicPr>
          <p:cNvPr id="10" name="9 Imagen" descr="274462404010211.png"/>
          <p:cNvPicPr>
            <a:picLocks noChangeAspect="1"/>
          </p:cNvPicPr>
          <p:nvPr/>
        </p:nvPicPr>
        <p:blipFill>
          <a:blip r:embed="rId3"/>
          <a:stretch>
            <a:fillRect/>
          </a:stretch>
        </p:blipFill>
        <p:spPr>
          <a:xfrm>
            <a:off x="8358214" y="1857370"/>
            <a:ext cx="785786" cy="785786"/>
          </a:xfrm>
          <a:prstGeom prst="rect">
            <a:avLst/>
          </a:prstGeom>
        </p:spPr>
      </p:pic>
      <p:pic>
        <p:nvPicPr>
          <p:cNvPr id="11" name="10 Imagen" descr="274462404010211.png"/>
          <p:cNvPicPr>
            <a:picLocks noChangeAspect="1"/>
          </p:cNvPicPr>
          <p:nvPr/>
        </p:nvPicPr>
        <p:blipFill>
          <a:blip r:embed="rId3"/>
          <a:stretch>
            <a:fillRect/>
          </a:stretch>
        </p:blipFill>
        <p:spPr>
          <a:xfrm flipV="1">
            <a:off x="8358214" y="2571750"/>
            <a:ext cx="785786" cy="785818"/>
          </a:xfrm>
          <a:prstGeom prst="rect">
            <a:avLst/>
          </a:prstGeom>
        </p:spPr>
      </p:pic>
      <p:pic>
        <p:nvPicPr>
          <p:cNvPr id="12" name="11 Imagen" descr="274462404010211.png"/>
          <p:cNvPicPr>
            <a:picLocks noChangeAspect="1"/>
          </p:cNvPicPr>
          <p:nvPr/>
        </p:nvPicPr>
        <p:blipFill>
          <a:blip r:embed="rId3"/>
          <a:stretch>
            <a:fillRect/>
          </a:stretch>
        </p:blipFill>
        <p:spPr>
          <a:xfrm>
            <a:off x="785786" y="1643056"/>
            <a:ext cx="785786" cy="785786"/>
          </a:xfrm>
          <a:prstGeom prst="rect">
            <a:avLst/>
          </a:prstGeom>
        </p:spPr>
      </p:pic>
      <p:pic>
        <p:nvPicPr>
          <p:cNvPr id="13" name="12 Imagen" descr="274462404010211.png"/>
          <p:cNvPicPr>
            <a:picLocks noChangeAspect="1"/>
          </p:cNvPicPr>
          <p:nvPr/>
        </p:nvPicPr>
        <p:blipFill>
          <a:blip r:embed="rId3"/>
          <a:stretch>
            <a:fillRect/>
          </a:stretch>
        </p:blipFill>
        <p:spPr>
          <a:xfrm>
            <a:off x="1571604" y="1571618"/>
            <a:ext cx="785786" cy="785786"/>
          </a:xfrm>
          <a:prstGeom prst="rect">
            <a:avLst/>
          </a:prstGeom>
        </p:spPr>
      </p:pic>
      <p:pic>
        <p:nvPicPr>
          <p:cNvPr id="14" name="13 Imagen" descr="274462404010211.png"/>
          <p:cNvPicPr>
            <a:picLocks noChangeAspect="1"/>
          </p:cNvPicPr>
          <p:nvPr/>
        </p:nvPicPr>
        <p:blipFill>
          <a:blip r:embed="rId3"/>
          <a:stretch>
            <a:fillRect/>
          </a:stretch>
        </p:blipFill>
        <p:spPr>
          <a:xfrm>
            <a:off x="2285984" y="1428742"/>
            <a:ext cx="785786" cy="785786"/>
          </a:xfrm>
          <a:prstGeom prst="rect">
            <a:avLst/>
          </a:prstGeom>
        </p:spPr>
      </p:pic>
      <p:pic>
        <p:nvPicPr>
          <p:cNvPr id="15" name="14 Imagen" descr="274462404010211.png"/>
          <p:cNvPicPr>
            <a:picLocks noChangeAspect="1"/>
          </p:cNvPicPr>
          <p:nvPr/>
        </p:nvPicPr>
        <p:blipFill>
          <a:blip r:embed="rId3"/>
          <a:stretch>
            <a:fillRect/>
          </a:stretch>
        </p:blipFill>
        <p:spPr>
          <a:xfrm>
            <a:off x="3000364" y="1071552"/>
            <a:ext cx="785786" cy="785786"/>
          </a:xfrm>
          <a:prstGeom prst="rect">
            <a:avLst/>
          </a:prstGeom>
        </p:spPr>
      </p:pic>
      <p:pic>
        <p:nvPicPr>
          <p:cNvPr id="16" name="15 Imagen" descr="274462404010211.png"/>
          <p:cNvPicPr>
            <a:picLocks noChangeAspect="1"/>
          </p:cNvPicPr>
          <p:nvPr/>
        </p:nvPicPr>
        <p:blipFill>
          <a:blip r:embed="rId3"/>
          <a:stretch>
            <a:fillRect/>
          </a:stretch>
        </p:blipFill>
        <p:spPr>
          <a:xfrm>
            <a:off x="3500430" y="571486"/>
            <a:ext cx="785786" cy="785786"/>
          </a:xfrm>
          <a:prstGeom prst="rect">
            <a:avLst/>
          </a:prstGeom>
        </p:spPr>
      </p:pic>
      <p:pic>
        <p:nvPicPr>
          <p:cNvPr id="17" name="16 Imagen" descr="274462404010211.png"/>
          <p:cNvPicPr>
            <a:picLocks noChangeAspect="1"/>
          </p:cNvPicPr>
          <p:nvPr/>
        </p:nvPicPr>
        <p:blipFill>
          <a:blip r:embed="rId3"/>
          <a:stretch>
            <a:fillRect/>
          </a:stretch>
        </p:blipFill>
        <p:spPr>
          <a:xfrm flipV="1">
            <a:off x="1500166" y="2928940"/>
            <a:ext cx="785786" cy="785818"/>
          </a:xfrm>
          <a:prstGeom prst="rect">
            <a:avLst/>
          </a:prstGeom>
        </p:spPr>
      </p:pic>
      <p:pic>
        <p:nvPicPr>
          <p:cNvPr id="18" name="17 Imagen" descr="274462404010211.png"/>
          <p:cNvPicPr>
            <a:picLocks noChangeAspect="1"/>
          </p:cNvPicPr>
          <p:nvPr/>
        </p:nvPicPr>
        <p:blipFill>
          <a:blip r:embed="rId3"/>
          <a:stretch>
            <a:fillRect/>
          </a:stretch>
        </p:blipFill>
        <p:spPr>
          <a:xfrm flipV="1">
            <a:off x="714348" y="2786064"/>
            <a:ext cx="785786" cy="785818"/>
          </a:xfrm>
          <a:prstGeom prst="rect">
            <a:avLst/>
          </a:prstGeom>
        </p:spPr>
      </p:pic>
      <p:pic>
        <p:nvPicPr>
          <p:cNvPr id="19" name="18 Imagen" descr="274462404010211.png"/>
          <p:cNvPicPr>
            <a:picLocks noChangeAspect="1"/>
          </p:cNvPicPr>
          <p:nvPr/>
        </p:nvPicPr>
        <p:blipFill>
          <a:blip r:embed="rId3"/>
          <a:stretch>
            <a:fillRect/>
          </a:stretch>
        </p:blipFill>
        <p:spPr>
          <a:xfrm flipV="1">
            <a:off x="2143108" y="3071816"/>
            <a:ext cx="785786" cy="785818"/>
          </a:xfrm>
          <a:prstGeom prst="rect">
            <a:avLst/>
          </a:prstGeom>
        </p:spPr>
      </p:pic>
      <p:pic>
        <p:nvPicPr>
          <p:cNvPr id="20" name="19 Imagen" descr="274462404010211.png"/>
          <p:cNvPicPr>
            <a:picLocks noChangeAspect="1"/>
          </p:cNvPicPr>
          <p:nvPr/>
        </p:nvPicPr>
        <p:blipFill>
          <a:blip r:embed="rId3"/>
          <a:stretch>
            <a:fillRect/>
          </a:stretch>
        </p:blipFill>
        <p:spPr>
          <a:xfrm flipV="1">
            <a:off x="2786050" y="3357568"/>
            <a:ext cx="785786" cy="785818"/>
          </a:xfrm>
          <a:prstGeom prst="rect">
            <a:avLst/>
          </a:prstGeom>
        </p:spPr>
      </p:pic>
      <p:pic>
        <p:nvPicPr>
          <p:cNvPr id="21" name="20 Imagen" descr="274462404010211.png"/>
          <p:cNvPicPr>
            <a:picLocks noChangeAspect="1"/>
          </p:cNvPicPr>
          <p:nvPr/>
        </p:nvPicPr>
        <p:blipFill>
          <a:blip r:embed="rId3"/>
          <a:stretch>
            <a:fillRect/>
          </a:stretch>
        </p:blipFill>
        <p:spPr>
          <a:xfrm flipV="1">
            <a:off x="3357554" y="3786196"/>
            <a:ext cx="785786" cy="785818"/>
          </a:xfrm>
          <a:prstGeom prst="rect">
            <a:avLst/>
          </a:prstGeom>
        </p:spPr>
      </p:pic>
      <p:pic>
        <p:nvPicPr>
          <p:cNvPr id="22" name="21 Imagen" descr="274462404010211.png"/>
          <p:cNvPicPr>
            <a:picLocks noChangeAspect="1"/>
          </p:cNvPicPr>
          <p:nvPr/>
        </p:nvPicPr>
        <p:blipFill>
          <a:blip r:embed="rId3"/>
          <a:stretch>
            <a:fillRect/>
          </a:stretch>
        </p:blipFill>
        <p:spPr>
          <a:xfrm flipV="1">
            <a:off x="5072066" y="571486"/>
            <a:ext cx="785786" cy="785818"/>
          </a:xfrm>
          <a:prstGeom prst="rect">
            <a:avLst/>
          </a:prstGeom>
        </p:spPr>
      </p:pic>
      <p:pic>
        <p:nvPicPr>
          <p:cNvPr id="23" name="22 Imagen" descr="274462404010211.png"/>
          <p:cNvPicPr>
            <a:picLocks noChangeAspect="1"/>
          </p:cNvPicPr>
          <p:nvPr/>
        </p:nvPicPr>
        <p:blipFill>
          <a:blip r:embed="rId3"/>
          <a:stretch>
            <a:fillRect/>
          </a:stretch>
        </p:blipFill>
        <p:spPr>
          <a:xfrm flipV="1">
            <a:off x="5572132" y="1071552"/>
            <a:ext cx="785786" cy="785818"/>
          </a:xfrm>
          <a:prstGeom prst="rect">
            <a:avLst/>
          </a:prstGeom>
        </p:spPr>
      </p:pic>
      <p:pic>
        <p:nvPicPr>
          <p:cNvPr id="24" name="23 Imagen" descr="274462404010211.png"/>
          <p:cNvPicPr>
            <a:picLocks noChangeAspect="1"/>
          </p:cNvPicPr>
          <p:nvPr/>
        </p:nvPicPr>
        <p:blipFill>
          <a:blip r:embed="rId3"/>
          <a:stretch>
            <a:fillRect/>
          </a:stretch>
        </p:blipFill>
        <p:spPr>
          <a:xfrm flipV="1">
            <a:off x="6286512" y="1357304"/>
            <a:ext cx="785786" cy="785818"/>
          </a:xfrm>
          <a:prstGeom prst="rect">
            <a:avLst/>
          </a:prstGeom>
        </p:spPr>
      </p:pic>
      <p:pic>
        <p:nvPicPr>
          <p:cNvPr id="25" name="24 Imagen" descr="274462404010211.png"/>
          <p:cNvPicPr>
            <a:picLocks noChangeAspect="1"/>
          </p:cNvPicPr>
          <p:nvPr/>
        </p:nvPicPr>
        <p:blipFill>
          <a:blip r:embed="rId3"/>
          <a:stretch>
            <a:fillRect/>
          </a:stretch>
        </p:blipFill>
        <p:spPr>
          <a:xfrm flipV="1">
            <a:off x="7000892" y="1643056"/>
            <a:ext cx="785786" cy="785818"/>
          </a:xfrm>
          <a:prstGeom prst="rect">
            <a:avLst/>
          </a:prstGeom>
        </p:spPr>
      </p:pic>
      <p:pic>
        <p:nvPicPr>
          <p:cNvPr id="26" name="25 Imagen" descr="274462404010211.png"/>
          <p:cNvPicPr>
            <a:picLocks noChangeAspect="1"/>
          </p:cNvPicPr>
          <p:nvPr/>
        </p:nvPicPr>
        <p:blipFill>
          <a:blip r:embed="rId3"/>
          <a:stretch>
            <a:fillRect/>
          </a:stretch>
        </p:blipFill>
        <p:spPr>
          <a:xfrm flipV="1">
            <a:off x="7715272" y="1785932"/>
            <a:ext cx="785786" cy="785818"/>
          </a:xfrm>
          <a:prstGeom prst="rect">
            <a:avLst/>
          </a:prstGeom>
        </p:spPr>
      </p:pic>
      <p:pic>
        <p:nvPicPr>
          <p:cNvPr id="27" name="26 Imagen" descr="274462404010211.png"/>
          <p:cNvPicPr>
            <a:picLocks noChangeAspect="1"/>
          </p:cNvPicPr>
          <p:nvPr/>
        </p:nvPicPr>
        <p:blipFill>
          <a:blip r:embed="rId3"/>
          <a:stretch>
            <a:fillRect/>
          </a:stretch>
        </p:blipFill>
        <p:spPr>
          <a:xfrm flipV="1">
            <a:off x="5143504" y="3929072"/>
            <a:ext cx="785786" cy="785818"/>
          </a:xfrm>
          <a:prstGeom prst="rect">
            <a:avLst/>
          </a:prstGeom>
        </p:spPr>
      </p:pic>
      <p:pic>
        <p:nvPicPr>
          <p:cNvPr id="28" name="27 Imagen" descr="274462404010211.png"/>
          <p:cNvPicPr>
            <a:picLocks noChangeAspect="1"/>
          </p:cNvPicPr>
          <p:nvPr/>
        </p:nvPicPr>
        <p:blipFill>
          <a:blip r:embed="rId3"/>
          <a:stretch>
            <a:fillRect/>
          </a:stretch>
        </p:blipFill>
        <p:spPr>
          <a:xfrm flipV="1">
            <a:off x="5786446" y="3500444"/>
            <a:ext cx="785786" cy="785818"/>
          </a:xfrm>
          <a:prstGeom prst="rect">
            <a:avLst/>
          </a:prstGeom>
        </p:spPr>
      </p:pic>
      <p:pic>
        <p:nvPicPr>
          <p:cNvPr id="29" name="28 Imagen" descr="274462404010211.png"/>
          <p:cNvPicPr>
            <a:picLocks noChangeAspect="1"/>
          </p:cNvPicPr>
          <p:nvPr/>
        </p:nvPicPr>
        <p:blipFill>
          <a:blip r:embed="rId3"/>
          <a:stretch>
            <a:fillRect/>
          </a:stretch>
        </p:blipFill>
        <p:spPr>
          <a:xfrm flipV="1">
            <a:off x="6429388" y="3214692"/>
            <a:ext cx="785786" cy="785818"/>
          </a:xfrm>
          <a:prstGeom prst="rect">
            <a:avLst/>
          </a:prstGeom>
        </p:spPr>
      </p:pic>
      <p:pic>
        <p:nvPicPr>
          <p:cNvPr id="30" name="29 Imagen" descr="274462404010211.png"/>
          <p:cNvPicPr>
            <a:picLocks noChangeAspect="1"/>
          </p:cNvPicPr>
          <p:nvPr/>
        </p:nvPicPr>
        <p:blipFill>
          <a:blip r:embed="rId3"/>
          <a:stretch>
            <a:fillRect/>
          </a:stretch>
        </p:blipFill>
        <p:spPr>
          <a:xfrm flipV="1">
            <a:off x="7072330" y="2928940"/>
            <a:ext cx="785786" cy="785818"/>
          </a:xfrm>
          <a:prstGeom prst="rect">
            <a:avLst/>
          </a:prstGeom>
        </p:spPr>
      </p:pic>
      <p:pic>
        <p:nvPicPr>
          <p:cNvPr id="31" name="30 Imagen" descr="274462404010211.png"/>
          <p:cNvPicPr>
            <a:picLocks noChangeAspect="1"/>
          </p:cNvPicPr>
          <p:nvPr/>
        </p:nvPicPr>
        <p:blipFill>
          <a:blip r:embed="rId3"/>
          <a:stretch>
            <a:fillRect/>
          </a:stretch>
        </p:blipFill>
        <p:spPr>
          <a:xfrm flipV="1">
            <a:off x="7715272" y="2714626"/>
            <a:ext cx="785786" cy="785818"/>
          </a:xfrm>
          <a:prstGeom prst="rect">
            <a:avLst/>
          </a:prstGeom>
        </p:spPr>
      </p:pic>
      <p:sp>
        <p:nvSpPr>
          <p:cNvPr id="32" name="31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1+#ppt_w/2"/>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1+#ppt_w/2"/>
                                          </p:val>
                                        </p:tav>
                                        <p:tav tm="100000">
                                          <p:val>
                                            <p:strVal val="#ppt_x"/>
                                          </p:val>
                                        </p:tav>
                                      </p:tavLst>
                                    </p:anim>
                                    <p:anim calcmode="lin" valueType="num">
                                      <p:cBhvr additive="base">
                                        <p:cTn id="22" dur="20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1+#ppt_w/2"/>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0-#ppt_w/2"/>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0-#ppt_w/2"/>
                                          </p:val>
                                        </p:tav>
                                        <p:tav tm="100000">
                                          <p:val>
                                            <p:strVal val="#ppt_x"/>
                                          </p:val>
                                        </p:tav>
                                      </p:tavLst>
                                    </p:anim>
                                    <p:anim calcmode="lin" valueType="num">
                                      <p:cBhvr additive="base">
                                        <p:cTn id="50" dur="2000" fill="hold"/>
                                        <p:tgtEl>
                                          <p:spTgt spid="23"/>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2000" fill="hold"/>
                                        <p:tgtEl>
                                          <p:spTgt spid="24"/>
                                        </p:tgtEl>
                                        <p:attrNameLst>
                                          <p:attrName>ppt_x</p:attrName>
                                        </p:attrNameLst>
                                      </p:cBhvr>
                                      <p:tavLst>
                                        <p:tav tm="0">
                                          <p:val>
                                            <p:strVal val="0-#ppt_w/2"/>
                                          </p:val>
                                        </p:tav>
                                        <p:tav tm="100000">
                                          <p:val>
                                            <p:strVal val="#ppt_x"/>
                                          </p:val>
                                        </p:tav>
                                      </p:tavLst>
                                    </p:anim>
                                    <p:anim calcmode="lin" valueType="num">
                                      <p:cBhvr additive="base">
                                        <p:cTn id="54" dur="2000" fill="hold"/>
                                        <p:tgtEl>
                                          <p:spTgt spid="24"/>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2000" fill="hold"/>
                                        <p:tgtEl>
                                          <p:spTgt spid="25"/>
                                        </p:tgtEl>
                                        <p:attrNameLst>
                                          <p:attrName>ppt_x</p:attrName>
                                        </p:attrNameLst>
                                      </p:cBhvr>
                                      <p:tavLst>
                                        <p:tav tm="0">
                                          <p:val>
                                            <p:strVal val="0-#ppt_w/2"/>
                                          </p:val>
                                        </p:tav>
                                        <p:tav tm="100000">
                                          <p:val>
                                            <p:strVal val="#ppt_x"/>
                                          </p:val>
                                        </p:tav>
                                      </p:tavLst>
                                    </p:anim>
                                    <p:anim calcmode="lin" valueType="num">
                                      <p:cBhvr additive="base">
                                        <p:cTn id="58" dur="2000" fill="hold"/>
                                        <p:tgtEl>
                                          <p:spTgt spid="25"/>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2000" fill="hold"/>
                                        <p:tgtEl>
                                          <p:spTgt spid="26"/>
                                        </p:tgtEl>
                                        <p:attrNameLst>
                                          <p:attrName>ppt_x</p:attrName>
                                        </p:attrNameLst>
                                      </p:cBhvr>
                                      <p:tavLst>
                                        <p:tav tm="0">
                                          <p:val>
                                            <p:strVal val="0-#ppt_w/2"/>
                                          </p:val>
                                        </p:tav>
                                        <p:tav tm="100000">
                                          <p:val>
                                            <p:strVal val="#ppt_x"/>
                                          </p:val>
                                        </p:tav>
                                      </p:tavLst>
                                    </p:anim>
                                    <p:anim calcmode="lin" valueType="num">
                                      <p:cBhvr additive="base">
                                        <p:cTn id="62" dur="2000" fill="hold"/>
                                        <p:tgtEl>
                                          <p:spTgt spid="26"/>
                                        </p:tgtEl>
                                        <p:attrNameLst>
                                          <p:attrName>ppt_y</p:attrName>
                                        </p:attrNameLst>
                                      </p:cBhvr>
                                      <p:tavLst>
                                        <p:tav tm="0">
                                          <p:val>
                                            <p:strVal val="1+#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additive="base">
                                        <p:cTn id="65" dur="2000" fill="hold"/>
                                        <p:tgtEl>
                                          <p:spTgt spid="4"/>
                                        </p:tgtEl>
                                        <p:attrNameLst>
                                          <p:attrName>ppt_x</p:attrName>
                                        </p:attrNameLst>
                                      </p:cBhvr>
                                      <p:tavLst>
                                        <p:tav tm="0">
                                          <p:val>
                                            <p:strVal val="1+#ppt_w/2"/>
                                          </p:val>
                                        </p:tav>
                                        <p:tav tm="100000">
                                          <p:val>
                                            <p:strVal val="#ppt_x"/>
                                          </p:val>
                                        </p:tav>
                                      </p:tavLst>
                                    </p:anim>
                                    <p:anim calcmode="lin" valueType="num">
                                      <p:cBhvr additive="base">
                                        <p:cTn id="66" dur="2000" fill="hold"/>
                                        <p:tgtEl>
                                          <p:spTgt spid="4"/>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8"/>
                                        </p:tgtEl>
                                        <p:attrNameLst>
                                          <p:attrName>style.visibility</p:attrName>
                                        </p:attrNameLst>
                                      </p:cBhvr>
                                      <p:to>
                                        <p:strVal val="visible"/>
                                      </p:to>
                                    </p:set>
                                    <p:anim calcmode="lin" valueType="num">
                                      <p:cBhvr additive="base">
                                        <p:cTn id="69" dur="2000" fill="hold"/>
                                        <p:tgtEl>
                                          <p:spTgt spid="8"/>
                                        </p:tgtEl>
                                        <p:attrNameLst>
                                          <p:attrName>ppt_x</p:attrName>
                                        </p:attrNameLst>
                                      </p:cBhvr>
                                      <p:tavLst>
                                        <p:tav tm="0">
                                          <p:val>
                                            <p:strVal val="1+#ppt_w/2"/>
                                          </p:val>
                                        </p:tav>
                                        <p:tav tm="100000">
                                          <p:val>
                                            <p:strVal val="#ppt_x"/>
                                          </p:val>
                                        </p:tav>
                                      </p:tavLst>
                                    </p:anim>
                                    <p:anim calcmode="lin" valueType="num">
                                      <p:cBhvr additive="base">
                                        <p:cTn id="70" dur="2000" fill="hold"/>
                                        <p:tgtEl>
                                          <p:spTgt spid="8"/>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2000" fill="hold"/>
                                        <p:tgtEl>
                                          <p:spTgt spid="17"/>
                                        </p:tgtEl>
                                        <p:attrNameLst>
                                          <p:attrName>ppt_x</p:attrName>
                                        </p:attrNameLst>
                                      </p:cBhvr>
                                      <p:tavLst>
                                        <p:tav tm="0">
                                          <p:val>
                                            <p:strVal val="1+#ppt_w/2"/>
                                          </p:val>
                                        </p:tav>
                                        <p:tav tm="100000">
                                          <p:val>
                                            <p:strVal val="#ppt_x"/>
                                          </p:val>
                                        </p:tav>
                                      </p:tavLst>
                                    </p:anim>
                                    <p:anim calcmode="lin" valueType="num">
                                      <p:cBhvr additive="base">
                                        <p:cTn id="74" dur="2000" fill="hold"/>
                                        <p:tgtEl>
                                          <p:spTgt spid="17"/>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1+#ppt_w/2"/>
                                          </p:val>
                                        </p:tav>
                                        <p:tav tm="100000">
                                          <p:val>
                                            <p:strVal val="#ppt_x"/>
                                          </p:val>
                                        </p:tav>
                                      </p:tavLst>
                                    </p:anim>
                                    <p:anim calcmode="lin" valueType="num">
                                      <p:cBhvr additive="base">
                                        <p:cTn id="78" dur="2000" fill="hold"/>
                                        <p:tgtEl>
                                          <p:spTgt spid="18"/>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2000" fill="hold"/>
                                        <p:tgtEl>
                                          <p:spTgt spid="19"/>
                                        </p:tgtEl>
                                        <p:attrNameLst>
                                          <p:attrName>ppt_x</p:attrName>
                                        </p:attrNameLst>
                                      </p:cBhvr>
                                      <p:tavLst>
                                        <p:tav tm="0">
                                          <p:val>
                                            <p:strVal val="1+#ppt_w/2"/>
                                          </p:val>
                                        </p:tav>
                                        <p:tav tm="100000">
                                          <p:val>
                                            <p:strVal val="#ppt_x"/>
                                          </p:val>
                                        </p:tav>
                                      </p:tavLst>
                                    </p:anim>
                                    <p:anim calcmode="lin" valueType="num">
                                      <p:cBhvr additive="base">
                                        <p:cTn id="82" dur="2000" fill="hold"/>
                                        <p:tgtEl>
                                          <p:spTgt spid="19"/>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2000" fill="hold"/>
                                        <p:tgtEl>
                                          <p:spTgt spid="20"/>
                                        </p:tgtEl>
                                        <p:attrNameLst>
                                          <p:attrName>ppt_x</p:attrName>
                                        </p:attrNameLst>
                                      </p:cBhvr>
                                      <p:tavLst>
                                        <p:tav tm="0">
                                          <p:val>
                                            <p:strVal val="1+#ppt_w/2"/>
                                          </p:val>
                                        </p:tav>
                                        <p:tav tm="100000">
                                          <p:val>
                                            <p:strVal val="#ppt_x"/>
                                          </p:val>
                                        </p:tav>
                                      </p:tavLst>
                                    </p:anim>
                                    <p:anim calcmode="lin" valueType="num">
                                      <p:cBhvr additive="base">
                                        <p:cTn id="86" dur="2000" fill="hold"/>
                                        <p:tgtEl>
                                          <p:spTgt spid="20"/>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21"/>
                                        </p:tgtEl>
                                        <p:attrNameLst>
                                          <p:attrName>style.visibility</p:attrName>
                                        </p:attrNameLst>
                                      </p:cBhvr>
                                      <p:to>
                                        <p:strVal val="visible"/>
                                      </p:to>
                                    </p:set>
                                    <p:anim calcmode="lin" valueType="num">
                                      <p:cBhvr additive="base">
                                        <p:cTn id="89" dur="2000" fill="hold"/>
                                        <p:tgtEl>
                                          <p:spTgt spid="21"/>
                                        </p:tgtEl>
                                        <p:attrNameLst>
                                          <p:attrName>ppt_x</p:attrName>
                                        </p:attrNameLst>
                                      </p:cBhvr>
                                      <p:tavLst>
                                        <p:tav tm="0">
                                          <p:val>
                                            <p:strVal val="1+#ppt_w/2"/>
                                          </p:val>
                                        </p:tav>
                                        <p:tav tm="100000">
                                          <p:val>
                                            <p:strVal val="#ppt_x"/>
                                          </p:val>
                                        </p:tav>
                                      </p:tavLst>
                                    </p:anim>
                                    <p:anim calcmode="lin" valueType="num">
                                      <p:cBhvr additive="base">
                                        <p:cTn id="90" dur="2000" fill="hold"/>
                                        <p:tgtEl>
                                          <p:spTgt spid="21"/>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9"/>
                                        </p:tgtEl>
                                        <p:attrNameLst>
                                          <p:attrName>style.visibility</p:attrName>
                                        </p:attrNameLst>
                                      </p:cBhvr>
                                      <p:to>
                                        <p:strVal val="visible"/>
                                      </p:to>
                                    </p:set>
                                    <p:anim calcmode="lin" valueType="num">
                                      <p:cBhvr additive="base">
                                        <p:cTn id="93" dur="2000" fill="hold"/>
                                        <p:tgtEl>
                                          <p:spTgt spid="9"/>
                                        </p:tgtEl>
                                        <p:attrNameLst>
                                          <p:attrName>ppt_x</p:attrName>
                                        </p:attrNameLst>
                                      </p:cBhvr>
                                      <p:tavLst>
                                        <p:tav tm="0">
                                          <p:val>
                                            <p:strVal val="0-#ppt_w/2"/>
                                          </p:val>
                                        </p:tav>
                                        <p:tav tm="100000">
                                          <p:val>
                                            <p:strVal val="#ppt_x"/>
                                          </p:val>
                                        </p:tav>
                                      </p:tavLst>
                                    </p:anim>
                                    <p:anim calcmode="lin" valueType="num">
                                      <p:cBhvr additive="base">
                                        <p:cTn id="94" dur="2000" fill="hold"/>
                                        <p:tgtEl>
                                          <p:spTgt spid="9"/>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11"/>
                                        </p:tgtEl>
                                        <p:attrNameLst>
                                          <p:attrName>style.visibility</p:attrName>
                                        </p:attrNameLst>
                                      </p:cBhvr>
                                      <p:to>
                                        <p:strVal val="visible"/>
                                      </p:to>
                                    </p:set>
                                    <p:anim calcmode="lin" valueType="num">
                                      <p:cBhvr additive="base">
                                        <p:cTn id="97" dur="2000" fill="hold"/>
                                        <p:tgtEl>
                                          <p:spTgt spid="11"/>
                                        </p:tgtEl>
                                        <p:attrNameLst>
                                          <p:attrName>ppt_x</p:attrName>
                                        </p:attrNameLst>
                                      </p:cBhvr>
                                      <p:tavLst>
                                        <p:tav tm="0">
                                          <p:val>
                                            <p:strVal val="0-#ppt_w/2"/>
                                          </p:val>
                                        </p:tav>
                                        <p:tav tm="100000">
                                          <p:val>
                                            <p:strVal val="#ppt_x"/>
                                          </p:val>
                                        </p:tav>
                                      </p:tavLst>
                                    </p:anim>
                                    <p:anim calcmode="lin" valueType="num">
                                      <p:cBhvr additive="base">
                                        <p:cTn id="98" dur="2000" fill="hold"/>
                                        <p:tgtEl>
                                          <p:spTgt spid="11"/>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0-#ppt_w/2"/>
                                          </p:val>
                                        </p:tav>
                                        <p:tav tm="100000">
                                          <p:val>
                                            <p:strVal val="#ppt_x"/>
                                          </p:val>
                                        </p:tav>
                                      </p:tavLst>
                                    </p:anim>
                                    <p:anim calcmode="lin" valueType="num">
                                      <p:cBhvr additive="base">
                                        <p:cTn id="106" dur="2000" fill="hold"/>
                                        <p:tgtEl>
                                          <p:spTgt spid="28"/>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0-#ppt_w/2"/>
                                          </p:val>
                                        </p:tav>
                                        <p:tav tm="100000">
                                          <p:val>
                                            <p:strVal val="#ppt_x"/>
                                          </p:val>
                                        </p:tav>
                                      </p:tavLst>
                                    </p:anim>
                                    <p:anim calcmode="lin" valueType="num">
                                      <p:cBhvr additive="base">
                                        <p:cTn id="114" dur="2000" fill="hold"/>
                                        <p:tgtEl>
                                          <p:spTgt spid="30"/>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0-#ppt_w/2"/>
                                          </p:val>
                                        </p:tav>
                                        <p:tav tm="100000">
                                          <p:val>
                                            <p:strVal val="#ppt_x"/>
                                          </p:val>
                                        </p:tav>
                                      </p:tavLst>
                                    </p:anim>
                                    <p:anim calcmode="lin" valueType="num">
                                      <p:cBhvr additive="base">
                                        <p:cTn id="118" dur="2000" fill="hold"/>
                                        <p:tgtEl>
                                          <p:spTgt spid="31"/>
                                        </p:tgtEl>
                                        <p:attrNameLst>
                                          <p:attrName>ppt_y</p:attrName>
                                        </p:attrNameLst>
                                      </p:cBhvr>
                                      <p:tavLst>
                                        <p:tav tm="0">
                                          <p:val>
                                            <p:strVal val="0-#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3"/>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2"/>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3"/>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5"/>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6"/>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7"/>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0"/>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2"/>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3"/>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4"/>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5"/>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6"/>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4"/>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8"/>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7"/>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18"/>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9"/>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0"/>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1"/>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9"/>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1"/>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7"/>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8"/>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9"/>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0"/>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1"/>
                                        </p:tgtEl>
                                        <p:attrNameLst>
                                          <p:attrName>r</p:attrName>
                                        </p:attrNameLst>
                                      </p:cBhvr>
                                    </p:animRot>
                                  </p:childTnLst>
                                </p:cTn>
                              </p:par>
                            </p:childTnLst>
                          </p:cTn>
                        </p:par>
                        <p:par>
                          <p:cTn id="175" fill="hold">
                            <p:stCondLst>
                              <p:cond delay="4000"/>
                            </p:stCondLst>
                            <p:childTnLst>
                              <p:par>
                                <p:cTn id="176" presetID="2" presetClass="exit" presetSubtype="6" fill="hold" nodeType="afterEffect">
                                  <p:stCondLst>
                                    <p:cond delay="0"/>
                                  </p:stCondLst>
                                  <p:childTnLst>
                                    <p:anim calcmode="lin" valueType="num">
                                      <p:cBhvr additive="base">
                                        <p:cTn id="177" dur="2000"/>
                                        <p:tgtEl>
                                          <p:spTgt spid="3"/>
                                        </p:tgtEl>
                                        <p:attrNameLst>
                                          <p:attrName>ppt_x</p:attrName>
                                        </p:attrNameLst>
                                      </p:cBhvr>
                                      <p:tavLst>
                                        <p:tav tm="0">
                                          <p:val>
                                            <p:strVal val="ppt_x"/>
                                          </p:val>
                                        </p:tav>
                                        <p:tav tm="100000">
                                          <p:val>
                                            <p:strVal val="1+ppt_w/2"/>
                                          </p:val>
                                        </p:tav>
                                      </p:tavLst>
                                    </p:anim>
                                    <p:anim calcmode="lin" valueType="num">
                                      <p:cBhvr additive="base">
                                        <p:cTn id="178" dur="2000"/>
                                        <p:tgtEl>
                                          <p:spTgt spid="3"/>
                                        </p:tgtEl>
                                        <p:attrNameLst>
                                          <p:attrName>ppt_y</p:attrName>
                                        </p:attrNameLst>
                                      </p:cBhvr>
                                      <p:tavLst>
                                        <p:tav tm="0">
                                          <p:val>
                                            <p:strVal val="ppt_y"/>
                                          </p:val>
                                        </p:tav>
                                        <p:tav tm="100000">
                                          <p:val>
                                            <p:strVal val="1+ppt_h/2"/>
                                          </p:val>
                                        </p:tav>
                                      </p:tavLst>
                                    </p:anim>
                                    <p:set>
                                      <p:cBhvr>
                                        <p:cTn id="179" dur="1" fill="hold">
                                          <p:stCondLst>
                                            <p:cond delay="1999"/>
                                          </p:stCondLst>
                                        </p:cTn>
                                        <p:tgtEl>
                                          <p:spTgt spid="3"/>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5"/>
                                        </p:tgtEl>
                                        <p:attrNameLst>
                                          <p:attrName>ppt_x</p:attrName>
                                        </p:attrNameLst>
                                      </p:cBhvr>
                                      <p:tavLst>
                                        <p:tav tm="0">
                                          <p:val>
                                            <p:strVal val="ppt_x"/>
                                          </p:val>
                                        </p:tav>
                                        <p:tav tm="100000">
                                          <p:val>
                                            <p:strVal val="1+ppt_w/2"/>
                                          </p:val>
                                        </p:tav>
                                      </p:tavLst>
                                    </p:anim>
                                    <p:anim calcmode="lin" valueType="num">
                                      <p:cBhvr additive="base">
                                        <p:cTn id="182" dur="2000"/>
                                        <p:tgtEl>
                                          <p:spTgt spid="5"/>
                                        </p:tgtEl>
                                        <p:attrNameLst>
                                          <p:attrName>ppt_y</p:attrName>
                                        </p:attrNameLst>
                                      </p:cBhvr>
                                      <p:tavLst>
                                        <p:tav tm="0">
                                          <p:val>
                                            <p:strVal val="ppt_y"/>
                                          </p:val>
                                        </p:tav>
                                        <p:tav tm="100000">
                                          <p:val>
                                            <p:strVal val="1+ppt_h/2"/>
                                          </p:val>
                                        </p:tav>
                                      </p:tavLst>
                                    </p:anim>
                                    <p:set>
                                      <p:cBhvr>
                                        <p:cTn id="183" dur="1" fill="hold">
                                          <p:stCondLst>
                                            <p:cond delay="1999"/>
                                          </p:stCondLst>
                                        </p:cTn>
                                        <p:tgtEl>
                                          <p:spTgt spid="5"/>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12"/>
                                        </p:tgtEl>
                                        <p:attrNameLst>
                                          <p:attrName>ppt_x</p:attrName>
                                        </p:attrNameLst>
                                      </p:cBhvr>
                                      <p:tavLst>
                                        <p:tav tm="0">
                                          <p:val>
                                            <p:strVal val="ppt_x"/>
                                          </p:val>
                                        </p:tav>
                                        <p:tav tm="100000">
                                          <p:val>
                                            <p:strVal val="1+ppt_w/2"/>
                                          </p:val>
                                        </p:tav>
                                      </p:tavLst>
                                    </p:anim>
                                    <p:anim calcmode="lin" valueType="num">
                                      <p:cBhvr additive="base">
                                        <p:cTn id="186" dur="2000"/>
                                        <p:tgtEl>
                                          <p:spTgt spid="12"/>
                                        </p:tgtEl>
                                        <p:attrNameLst>
                                          <p:attrName>ppt_y</p:attrName>
                                        </p:attrNameLst>
                                      </p:cBhvr>
                                      <p:tavLst>
                                        <p:tav tm="0">
                                          <p:val>
                                            <p:strVal val="ppt_y"/>
                                          </p:val>
                                        </p:tav>
                                        <p:tav tm="100000">
                                          <p:val>
                                            <p:strVal val="1+ppt_h/2"/>
                                          </p:val>
                                        </p:tav>
                                      </p:tavLst>
                                    </p:anim>
                                    <p:set>
                                      <p:cBhvr>
                                        <p:cTn id="187" dur="1" fill="hold">
                                          <p:stCondLst>
                                            <p:cond delay="1999"/>
                                          </p:stCondLst>
                                        </p:cTn>
                                        <p:tgtEl>
                                          <p:spTgt spid="12"/>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3"/>
                                        </p:tgtEl>
                                        <p:attrNameLst>
                                          <p:attrName>ppt_x</p:attrName>
                                        </p:attrNameLst>
                                      </p:cBhvr>
                                      <p:tavLst>
                                        <p:tav tm="0">
                                          <p:val>
                                            <p:strVal val="ppt_x"/>
                                          </p:val>
                                        </p:tav>
                                        <p:tav tm="100000">
                                          <p:val>
                                            <p:strVal val="1+ppt_w/2"/>
                                          </p:val>
                                        </p:tav>
                                      </p:tavLst>
                                    </p:anim>
                                    <p:anim calcmode="lin" valueType="num">
                                      <p:cBhvr additive="base">
                                        <p:cTn id="190" dur="2000"/>
                                        <p:tgtEl>
                                          <p:spTgt spid="13"/>
                                        </p:tgtEl>
                                        <p:attrNameLst>
                                          <p:attrName>ppt_y</p:attrName>
                                        </p:attrNameLst>
                                      </p:cBhvr>
                                      <p:tavLst>
                                        <p:tav tm="0">
                                          <p:val>
                                            <p:strVal val="ppt_y"/>
                                          </p:val>
                                        </p:tav>
                                        <p:tav tm="100000">
                                          <p:val>
                                            <p:strVal val="1+ppt_h/2"/>
                                          </p:val>
                                        </p:tav>
                                      </p:tavLst>
                                    </p:anim>
                                    <p:set>
                                      <p:cBhvr>
                                        <p:cTn id="191" dur="1" fill="hold">
                                          <p:stCondLst>
                                            <p:cond delay="1999"/>
                                          </p:stCondLst>
                                        </p:cTn>
                                        <p:tgtEl>
                                          <p:spTgt spid="13"/>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4"/>
                                        </p:tgtEl>
                                        <p:attrNameLst>
                                          <p:attrName>ppt_x</p:attrName>
                                        </p:attrNameLst>
                                      </p:cBhvr>
                                      <p:tavLst>
                                        <p:tav tm="0">
                                          <p:val>
                                            <p:strVal val="ppt_x"/>
                                          </p:val>
                                        </p:tav>
                                        <p:tav tm="100000">
                                          <p:val>
                                            <p:strVal val="1+ppt_w/2"/>
                                          </p:val>
                                        </p:tav>
                                      </p:tavLst>
                                    </p:anim>
                                    <p:anim calcmode="lin" valueType="num">
                                      <p:cBhvr additive="base">
                                        <p:cTn id="194" dur="2000"/>
                                        <p:tgtEl>
                                          <p:spTgt spid="14"/>
                                        </p:tgtEl>
                                        <p:attrNameLst>
                                          <p:attrName>ppt_y</p:attrName>
                                        </p:attrNameLst>
                                      </p:cBhvr>
                                      <p:tavLst>
                                        <p:tav tm="0">
                                          <p:val>
                                            <p:strVal val="ppt_y"/>
                                          </p:val>
                                        </p:tav>
                                        <p:tav tm="100000">
                                          <p:val>
                                            <p:strVal val="1+ppt_h/2"/>
                                          </p:val>
                                        </p:tav>
                                      </p:tavLst>
                                    </p:anim>
                                    <p:set>
                                      <p:cBhvr>
                                        <p:cTn id="195" dur="1" fill="hold">
                                          <p:stCondLst>
                                            <p:cond delay="1999"/>
                                          </p:stCondLst>
                                        </p:cTn>
                                        <p:tgtEl>
                                          <p:spTgt spid="14"/>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5"/>
                                        </p:tgtEl>
                                        <p:attrNameLst>
                                          <p:attrName>ppt_x</p:attrName>
                                        </p:attrNameLst>
                                      </p:cBhvr>
                                      <p:tavLst>
                                        <p:tav tm="0">
                                          <p:val>
                                            <p:strVal val="ppt_x"/>
                                          </p:val>
                                        </p:tav>
                                        <p:tav tm="100000">
                                          <p:val>
                                            <p:strVal val="1+ppt_w/2"/>
                                          </p:val>
                                        </p:tav>
                                      </p:tavLst>
                                    </p:anim>
                                    <p:anim calcmode="lin" valueType="num">
                                      <p:cBhvr additive="base">
                                        <p:cTn id="198" dur="2000"/>
                                        <p:tgtEl>
                                          <p:spTgt spid="15"/>
                                        </p:tgtEl>
                                        <p:attrNameLst>
                                          <p:attrName>ppt_y</p:attrName>
                                        </p:attrNameLst>
                                      </p:cBhvr>
                                      <p:tavLst>
                                        <p:tav tm="0">
                                          <p:val>
                                            <p:strVal val="ppt_y"/>
                                          </p:val>
                                        </p:tav>
                                        <p:tav tm="100000">
                                          <p:val>
                                            <p:strVal val="1+ppt_h/2"/>
                                          </p:val>
                                        </p:tav>
                                      </p:tavLst>
                                    </p:anim>
                                    <p:set>
                                      <p:cBhvr>
                                        <p:cTn id="199" dur="1" fill="hold">
                                          <p:stCondLst>
                                            <p:cond delay="1999"/>
                                          </p:stCondLst>
                                        </p:cTn>
                                        <p:tgtEl>
                                          <p:spTgt spid="15"/>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16"/>
                                        </p:tgtEl>
                                        <p:attrNameLst>
                                          <p:attrName>ppt_x</p:attrName>
                                        </p:attrNameLst>
                                      </p:cBhvr>
                                      <p:tavLst>
                                        <p:tav tm="0">
                                          <p:val>
                                            <p:strVal val="ppt_x"/>
                                          </p:val>
                                        </p:tav>
                                        <p:tav tm="100000">
                                          <p:val>
                                            <p:strVal val="1+ppt_w/2"/>
                                          </p:val>
                                        </p:tav>
                                      </p:tavLst>
                                    </p:anim>
                                    <p:anim calcmode="lin" valueType="num">
                                      <p:cBhvr additive="base">
                                        <p:cTn id="202" dur="2000"/>
                                        <p:tgtEl>
                                          <p:spTgt spid="16"/>
                                        </p:tgtEl>
                                        <p:attrNameLst>
                                          <p:attrName>ppt_y</p:attrName>
                                        </p:attrNameLst>
                                      </p:cBhvr>
                                      <p:tavLst>
                                        <p:tav tm="0">
                                          <p:val>
                                            <p:strVal val="ppt_y"/>
                                          </p:val>
                                        </p:tav>
                                        <p:tav tm="100000">
                                          <p:val>
                                            <p:strVal val="1+ppt_h/2"/>
                                          </p:val>
                                        </p:tav>
                                      </p:tavLst>
                                    </p:anim>
                                    <p:set>
                                      <p:cBhvr>
                                        <p:cTn id="203" dur="1" fill="hold">
                                          <p:stCondLst>
                                            <p:cond delay="1999"/>
                                          </p:stCondLst>
                                        </p:cTn>
                                        <p:tgtEl>
                                          <p:spTgt spid="16"/>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7"/>
                                        </p:tgtEl>
                                        <p:attrNameLst>
                                          <p:attrName>ppt_x</p:attrName>
                                        </p:attrNameLst>
                                      </p:cBhvr>
                                      <p:tavLst>
                                        <p:tav tm="0">
                                          <p:val>
                                            <p:strVal val="ppt_x"/>
                                          </p:val>
                                        </p:tav>
                                        <p:tav tm="100000">
                                          <p:val>
                                            <p:strVal val="0-ppt_w/2"/>
                                          </p:val>
                                        </p:tav>
                                      </p:tavLst>
                                    </p:anim>
                                    <p:anim calcmode="lin" valueType="num">
                                      <p:cBhvr additive="base">
                                        <p:cTn id="206" dur="2000"/>
                                        <p:tgtEl>
                                          <p:spTgt spid="7"/>
                                        </p:tgtEl>
                                        <p:attrNameLst>
                                          <p:attrName>ppt_y</p:attrName>
                                        </p:attrNameLst>
                                      </p:cBhvr>
                                      <p:tavLst>
                                        <p:tav tm="0">
                                          <p:val>
                                            <p:strVal val="ppt_y"/>
                                          </p:val>
                                        </p:tav>
                                        <p:tav tm="100000">
                                          <p:val>
                                            <p:strVal val="1+ppt_h/2"/>
                                          </p:val>
                                        </p:tav>
                                      </p:tavLst>
                                    </p:anim>
                                    <p:set>
                                      <p:cBhvr>
                                        <p:cTn id="207" dur="1" fill="hold">
                                          <p:stCondLst>
                                            <p:cond delay="1999"/>
                                          </p:stCondLst>
                                        </p:cTn>
                                        <p:tgtEl>
                                          <p:spTgt spid="7"/>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10"/>
                                        </p:tgtEl>
                                        <p:attrNameLst>
                                          <p:attrName>ppt_x</p:attrName>
                                        </p:attrNameLst>
                                      </p:cBhvr>
                                      <p:tavLst>
                                        <p:tav tm="0">
                                          <p:val>
                                            <p:strVal val="ppt_x"/>
                                          </p:val>
                                        </p:tav>
                                        <p:tav tm="100000">
                                          <p:val>
                                            <p:strVal val="0-ppt_w/2"/>
                                          </p:val>
                                        </p:tav>
                                      </p:tavLst>
                                    </p:anim>
                                    <p:anim calcmode="lin" valueType="num">
                                      <p:cBhvr additive="base">
                                        <p:cTn id="210" dur="2000"/>
                                        <p:tgtEl>
                                          <p:spTgt spid="10"/>
                                        </p:tgtEl>
                                        <p:attrNameLst>
                                          <p:attrName>ppt_y</p:attrName>
                                        </p:attrNameLst>
                                      </p:cBhvr>
                                      <p:tavLst>
                                        <p:tav tm="0">
                                          <p:val>
                                            <p:strVal val="ppt_y"/>
                                          </p:val>
                                        </p:tav>
                                        <p:tav tm="100000">
                                          <p:val>
                                            <p:strVal val="1+ppt_h/2"/>
                                          </p:val>
                                        </p:tav>
                                      </p:tavLst>
                                    </p:anim>
                                    <p:set>
                                      <p:cBhvr>
                                        <p:cTn id="211" dur="1" fill="hold">
                                          <p:stCondLst>
                                            <p:cond delay="1999"/>
                                          </p:stCondLst>
                                        </p:cTn>
                                        <p:tgtEl>
                                          <p:spTgt spid="10"/>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22"/>
                                        </p:tgtEl>
                                        <p:attrNameLst>
                                          <p:attrName>ppt_x</p:attrName>
                                        </p:attrNameLst>
                                      </p:cBhvr>
                                      <p:tavLst>
                                        <p:tav tm="0">
                                          <p:val>
                                            <p:strVal val="ppt_x"/>
                                          </p:val>
                                        </p:tav>
                                        <p:tav tm="100000">
                                          <p:val>
                                            <p:strVal val="0-ppt_w/2"/>
                                          </p:val>
                                        </p:tav>
                                      </p:tavLst>
                                    </p:anim>
                                    <p:anim calcmode="lin" valueType="num">
                                      <p:cBhvr additive="base">
                                        <p:cTn id="214" dur="2000"/>
                                        <p:tgtEl>
                                          <p:spTgt spid="22"/>
                                        </p:tgtEl>
                                        <p:attrNameLst>
                                          <p:attrName>ppt_y</p:attrName>
                                        </p:attrNameLst>
                                      </p:cBhvr>
                                      <p:tavLst>
                                        <p:tav tm="0">
                                          <p:val>
                                            <p:strVal val="ppt_y"/>
                                          </p:val>
                                        </p:tav>
                                        <p:tav tm="100000">
                                          <p:val>
                                            <p:strVal val="1+ppt_h/2"/>
                                          </p:val>
                                        </p:tav>
                                      </p:tavLst>
                                    </p:anim>
                                    <p:set>
                                      <p:cBhvr>
                                        <p:cTn id="215" dur="1" fill="hold">
                                          <p:stCondLst>
                                            <p:cond delay="1999"/>
                                          </p:stCondLst>
                                        </p:cTn>
                                        <p:tgtEl>
                                          <p:spTgt spid="22"/>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23"/>
                                        </p:tgtEl>
                                        <p:attrNameLst>
                                          <p:attrName>ppt_x</p:attrName>
                                        </p:attrNameLst>
                                      </p:cBhvr>
                                      <p:tavLst>
                                        <p:tav tm="0">
                                          <p:val>
                                            <p:strVal val="ppt_x"/>
                                          </p:val>
                                        </p:tav>
                                        <p:tav tm="100000">
                                          <p:val>
                                            <p:strVal val="0-ppt_w/2"/>
                                          </p:val>
                                        </p:tav>
                                      </p:tavLst>
                                    </p:anim>
                                    <p:anim calcmode="lin" valueType="num">
                                      <p:cBhvr additive="base">
                                        <p:cTn id="218" dur="2000"/>
                                        <p:tgtEl>
                                          <p:spTgt spid="23"/>
                                        </p:tgtEl>
                                        <p:attrNameLst>
                                          <p:attrName>ppt_y</p:attrName>
                                        </p:attrNameLst>
                                      </p:cBhvr>
                                      <p:tavLst>
                                        <p:tav tm="0">
                                          <p:val>
                                            <p:strVal val="ppt_y"/>
                                          </p:val>
                                        </p:tav>
                                        <p:tav tm="100000">
                                          <p:val>
                                            <p:strVal val="1+ppt_h/2"/>
                                          </p:val>
                                        </p:tav>
                                      </p:tavLst>
                                    </p:anim>
                                    <p:set>
                                      <p:cBhvr>
                                        <p:cTn id="219" dur="1" fill="hold">
                                          <p:stCondLst>
                                            <p:cond delay="1999"/>
                                          </p:stCondLst>
                                        </p:cTn>
                                        <p:tgtEl>
                                          <p:spTgt spid="23"/>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24"/>
                                        </p:tgtEl>
                                        <p:attrNameLst>
                                          <p:attrName>ppt_x</p:attrName>
                                        </p:attrNameLst>
                                      </p:cBhvr>
                                      <p:tavLst>
                                        <p:tav tm="0">
                                          <p:val>
                                            <p:strVal val="ppt_x"/>
                                          </p:val>
                                        </p:tav>
                                        <p:tav tm="100000">
                                          <p:val>
                                            <p:strVal val="0-ppt_w/2"/>
                                          </p:val>
                                        </p:tav>
                                      </p:tavLst>
                                    </p:anim>
                                    <p:anim calcmode="lin" valueType="num">
                                      <p:cBhvr additive="base">
                                        <p:cTn id="222" dur="2000"/>
                                        <p:tgtEl>
                                          <p:spTgt spid="24"/>
                                        </p:tgtEl>
                                        <p:attrNameLst>
                                          <p:attrName>ppt_y</p:attrName>
                                        </p:attrNameLst>
                                      </p:cBhvr>
                                      <p:tavLst>
                                        <p:tav tm="0">
                                          <p:val>
                                            <p:strVal val="ppt_y"/>
                                          </p:val>
                                        </p:tav>
                                        <p:tav tm="100000">
                                          <p:val>
                                            <p:strVal val="1+ppt_h/2"/>
                                          </p:val>
                                        </p:tav>
                                      </p:tavLst>
                                    </p:anim>
                                    <p:set>
                                      <p:cBhvr>
                                        <p:cTn id="223" dur="1" fill="hold">
                                          <p:stCondLst>
                                            <p:cond delay="1999"/>
                                          </p:stCondLst>
                                        </p:cTn>
                                        <p:tgtEl>
                                          <p:spTgt spid="24"/>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25"/>
                                        </p:tgtEl>
                                        <p:attrNameLst>
                                          <p:attrName>ppt_x</p:attrName>
                                        </p:attrNameLst>
                                      </p:cBhvr>
                                      <p:tavLst>
                                        <p:tav tm="0">
                                          <p:val>
                                            <p:strVal val="ppt_x"/>
                                          </p:val>
                                        </p:tav>
                                        <p:tav tm="100000">
                                          <p:val>
                                            <p:strVal val="0-ppt_w/2"/>
                                          </p:val>
                                        </p:tav>
                                      </p:tavLst>
                                    </p:anim>
                                    <p:anim calcmode="lin" valueType="num">
                                      <p:cBhvr additive="base">
                                        <p:cTn id="226" dur="2000"/>
                                        <p:tgtEl>
                                          <p:spTgt spid="25"/>
                                        </p:tgtEl>
                                        <p:attrNameLst>
                                          <p:attrName>ppt_y</p:attrName>
                                        </p:attrNameLst>
                                      </p:cBhvr>
                                      <p:tavLst>
                                        <p:tav tm="0">
                                          <p:val>
                                            <p:strVal val="ppt_y"/>
                                          </p:val>
                                        </p:tav>
                                        <p:tav tm="100000">
                                          <p:val>
                                            <p:strVal val="1+ppt_h/2"/>
                                          </p:val>
                                        </p:tav>
                                      </p:tavLst>
                                    </p:anim>
                                    <p:set>
                                      <p:cBhvr>
                                        <p:cTn id="227" dur="1" fill="hold">
                                          <p:stCondLst>
                                            <p:cond delay="1999"/>
                                          </p:stCondLst>
                                        </p:cTn>
                                        <p:tgtEl>
                                          <p:spTgt spid="25"/>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26"/>
                                        </p:tgtEl>
                                        <p:attrNameLst>
                                          <p:attrName>ppt_x</p:attrName>
                                        </p:attrNameLst>
                                      </p:cBhvr>
                                      <p:tavLst>
                                        <p:tav tm="0">
                                          <p:val>
                                            <p:strVal val="ppt_x"/>
                                          </p:val>
                                        </p:tav>
                                        <p:tav tm="100000">
                                          <p:val>
                                            <p:strVal val="0-ppt_w/2"/>
                                          </p:val>
                                        </p:tav>
                                      </p:tavLst>
                                    </p:anim>
                                    <p:anim calcmode="lin" valueType="num">
                                      <p:cBhvr additive="base">
                                        <p:cTn id="230" dur="2000"/>
                                        <p:tgtEl>
                                          <p:spTgt spid="26"/>
                                        </p:tgtEl>
                                        <p:attrNameLst>
                                          <p:attrName>ppt_y</p:attrName>
                                        </p:attrNameLst>
                                      </p:cBhvr>
                                      <p:tavLst>
                                        <p:tav tm="0">
                                          <p:val>
                                            <p:strVal val="ppt_y"/>
                                          </p:val>
                                        </p:tav>
                                        <p:tav tm="100000">
                                          <p:val>
                                            <p:strVal val="1+ppt_h/2"/>
                                          </p:val>
                                        </p:tav>
                                      </p:tavLst>
                                    </p:anim>
                                    <p:set>
                                      <p:cBhvr>
                                        <p:cTn id="231" dur="1" fill="hold">
                                          <p:stCondLst>
                                            <p:cond delay="1999"/>
                                          </p:stCondLst>
                                        </p:cTn>
                                        <p:tgtEl>
                                          <p:spTgt spid="26"/>
                                        </p:tgtEl>
                                        <p:attrNameLst>
                                          <p:attrName>style.visibility</p:attrName>
                                        </p:attrNameLst>
                                      </p:cBhvr>
                                      <p:to>
                                        <p:strVal val="hidden"/>
                                      </p:to>
                                    </p:set>
                                  </p:childTnLst>
                                </p:cTn>
                              </p:par>
                              <p:par>
                                <p:cTn id="232" presetID="2" presetClass="exit" presetSubtype="3" fill="hold" nodeType="withEffect">
                                  <p:stCondLst>
                                    <p:cond delay="0"/>
                                  </p:stCondLst>
                                  <p:childTnLst>
                                    <p:anim calcmode="lin" valueType="num">
                                      <p:cBhvr additive="base">
                                        <p:cTn id="233" dur="2000"/>
                                        <p:tgtEl>
                                          <p:spTgt spid="4"/>
                                        </p:tgtEl>
                                        <p:attrNameLst>
                                          <p:attrName>ppt_x</p:attrName>
                                        </p:attrNameLst>
                                      </p:cBhvr>
                                      <p:tavLst>
                                        <p:tav tm="0">
                                          <p:val>
                                            <p:strVal val="ppt_x"/>
                                          </p:val>
                                        </p:tav>
                                        <p:tav tm="100000">
                                          <p:val>
                                            <p:strVal val="1+ppt_w/2"/>
                                          </p:val>
                                        </p:tav>
                                      </p:tavLst>
                                    </p:anim>
                                    <p:anim calcmode="lin" valueType="num">
                                      <p:cBhvr additive="base">
                                        <p:cTn id="234" dur="2000"/>
                                        <p:tgtEl>
                                          <p:spTgt spid="4"/>
                                        </p:tgtEl>
                                        <p:attrNameLst>
                                          <p:attrName>ppt_y</p:attrName>
                                        </p:attrNameLst>
                                      </p:cBhvr>
                                      <p:tavLst>
                                        <p:tav tm="0">
                                          <p:val>
                                            <p:strVal val="ppt_y"/>
                                          </p:val>
                                        </p:tav>
                                        <p:tav tm="100000">
                                          <p:val>
                                            <p:strVal val="0-ppt_h/2"/>
                                          </p:val>
                                        </p:tav>
                                      </p:tavLst>
                                    </p:anim>
                                    <p:set>
                                      <p:cBhvr>
                                        <p:cTn id="235" dur="1" fill="hold">
                                          <p:stCondLst>
                                            <p:cond delay="1999"/>
                                          </p:stCondLst>
                                        </p:cTn>
                                        <p:tgtEl>
                                          <p:spTgt spid="4"/>
                                        </p:tgtEl>
                                        <p:attrNameLst>
                                          <p:attrName>style.visibility</p:attrName>
                                        </p:attrNameLst>
                                      </p:cBhvr>
                                      <p:to>
                                        <p:strVal val="hidden"/>
                                      </p:to>
                                    </p:set>
                                  </p:childTnLst>
                                </p:cTn>
                              </p:par>
                              <p:par>
                                <p:cTn id="236" presetID="2" presetClass="exit" presetSubtype="3" fill="hold" nodeType="withEffect">
                                  <p:stCondLst>
                                    <p:cond delay="0"/>
                                  </p:stCondLst>
                                  <p:childTnLst>
                                    <p:anim calcmode="lin" valueType="num">
                                      <p:cBhvr additive="base">
                                        <p:cTn id="237" dur="2000"/>
                                        <p:tgtEl>
                                          <p:spTgt spid="8"/>
                                        </p:tgtEl>
                                        <p:attrNameLst>
                                          <p:attrName>ppt_x</p:attrName>
                                        </p:attrNameLst>
                                      </p:cBhvr>
                                      <p:tavLst>
                                        <p:tav tm="0">
                                          <p:val>
                                            <p:strVal val="ppt_x"/>
                                          </p:val>
                                        </p:tav>
                                        <p:tav tm="100000">
                                          <p:val>
                                            <p:strVal val="1+ppt_w/2"/>
                                          </p:val>
                                        </p:tav>
                                      </p:tavLst>
                                    </p:anim>
                                    <p:anim calcmode="lin" valueType="num">
                                      <p:cBhvr additive="base">
                                        <p:cTn id="238" dur="2000"/>
                                        <p:tgtEl>
                                          <p:spTgt spid="8"/>
                                        </p:tgtEl>
                                        <p:attrNameLst>
                                          <p:attrName>ppt_y</p:attrName>
                                        </p:attrNameLst>
                                      </p:cBhvr>
                                      <p:tavLst>
                                        <p:tav tm="0">
                                          <p:val>
                                            <p:strVal val="ppt_y"/>
                                          </p:val>
                                        </p:tav>
                                        <p:tav tm="100000">
                                          <p:val>
                                            <p:strVal val="0-ppt_h/2"/>
                                          </p:val>
                                        </p:tav>
                                      </p:tavLst>
                                    </p:anim>
                                    <p:set>
                                      <p:cBhvr>
                                        <p:cTn id="239" dur="1" fill="hold">
                                          <p:stCondLst>
                                            <p:cond delay="1999"/>
                                          </p:stCondLst>
                                        </p:cTn>
                                        <p:tgtEl>
                                          <p:spTgt spid="8"/>
                                        </p:tgtEl>
                                        <p:attrNameLst>
                                          <p:attrName>style.visibility</p:attrName>
                                        </p:attrNameLst>
                                      </p:cBhvr>
                                      <p:to>
                                        <p:strVal val="hidden"/>
                                      </p:to>
                                    </p:set>
                                  </p:childTnLst>
                                </p:cTn>
                              </p:par>
                              <p:par>
                                <p:cTn id="240" presetID="2" presetClass="exit" presetSubtype="3" fill="hold" nodeType="withEffect">
                                  <p:stCondLst>
                                    <p:cond delay="0"/>
                                  </p:stCondLst>
                                  <p:childTnLst>
                                    <p:anim calcmode="lin" valueType="num">
                                      <p:cBhvr additive="base">
                                        <p:cTn id="241" dur="2000"/>
                                        <p:tgtEl>
                                          <p:spTgt spid="17"/>
                                        </p:tgtEl>
                                        <p:attrNameLst>
                                          <p:attrName>ppt_x</p:attrName>
                                        </p:attrNameLst>
                                      </p:cBhvr>
                                      <p:tavLst>
                                        <p:tav tm="0">
                                          <p:val>
                                            <p:strVal val="ppt_x"/>
                                          </p:val>
                                        </p:tav>
                                        <p:tav tm="100000">
                                          <p:val>
                                            <p:strVal val="1+ppt_w/2"/>
                                          </p:val>
                                        </p:tav>
                                      </p:tavLst>
                                    </p:anim>
                                    <p:anim calcmode="lin" valueType="num">
                                      <p:cBhvr additive="base">
                                        <p:cTn id="242" dur="2000"/>
                                        <p:tgtEl>
                                          <p:spTgt spid="17"/>
                                        </p:tgtEl>
                                        <p:attrNameLst>
                                          <p:attrName>ppt_y</p:attrName>
                                        </p:attrNameLst>
                                      </p:cBhvr>
                                      <p:tavLst>
                                        <p:tav tm="0">
                                          <p:val>
                                            <p:strVal val="ppt_y"/>
                                          </p:val>
                                        </p:tav>
                                        <p:tav tm="100000">
                                          <p:val>
                                            <p:strVal val="0-ppt_h/2"/>
                                          </p:val>
                                        </p:tav>
                                      </p:tavLst>
                                    </p:anim>
                                    <p:set>
                                      <p:cBhvr>
                                        <p:cTn id="243" dur="1" fill="hold">
                                          <p:stCondLst>
                                            <p:cond delay="1999"/>
                                          </p:stCondLst>
                                        </p:cTn>
                                        <p:tgtEl>
                                          <p:spTgt spid="17"/>
                                        </p:tgtEl>
                                        <p:attrNameLst>
                                          <p:attrName>style.visibility</p:attrName>
                                        </p:attrNameLst>
                                      </p:cBhvr>
                                      <p:to>
                                        <p:strVal val="hidden"/>
                                      </p:to>
                                    </p:set>
                                  </p:childTnLst>
                                </p:cTn>
                              </p:par>
                              <p:par>
                                <p:cTn id="244" presetID="2" presetClass="exit" presetSubtype="3" fill="hold" nodeType="withEffect">
                                  <p:stCondLst>
                                    <p:cond delay="0"/>
                                  </p:stCondLst>
                                  <p:childTnLst>
                                    <p:anim calcmode="lin" valueType="num">
                                      <p:cBhvr additive="base">
                                        <p:cTn id="245" dur="2000"/>
                                        <p:tgtEl>
                                          <p:spTgt spid="18"/>
                                        </p:tgtEl>
                                        <p:attrNameLst>
                                          <p:attrName>ppt_x</p:attrName>
                                        </p:attrNameLst>
                                      </p:cBhvr>
                                      <p:tavLst>
                                        <p:tav tm="0">
                                          <p:val>
                                            <p:strVal val="ppt_x"/>
                                          </p:val>
                                        </p:tav>
                                        <p:tav tm="100000">
                                          <p:val>
                                            <p:strVal val="1+ppt_w/2"/>
                                          </p:val>
                                        </p:tav>
                                      </p:tavLst>
                                    </p:anim>
                                    <p:anim calcmode="lin" valueType="num">
                                      <p:cBhvr additive="base">
                                        <p:cTn id="246" dur="2000"/>
                                        <p:tgtEl>
                                          <p:spTgt spid="18"/>
                                        </p:tgtEl>
                                        <p:attrNameLst>
                                          <p:attrName>ppt_y</p:attrName>
                                        </p:attrNameLst>
                                      </p:cBhvr>
                                      <p:tavLst>
                                        <p:tav tm="0">
                                          <p:val>
                                            <p:strVal val="ppt_y"/>
                                          </p:val>
                                        </p:tav>
                                        <p:tav tm="100000">
                                          <p:val>
                                            <p:strVal val="0-ppt_h/2"/>
                                          </p:val>
                                        </p:tav>
                                      </p:tavLst>
                                    </p:anim>
                                    <p:set>
                                      <p:cBhvr>
                                        <p:cTn id="247" dur="1" fill="hold">
                                          <p:stCondLst>
                                            <p:cond delay="1999"/>
                                          </p:stCondLst>
                                        </p:cTn>
                                        <p:tgtEl>
                                          <p:spTgt spid="18"/>
                                        </p:tgtEl>
                                        <p:attrNameLst>
                                          <p:attrName>style.visibility</p:attrName>
                                        </p:attrNameLst>
                                      </p:cBhvr>
                                      <p:to>
                                        <p:strVal val="hidden"/>
                                      </p:to>
                                    </p:set>
                                  </p:childTnLst>
                                </p:cTn>
                              </p:par>
                              <p:par>
                                <p:cTn id="248" presetID="2" presetClass="exit" presetSubtype="3" fill="hold" nodeType="withEffect">
                                  <p:stCondLst>
                                    <p:cond delay="0"/>
                                  </p:stCondLst>
                                  <p:childTnLst>
                                    <p:anim calcmode="lin" valueType="num">
                                      <p:cBhvr additive="base">
                                        <p:cTn id="249" dur="2000"/>
                                        <p:tgtEl>
                                          <p:spTgt spid="19"/>
                                        </p:tgtEl>
                                        <p:attrNameLst>
                                          <p:attrName>ppt_x</p:attrName>
                                        </p:attrNameLst>
                                      </p:cBhvr>
                                      <p:tavLst>
                                        <p:tav tm="0">
                                          <p:val>
                                            <p:strVal val="ppt_x"/>
                                          </p:val>
                                        </p:tav>
                                        <p:tav tm="100000">
                                          <p:val>
                                            <p:strVal val="1+ppt_w/2"/>
                                          </p:val>
                                        </p:tav>
                                      </p:tavLst>
                                    </p:anim>
                                    <p:anim calcmode="lin" valueType="num">
                                      <p:cBhvr additive="base">
                                        <p:cTn id="250" dur="2000"/>
                                        <p:tgtEl>
                                          <p:spTgt spid="19"/>
                                        </p:tgtEl>
                                        <p:attrNameLst>
                                          <p:attrName>ppt_y</p:attrName>
                                        </p:attrNameLst>
                                      </p:cBhvr>
                                      <p:tavLst>
                                        <p:tav tm="0">
                                          <p:val>
                                            <p:strVal val="ppt_y"/>
                                          </p:val>
                                        </p:tav>
                                        <p:tav tm="100000">
                                          <p:val>
                                            <p:strVal val="0-ppt_h/2"/>
                                          </p:val>
                                        </p:tav>
                                      </p:tavLst>
                                    </p:anim>
                                    <p:set>
                                      <p:cBhvr>
                                        <p:cTn id="251" dur="1" fill="hold">
                                          <p:stCondLst>
                                            <p:cond delay="1999"/>
                                          </p:stCondLst>
                                        </p:cTn>
                                        <p:tgtEl>
                                          <p:spTgt spid="19"/>
                                        </p:tgtEl>
                                        <p:attrNameLst>
                                          <p:attrName>style.visibility</p:attrName>
                                        </p:attrNameLst>
                                      </p:cBhvr>
                                      <p:to>
                                        <p:strVal val="hidden"/>
                                      </p:to>
                                    </p:set>
                                  </p:childTnLst>
                                </p:cTn>
                              </p:par>
                              <p:par>
                                <p:cTn id="252" presetID="2" presetClass="exit" presetSubtype="3" fill="hold" nodeType="withEffect">
                                  <p:stCondLst>
                                    <p:cond delay="0"/>
                                  </p:stCondLst>
                                  <p:childTnLst>
                                    <p:anim calcmode="lin" valueType="num">
                                      <p:cBhvr additive="base">
                                        <p:cTn id="253" dur="2000"/>
                                        <p:tgtEl>
                                          <p:spTgt spid="20"/>
                                        </p:tgtEl>
                                        <p:attrNameLst>
                                          <p:attrName>ppt_x</p:attrName>
                                        </p:attrNameLst>
                                      </p:cBhvr>
                                      <p:tavLst>
                                        <p:tav tm="0">
                                          <p:val>
                                            <p:strVal val="ppt_x"/>
                                          </p:val>
                                        </p:tav>
                                        <p:tav tm="100000">
                                          <p:val>
                                            <p:strVal val="1+ppt_w/2"/>
                                          </p:val>
                                        </p:tav>
                                      </p:tavLst>
                                    </p:anim>
                                    <p:anim calcmode="lin" valueType="num">
                                      <p:cBhvr additive="base">
                                        <p:cTn id="254" dur="2000"/>
                                        <p:tgtEl>
                                          <p:spTgt spid="20"/>
                                        </p:tgtEl>
                                        <p:attrNameLst>
                                          <p:attrName>ppt_y</p:attrName>
                                        </p:attrNameLst>
                                      </p:cBhvr>
                                      <p:tavLst>
                                        <p:tav tm="0">
                                          <p:val>
                                            <p:strVal val="ppt_y"/>
                                          </p:val>
                                        </p:tav>
                                        <p:tav tm="100000">
                                          <p:val>
                                            <p:strVal val="0-ppt_h/2"/>
                                          </p:val>
                                        </p:tav>
                                      </p:tavLst>
                                    </p:anim>
                                    <p:set>
                                      <p:cBhvr>
                                        <p:cTn id="255" dur="1" fill="hold">
                                          <p:stCondLst>
                                            <p:cond delay="1999"/>
                                          </p:stCondLst>
                                        </p:cTn>
                                        <p:tgtEl>
                                          <p:spTgt spid="20"/>
                                        </p:tgtEl>
                                        <p:attrNameLst>
                                          <p:attrName>style.visibility</p:attrName>
                                        </p:attrNameLst>
                                      </p:cBhvr>
                                      <p:to>
                                        <p:strVal val="hidden"/>
                                      </p:to>
                                    </p:set>
                                  </p:childTnLst>
                                </p:cTn>
                              </p:par>
                              <p:par>
                                <p:cTn id="256" presetID="2" presetClass="exit" presetSubtype="3" fill="hold" nodeType="withEffect">
                                  <p:stCondLst>
                                    <p:cond delay="0"/>
                                  </p:stCondLst>
                                  <p:childTnLst>
                                    <p:anim calcmode="lin" valueType="num">
                                      <p:cBhvr additive="base">
                                        <p:cTn id="257" dur="2000"/>
                                        <p:tgtEl>
                                          <p:spTgt spid="21"/>
                                        </p:tgtEl>
                                        <p:attrNameLst>
                                          <p:attrName>ppt_x</p:attrName>
                                        </p:attrNameLst>
                                      </p:cBhvr>
                                      <p:tavLst>
                                        <p:tav tm="0">
                                          <p:val>
                                            <p:strVal val="ppt_x"/>
                                          </p:val>
                                        </p:tav>
                                        <p:tav tm="100000">
                                          <p:val>
                                            <p:strVal val="1+ppt_w/2"/>
                                          </p:val>
                                        </p:tav>
                                      </p:tavLst>
                                    </p:anim>
                                    <p:anim calcmode="lin" valueType="num">
                                      <p:cBhvr additive="base">
                                        <p:cTn id="258" dur="2000"/>
                                        <p:tgtEl>
                                          <p:spTgt spid="21"/>
                                        </p:tgtEl>
                                        <p:attrNameLst>
                                          <p:attrName>ppt_y</p:attrName>
                                        </p:attrNameLst>
                                      </p:cBhvr>
                                      <p:tavLst>
                                        <p:tav tm="0">
                                          <p:val>
                                            <p:strVal val="ppt_y"/>
                                          </p:val>
                                        </p:tav>
                                        <p:tav tm="100000">
                                          <p:val>
                                            <p:strVal val="0-ppt_h/2"/>
                                          </p:val>
                                        </p:tav>
                                      </p:tavLst>
                                    </p:anim>
                                    <p:set>
                                      <p:cBhvr>
                                        <p:cTn id="259" dur="1" fill="hold">
                                          <p:stCondLst>
                                            <p:cond delay="1999"/>
                                          </p:stCondLst>
                                        </p:cTn>
                                        <p:tgtEl>
                                          <p:spTgt spid="21"/>
                                        </p:tgtEl>
                                        <p:attrNameLst>
                                          <p:attrName>style.visibility</p:attrName>
                                        </p:attrNameLst>
                                      </p:cBhvr>
                                      <p:to>
                                        <p:strVal val="hidden"/>
                                      </p:to>
                                    </p:set>
                                  </p:childTnLst>
                                </p:cTn>
                              </p:par>
                              <p:par>
                                <p:cTn id="260" presetID="2" presetClass="exit" presetSubtype="9" fill="hold" nodeType="withEffect">
                                  <p:stCondLst>
                                    <p:cond delay="0"/>
                                  </p:stCondLst>
                                  <p:childTnLst>
                                    <p:anim calcmode="lin" valueType="num">
                                      <p:cBhvr additive="base">
                                        <p:cTn id="261" dur="2000"/>
                                        <p:tgtEl>
                                          <p:spTgt spid="9"/>
                                        </p:tgtEl>
                                        <p:attrNameLst>
                                          <p:attrName>ppt_x</p:attrName>
                                        </p:attrNameLst>
                                      </p:cBhvr>
                                      <p:tavLst>
                                        <p:tav tm="0">
                                          <p:val>
                                            <p:strVal val="ppt_x"/>
                                          </p:val>
                                        </p:tav>
                                        <p:tav tm="100000">
                                          <p:val>
                                            <p:strVal val="0-ppt_w/2"/>
                                          </p:val>
                                        </p:tav>
                                      </p:tavLst>
                                    </p:anim>
                                    <p:anim calcmode="lin" valueType="num">
                                      <p:cBhvr additive="base">
                                        <p:cTn id="262" dur="2000"/>
                                        <p:tgtEl>
                                          <p:spTgt spid="9"/>
                                        </p:tgtEl>
                                        <p:attrNameLst>
                                          <p:attrName>ppt_y</p:attrName>
                                        </p:attrNameLst>
                                      </p:cBhvr>
                                      <p:tavLst>
                                        <p:tav tm="0">
                                          <p:val>
                                            <p:strVal val="ppt_y"/>
                                          </p:val>
                                        </p:tav>
                                        <p:tav tm="100000">
                                          <p:val>
                                            <p:strVal val="0-ppt_h/2"/>
                                          </p:val>
                                        </p:tav>
                                      </p:tavLst>
                                    </p:anim>
                                    <p:set>
                                      <p:cBhvr>
                                        <p:cTn id="263" dur="1" fill="hold">
                                          <p:stCondLst>
                                            <p:cond delay="1999"/>
                                          </p:stCondLst>
                                        </p:cTn>
                                        <p:tgtEl>
                                          <p:spTgt spid="9"/>
                                        </p:tgtEl>
                                        <p:attrNameLst>
                                          <p:attrName>style.visibility</p:attrName>
                                        </p:attrNameLst>
                                      </p:cBhvr>
                                      <p:to>
                                        <p:strVal val="hidden"/>
                                      </p:to>
                                    </p:set>
                                  </p:childTnLst>
                                </p:cTn>
                              </p:par>
                              <p:par>
                                <p:cTn id="264" presetID="2" presetClass="exit" presetSubtype="9" fill="hold" nodeType="withEffect">
                                  <p:stCondLst>
                                    <p:cond delay="0"/>
                                  </p:stCondLst>
                                  <p:childTnLst>
                                    <p:anim calcmode="lin" valueType="num">
                                      <p:cBhvr additive="base">
                                        <p:cTn id="265" dur="2000"/>
                                        <p:tgtEl>
                                          <p:spTgt spid="11"/>
                                        </p:tgtEl>
                                        <p:attrNameLst>
                                          <p:attrName>ppt_x</p:attrName>
                                        </p:attrNameLst>
                                      </p:cBhvr>
                                      <p:tavLst>
                                        <p:tav tm="0">
                                          <p:val>
                                            <p:strVal val="ppt_x"/>
                                          </p:val>
                                        </p:tav>
                                        <p:tav tm="100000">
                                          <p:val>
                                            <p:strVal val="0-ppt_w/2"/>
                                          </p:val>
                                        </p:tav>
                                      </p:tavLst>
                                    </p:anim>
                                    <p:anim calcmode="lin" valueType="num">
                                      <p:cBhvr additive="base">
                                        <p:cTn id="266" dur="2000"/>
                                        <p:tgtEl>
                                          <p:spTgt spid="11"/>
                                        </p:tgtEl>
                                        <p:attrNameLst>
                                          <p:attrName>ppt_y</p:attrName>
                                        </p:attrNameLst>
                                      </p:cBhvr>
                                      <p:tavLst>
                                        <p:tav tm="0">
                                          <p:val>
                                            <p:strVal val="ppt_y"/>
                                          </p:val>
                                        </p:tav>
                                        <p:tav tm="100000">
                                          <p:val>
                                            <p:strVal val="0-ppt_h/2"/>
                                          </p:val>
                                        </p:tav>
                                      </p:tavLst>
                                    </p:anim>
                                    <p:set>
                                      <p:cBhvr>
                                        <p:cTn id="267" dur="1" fill="hold">
                                          <p:stCondLst>
                                            <p:cond delay="1999"/>
                                          </p:stCondLst>
                                        </p:cTn>
                                        <p:tgtEl>
                                          <p:spTgt spid="11"/>
                                        </p:tgtEl>
                                        <p:attrNameLst>
                                          <p:attrName>style.visibility</p:attrName>
                                        </p:attrNameLst>
                                      </p:cBhvr>
                                      <p:to>
                                        <p:strVal val="hidden"/>
                                      </p:to>
                                    </p:set>
                                  </p:childTnLst>
                                </p:cTn>
                              </p:par>
                              <p:par>
                                <p:cTn id="268" presetID="2" presetClass="exit" presetSubtype="9" fill="hold" nodeType="withEffect">
                                  <p:stCondLst>
                                    <p:cond delay="0"/>
                                  </p:stCondLst>
                                  <p:childTnLst>
                                    <p:anim calcmode="lin" valueType="num">
                                      <p:cBhvr additive="base">
                                        <p:cTn id="269" dur="2000"/>
                                        <p:tgtEl>
                                          <p:spTgt spid="27"/>
                                        </p:tgtEl>
                                        <p:attrNameLst>
                                          <p:attrName>ppt_x</p:attrName>
                                        </p:attrNameLst>
                                      </p:cBhvr>
                                      <p:tavLst>
                                        <p:tav tm="0">
                                          <p:val>
                                            <p:strVal val="ppt_x"/>
                                          </p:val>
                                        </p:tav>
                                        <p:tav tm="100000">
                                          <p:val>
                                            <p:strVal val="0-ppt_w/2"/>
                                          </p:val>
                                        </p:tav>
                                      </p:tavLst>
                                    </p:anim>
                                    <p:anim calcmode="lin" valueType="num">
                                      <p:cBhvr additive="base">
                                        <p:cTn id="270" dur="2000"/>
                                        <p:tgtEl>
                                          <p:spTgt spid="27"/>
                                        </p:tgtEl>
                                        <p:attrNameLst>
                                          <p:attrName>ppt_y</p:attrName>
                                        </p:attrNameLst>
                                      </p:cBhvr>
                                      <p:tavLst>
                                        <p:tav tm="0">
                                          <p:val>
                                            <p:strVal val="ppt_y"/>
                                          </p:val>
                                        </p:tav>
                                        <p:tav tm="100000">
                                          <p:val>
                                            <p:strVal val="0-ppt_h/2"/>
                                          </p:val>
                                        </p:tav>
                                      </p:tavLst>
                                    </p:anim>
                                    <p:set>
                                      <p:cBhvr>
                                        <p:cTn id="271" dur="1" fill="hold">
                                          <p:stCondLst>
                                            <p:cond delay="1999"/>
                                          </p:stCondLst>
                                        </p:cTn>
                                        <p:tgtEl>
                                          <p:spTgt spid="27"/>
                                        </p:tgtEl>
                                        <p:attrNameLst>
                                          <p:attrName>style.visibility</p:attrName>
                                        </p:attrNameLst>
                                      </p:cBhvr>
                                      <p:to>
                                        <p:strVal val="hidden"/>
                                      </p:to>
                                    </p:set>
                                  </p:childTnLst>
                                </p:cTn>
                              </p:par>
                              <p:par>
                                <p:cTn id="272" presetID="2" presetClass="exit" presetSubtype="9" fill="hold" nodeType="withEffect">
                                  <p:stCondLst>
                                    <p:cond delay="0"/>
                                  </p:stCondLst>
                                  <p:childTnLst>
                                    <p:anim calcmode="lin" valueType="num">
                                      <p:cBhvr additive="base">
                                        <p:cTn id="273" dur="2000"/>
                                        <p:tgtEl>
                                          <p:spTgt spid="28"/>
                                        </p:tgtEl>
                                        <p:attrNameLst>
                                          <p:attrName>ppt_x</p:attrName>
                                        </p:attrNameLst>
                                      </p:cBhvr>
                                      <p:tavLst>
                                        <p:tav tm="0">
                                          <p:val>
                                            <p:strVal val="ppt_x"/>
                                          </p:val>
                                        </p:tav>
                                        <p:tav tm="100000">
                                          <p:val>
                                            <p:strVal val="0-ppt_w/2"/>
                                          </p:val>
                                        </p:tav>
                                      </p:tavLst>
                                    </p:anim>
                                    <p:anim calcmode="lin" valueType="num">
                                      <p:cBhvr additive="base">
                                        <p:cTn id="274" dur="2000"/>
                                        <p:tgtEl>
                                          <p:spTgt spid="28"/>
                                        </p:tgtEl>
                                        <p:attrNameLst>
                                          <p:attrName>ppt_y</p:attrName>
                                        </p:attrNameLst>
                                      </p:cBhvr>
                                      <p:tavLst>
                                        <p:tav tm="0">
                                          <p:val>
                                            <p:strVal val="ppt_y"/>
                                          </p:val>
                                        </p:tav>
                                        <p:tav tm="100000">
                                          <p:val>
                                            <p:strVal val="0-ppt_h/2"/>
                                          </p:val>
                                        </p:tav>
                                      </p:tavLst>
                                    </p:anim>
                                    <p:set>
                                      <p:cBhvr>
                                        <p:cTn id="275" dur="1" fill="hold">
                                          <p:stCondLst>
                                            <p:cond delay="1999"/>
                                          </p:stCondLst>
                                        </p:cTn>
                                        <p:tgtEl>
                                          <p:spTgt spid="28"/>
                                        </p:tgtEl>
                                        <p:attrNameLst>
                                          <p:attrName>style.visibility</p:attrName>
                                        </p:attrNameLst>
                                      </p:cBhvr>
                                      <p:to>
                                        <p:strVal val="hidden"/>
                                      </p:to>
                                    </p:set>
                                  </p:childTnLst>
                                </p:cTn>
                              </p:par>
                              <p:par>
                                <p:cTn id="276" presetID="2" presetClass="exit" presetSubtype="9" fill="hold" nodeType="withEffect">
                                  <p:stCondLst>
                                    <p:cond delay="0"/>
                                  </p:stCondLst>
                                  <p:childTnLst>
                                    <p:anim calcmode="lin" valueType="num">
                                      <p:cBhvr additive="base">
                                        <p:cTn id="277" dur="2000"/>
                                        <p:tgtEl>
                                          <p:spTgt spid="29"/>
                                        </p:tgtEl>
                                        <p:attrNameLst>
                                          <p:attrName>ppt_x</p:attrName>
                                        </p:attrNameLst>
                                      </p:cBhvr>
                                      <p:tavLst>
                                        <p:tav tm="0">
                                          <p:val>
                                            <p:strVal val="ppt_x"/>
                                          </p:val>
                                        </p:tav>
                                        <p:tav tm="100000">
                                          <p:val>
                                            <p:strVal val="0-ppt_w/2"/>
                                          </p:val>
                                        </p:tav>
                                      </p:tavLst>
                                    </p:anim>
                                    <p:anim calcmode="lin" valueType="num">
                                      <p:cBhvr additive="base">
                                        <p:cTn id="278" dur="2000"/>
                                        <p:tgtEl>
                                          <p:spTgt spid="29"/>
                                        </p:tgtEl>
                                        <p:attrNameLst>
                                          <p:attrName>ppt_y</p:attrName>
                                        </p:attrNameLst>
                                      </p:cBhvr>
                                      <p:tavLst>
                                        <p:tav tm="0">
                                          <p:val>
                                            <p:strVal val="ppt_y"/>
                                          </p:val>
                                        </p:tav>
                                        <p:tav tm="100000">
                                          <p:val>
                                            <p:strVal val="0-ppt_h/2"/>
                                          </p:val>
                                        </p:tav>
                                      </p:tavLst>
                                    </p:anim>
                                    <p:set>
                                      <p:cBhvr>
                                        <p:cTn id="279" dur="1" fill="hold">
                                          <p:stCondLst>
                                            <p:cond delay="1999"/>
                                          </p:stCondLst>
                                        </p:cTn>
                                        <p:tgtEl>
                                          <p:spTgt spid="29"/>
                                        </p:tgtEl>
                                        <p:attrNameLst>
                                          <p:attrName>style.visibility</p:attrName>
                                        </p:attrNameLst>
                                      </p:cBhvr>
                                      <p:to>
                                        <p:strVal val="hidden"/>
                                      </p:to>
                                    </p:set>
                                  </p:childTnLst>
                                </p:cTn>
                              </p:par>
                              <p:par>
                                <p:cTn id="280" presetID="2" presetClass="exit" presetSubtype="9" fill="hold" nodeType="withEffect">
                                  <p:stCondLst>
                                    <p:cond delay="0"/>
                                  </p:stCondLst>
                                  <p:childTnLst>
                                    <p:anim calcmode="lin" valueType="num">
                                      <p:cBhvr additive="base">
                                        <p:cTn id="281" dur="2000"/>
                                        <p:tgtEl>
                                          <p:spTgt spid="30"/>
                                        </p:tgtEl>
                                        <p:attrNameLst>
                                          <p:attrName>ppt_x</p:attrName>
                                        </p:attrNameLst>
                                      </p:cBhvr>
                                      <p:tavLst>
                                        <p:tav tm="0">
                                          <p:val>
                                            <p:strVal val="ppt_x"/>
                                          </p:val>
                                        </p:tav>
                                        <p:tav tm="100000">
                                          <p:val>
                                            <p:strVal val="0-ppt_w/2"/>
                                          </p:val>
                                        </p:tav>
                                      </p:tavLst>
                                    </p:anim>
                                    <p:anim calcmode="lin" valueType="num">
                                      <p:cBhvr additive="base">
                                        <p:cTn id="282" dur="2000"/>
                                        <p:tgtEl>
                                          <p:spTgt spid="30"/>
                                        </p:tgtEl>
                                        <p:attrNameLst>
                                          <p:attrName>ppt_y</p:attrName>
                                        </p:attrNameLst>
                                      </p:cBhvr>
                                      <p:tavLst>
                                        <p:tav tm="0">
                                          <p:val>
                                            <p:strVal val="ppt_y"/>
                                          </p:val>
                                        </p:tav>
                                        <p:tav tm="100000">
                                          <p:val>
                                            <p:strVal val="0-ppt_h/2"/>
                                          </p:val>
                                        </p:tav>
                                      </p:tavLst>
                                    </p:anim>
                                    <p:set>
                                      <p:cBhvr>
                                        <p:cTn id="283" dur="1" fill="hold">
                                          <p:stCondLst>
                                            <p:cond delay="1999"/>
                                          </p:stCondLst>
                                        </p:cTn>
                                        <p:tgtEl>
                                          <p:spTgt spid="30"/>
                                        </p:tgtEl>
                                        <p:attrNameLst>
                                          <p:attrName>style.visibility</p:attrName>
                                        </p:attrNameLst>
                                      </p:cBhvr>
                                      <p:to>
                                        <p:strVal val="hidden"/>
                                      </p:to>
                                    </p:set>
                                  </p:childTnLst>
                                </p:cTn>
                              </p:par>
                              <p:par>
                                <p:cTn id="284" presetID="2" presetClass="exit" presetSubtype="9" fill="hold" nodeType="withEffect">
                                  <p:stCondLst>
                                    <p:cond delay="0"/>
                                  </p:stCondLst>
                                  <p:childTnLst>
                                    <p:anim calcmode="lin" valueType="num">
                                      <p:cBhvr additive="base">
                                        <p:cTn id="285" dur="2000"/>
                                        <p:tgtEl>
                                          <p:spTgt spid="31"/>
                                        </p:tgtEl>
                                        <p:attrNameLst>
                                          <p:attrName>ppt_x</p:attrName>
                                        </p:attrNameLst>
                                      </p:cBhvr>
                                      <p:tavLst>
                                        <p:tav tm="0">
                                          <p:val>
                                            <p:strVal val="ppt_x"/>
                                          </p:val>
                                        </p:tav>
                                        <p:tav tm="100000">
                                          <p:val>
                                            <p:strVal val="0-ppt_w/2"/>
                                          </p:val>
                                        </p:tav>
                                      </p:tavLst>
                                    </p:anim>
                                    <p:anim calcmode="lin" valueType="num">
                                      <p:cBhvr additive="base">
                                        <p:cTn id="286" dur="2000"/>
                                        <p:tgtEl>
                                          <p:spTgt spid="31"/>
                                        </p:tgtEl>
                                        <p:attrNameLst>
                                          <p:attrName>ppt_y</p:attrName>
                                        </p:attrNameLst>
                                      </p:cBhvr>
                                      <p:tavLst>
                                        <p:tav tm="0">
                                          <p:val>
                                            <p:strVal val="ppt_y"/>
                                          </p:val>
                                        </p:tav>
                                        <p:tav tm="100000">
                                          <p:val>
                                            <p:strVal val="0-ppt_h/2"/>
                                          </p:val>
                                        </p:tav>
                                      </p:tavLst>
                                    </p:anim>
                                    <p:set>
                                      <p:cBhvr>
                                        <p:cTn id="287" dur="1" fill="hold">
                                          <p:stCondLst>
                                            <p:cond delay="1999"/>
                                          </p:stCondLst>
                                        </p:cTn>
                                        <p:tgtEl>
                                          <p:spTgt spid="31"/>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3"/>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5"/>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12"/>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13"/>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14"/>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5"/>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6"/>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7"/>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0"/>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2"/>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3"/>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4"/>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5"/>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6"/>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4"/>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8"/>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17"/>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8"/>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19"/>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20"/>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21"/>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9"/>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11"/>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7"/>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8"/>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29"/>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30"/>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31"/>
                                        </p:tgtEl>
                                        <p:attrNameLst>
                                          <p:attrName>r</p:attrName>
                                        </p:attrNameLst>
                                      </p:cBhvr>
                                    </p:animRot>
                                  </p:childTnLst>
                                </p:cTn>
                              </p:par>
                              <p:par>
                                <p:cTn id="344" presetID="23" presetClass="entr" presetSubtype="272"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ppt_w</p:attrName>
                                        </p:attrNameLst>
                                      </p:cBhvr>
                                      <p:tavLst>
                                        <p:tav tm="0">
                                          <p:val>
                                            <p:strVal val="2/3*#ppt_w"/>
                                          </p:val>
                                        </p:tav>
                                        <p:tav tm="100000">
                                          <p:val>
                                            <p:strVal val="#ppt_w"/>
                                          </p:val>
                                        </p:tav>
                                      </p:tavLst>
                                    </p:anim>
                                    <p:anim calcmode="lin" valueType="num">
                                      <p:cBhvr>
                                        <p:cTn id="347" dur="2000" fill="hold"/>
                                        <p:tgtEl>
                                          <p:spTgt spid="2"/>
                                        </p:tgtEl>
                                        <p:attrNameLst>
                                          <p:attrName>ppt_h</p:attrName>
                                        </p:attrNameLst>
                                      </p:cBhvr>
                                      <p:tavLst>
                                        <p:tav tm="0">
                                          <p:val>
                                            <p:strVal val="2/3*#ppt_h"/>
                                          </p:val>
                                        </p:tav>
                                        <p:tav tm="100000">
                                          <p:val>
                                            <p:strVal val="#ppt_h"/>
                                          </p:val>
                                        </p:tav>
                                      </p:tavLst>
                                    </p:anim>
                                  </p:childTnLst>
                                </p:cTn>
                              </p:par>
                              <p:par>
                                <p:cTn id="348" presetID="4" presetClass="entr" presetSubtype="32" fill="hold" nodeType="withEffect">
                                  <p:stCondLst>
                                    <p:cond delay="0"/>
                                  </p:stCondLst>
                                  <p:childTnLst>
                                    <p:set>
                                      <p:cBhvr>
                                        <p:cTn id="349" dur="1" fill="hold">
                                          <p:stCondLst>
                                            <p:cond delay="0"/>
                                          </p:stCondLst>
                                        </p:cTn>
                                        <p:tgtEl>
                                          <p:spTgt spid="2"/>
                                        </p:tgtEl>
                                        <p:attrNameLst>
                                          <p:attrName>style.visibility</p:attrName>
                                        </p:attrNameLst>
                                      </p:cBhvr>
                                      <p:to>
                                        <p:strVal val="visible"/>
                                      </p:to>
                                    </p:set>
                                    <p:animEffect transition="in" filter="box(out)">
                                      <p:cBhvr>
                                        <p:cTn id="35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3" name="2 CuadroTexto"/>
          <p:cNvSpPr txBox="1"/>
          <p:nvPr/>
        </p:nvSpPr>
        <p:spPr>
          <a:xfrm>
            <a:off x="857225" y="2571750"/>
            <a:ext cx="7786742" cy="1200329"/>
          </a:xfrm>
          <a:prstGeom prst="rect">
            <a:avLst/>
          </a:prstGeom>
          <a:noFill/>
        </p:spPr>
        <p:txBody>
          <a:bodyPr wrap="square" rtlCol="0">
            <a:spAutoFit/>
          </a:bodyPr>
          <a:lstStyle/>
          <a:p>
            <a:pPr algn="ctr"/>
            <a:r>
              <a:rPr lang="es-PE" dirty="0" smtClean="0"/>
              <a:t> El edificio cuenta con grandes voladizos de 75 metros de longitud en el lado que da a la plaza y 45 metros de longitud en el lado que da al mar. Estas características destacan la ampliación del Museo del muelle en la bahía. </a:t>
            </a:r>
          </a:p>
          <a:p>
            <a:pPr algn="ctr"/>
            <a:endParaRPr lang="es-PE" dirty="0" smtClean="0"/>
          </a:p>
        </p:txBody>
      </p:sp>
      <p:sp>
        <p:nvSpPr>
          <p:cNvPr id="4" name="3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99FF"/>
            </a:gs>
            <a:gs pos="45000">
              <a:srgbClr val="FF7A00"/>
            </a:gs>
            <a:gs pos="70000">
              <a:srgbClr val="FF0300"/>
            </a:gs>
            <a:gs pos="100000">
              <a:srgbClr val="4D0808"/>
            </a:gs>
          </a:gsLst>
          <a:lin ang="10800000" scaled="1"/>
          <a:tileRect/>
        </a:gradFill>
        <a:effectLst/>
      </p:bgPr>
    </p:bg>
    <p:spTree>
      <p:nvGrpSpPr>
        <p:cNvPr id="1" name=""/>
        <p:cNvGrpSpPr/>
        <p:nvPr/>
      </p:nvGrpSpPr>
      <p:grpSpPr>
        <a:xfrm>
          <a:off x="0" y="0"/>
          <a:ext cx="0" cy="0"/>
          <a:chOff x="0" y="0"/>
          <a:chExt cx="0" cy="0"/>
        </a:xfrm>
      </p:grpSpPr>
      <p:pic>
        <p:nvPicPr>
          <p:cNvPr id="2" name="1 Imagen" descr="2920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80px-Decagonal_trapezohedron.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173394">
            <a:off x="-328928" y="1520054"/>
            <a:ext cx="817251" cy="1143008"/>
          </a:xfrm>
          <a:prstGeom prst="rect">
            <a:avLst/>
          </a:prstGeom>
        </p:spPr>
      </p:pic>
      <p:pic>
        <p:nvPicPr>
          <p:cNvPr id="5" name="4 Imagen" descr="280px-Decagonal_trapezohedron.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173394">
            <a:off x="-328928" y="2520186"/>
            <a:ext cx="817251" cy="1143008"/>
          </a:xfrm>
          <a:prstGeom prst="rect">
            <a:avLst/>
          </a:prstGeom>
        </p:spPr>
      </p:pic>
      <p:pic>
        <p:nvPicPr>
          <p:cNvPr id="6" name="5 Imagen" descr="280px-Decagonal_trapezohedron.png"/>
          <p:cNvPicPr>
            <a:picLocks noChangeAspect="1"/>
          </p:cNvPicPr>
          <p:nvPr/>
        </p:nvPicPr>
        <p:blipFill>
          <a:blip r:embed="rId3">
            <a:duotone>
              <a:prstClr val="black"/>
              <a:srgbClr val="FF6600">
                <a:tint val="45000"/>
                <a:satMod val="400000"/>
              </a:srgbClr>
            </a:duotone>
            <a:lum contrast="40000"/>
          </a:blip>
          <a:stretch>
            <a:fillRect/>
          </a:stretch>
        </p:blipFill>
        <p:spPr>
          <a:xfrm rot="173394">
            <a:off x="171138" y="1520054"/>
            <a:ext cx="817251" cy="1143008"/>
          </a:xfrm>
          <a:prstGeom prst="rect">
            <a:avLst/>
          </a:prstGeom>
        </p:spPr>
      </p:pic>
      <p:pic>
        <p:nvPicPr>
          <p:cNvPr id="7" name="6 Imagen" descr="280px-Decagonal_trapezohedron.png"/>
          <p:cNvPicPr>
            <a:picLocks noChangeAspect="1"/>
          </p:cNvPicPr>
          <p:nvPr/>
        </p:nvPicPr>
        <p:blipFill>
          <a:blip r:embed="rId3">
            <a:duotone>
              <a:prstClr val="black"/>
              <a:srgbClr val="FF6600">
                <a:tint val="45000"/>
                <a:satMod val="400000"/>
              </a:srgbClr>
            </a:duotone>
            <a:lum contrast="40000"/>
          </a:blip>
          <a:stretch>
            <a:fillRect/>
          </a:stretch>
        </p:blipFill>
        <p:spPr>
          <a:xfrm rot="173394">
            <a:off x="171138" y="2520186"/>
            <a:ext cx="817251" cy="1143008"/>
          </a:xfrm>
          <a:prstGeom prst="rect">
            <a:avLst/>
          </a:prstGeom>
        </p:spPr>
      </p:pic>
      <p:pic>
        <p:nvPicPr>
          <p:cNvPr id="8" name="7 Imagen" descr="280px-Decagonal_trapezohedron.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173394">
            <a:off x="742642" y="1520054"/>
            <a:ext cx="817251" cy="1143008"/>
          </a:xfrm>
          <a:prstGeom prst="rect">
            <a:avLst/>
          </a:prstGeom>
        </p:spPr>
      </p:pic>
      <p:pic>
        <p:nvPicPr>
          <p:cNvPr id="9" name="8 Imagen" descr="280px-Decagonal_trapezohedron.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173394">
            <a:off x="742642" y="2520186"/>
            <a:ext cx="817251" cy="1143008"/>
          </a:xfrm>
          <a:prstGeom prst="rect">
            <a:avLst/>
          </a:prstGeom>
        </p:spPr>
      </p:pic>
      <p:pic>
        <p:nvPicPr>
          <p:cNvPr id="10" name="9 Imagen" descr="280px-Decagonal_trapezohedron.png"/>
          <p:cNvPicPr>
            <a:picLocks noChangeAspect="1"/>
          </p:cNvPicPr>
          <p:nvPr/>
        </p:nvPicPr>
        <p:blipFill>
          <a:blip r:embed="rId3">
            <a:duotone>
              <a:prstClr val="black"/>
              <a:srgbClr val="FF6600">
                <a:tint val="45000"/>
                <a:satMod val="400000"/>
              </a:srgbClr>
            </a:duotone>
            <a:lum contrast="40000"/>
          </a:blip>
          <a:stretch>
            <a:fillRect/>
          </a:stretch>
        </p:blipFill>
        <p:spPr>
          <a:xfrm rot="173394">
            <a:off x="1242708" y="1520054"/>
            <a:ext cx="817251" cy="1143008"/>
          </a:xfrm>
          <a:prstGeom prst="rect">
            <a:avLst/>
          </a:prstGeom>
        </p:spPr>
      </p:pic>
      <p:pic>
        <p:nvPicPr>
          <p:cNvPr id="11" name="10 Imagen" descr="280px-Decagonal_trapezohedron.png"/>
          <p:cNvPicPr>
            <a:picLocks noChangeAspect="1"/>
          </p:cNvPicPr>
          <p:nvPr/>
        </p:nvPicPr>
        <p:blipFill>
          <a:blip r:embed="rId3">
            <a:duotone>
              <a:prstClr val="black"/>
              <a:srgbClr val="FF6600">
                <a:tint val="45000"/>
                <a:satMod val="400000"/>
              </a:srgbClr>
            </a:duotone>
            <a:lum contrast="40000"/>
          </a:blip>
          <a:stretch>
            <a:fillRect/>
          </a:stretch>
        </p:blipFill>
        <p:spPr>
          <a:xfrm rot="173394">
            <a:off x="1242708" y="2520186"/>
            <a:ext cx="817251" cy="1143008"/>
          </a:xfrm>
          <a:prstGeom prst="rect">
            <a:avLst/>
          </a:prstGeom>
        </p:spPr>
      </p:pic>
      <p:pic>
        <p:nvPicPr>
          <p:cNvPr id="12" name="11 Imagen" descr="280px-Decagonal_trapezohedron.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173394">
            <a:off x="1814213" y="1520054"/>
            <a:ext cx="817251" cy="1143008"/>
          </a:xfrm>
          <a:prstGeom prst="rect">
            <a:avLst/>
          </a:prstGeom>
        </p:spPr>
      </p:pic>
      <p:pic>
        <p:nvPicPr>
          <p:cNvPr id="13" name="12 Imagen" descr="280px-Decagonal_trapezohedron.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173394">
            <a:off x="1814213" y="2520186"/>
            <a:ext cx="817251" cy="1143008"/>
          </a:xfrm>
          <a:prstGeom prst="rect">
            <a:avLst/>
          </a:prstGeom>
        </p:spPr>
      </p:pic>
      <p:pic>
        <p:nvPicPr>
          <p:cNvPr id="14" name="13 Imagen" descr="280px-Decagonal_trapezohedron.png"/>
          <p:cNvPicPr>
            <a:picLocks noChangeAspect="1"/>
          </p:cNvPicPr>
          <p:nvPr/>
        </p:nvPicPr>
        <p:blipFill>
          <a:blip r:embed="rId3">
            <a:duotone>
              <a:prstClr val="black"/>
              <a:srgbClr val="FF6600">
                <a:tint val="45000"/>
                <a:satMod val="400000"/>
              </a:srgbClr>
            </a:duotone>
            <a:lum contrast="40000"/>
          </a:blip>
          <a:stretch>
            <a:fillRect/>
          </a:stretch>
        </p:blipFill>
        <p:spPr>
          <a:xfrm rot="173394">
            <a:off x="2314279" y="1520054"/>
            <a:ext cx="817251" cy="1143008"/>
          </a:xfrm>
          <a:prstGeom prst="rect">
            <a:avLst/>
          </a:prstGeom>
        </p:spPr>
      </p:pic>
      <p:pic>
        <p:nvPicPr>
          <p:cNvPr id="15" name="14 Imagen" descr="280px-Decagonal_trapezohedron.png"/>
          <p:cNvPicPr>
            <a:picLocks noChangeAspect="1"/>
          </p:cNvPicPr>
          <p:nvPr/>
        </p:nvPicPr>
        <p:blipFill>
          <a:blip r:embed="rId3">
            <a:duotone>
              <a:prstClr val="black"/>
              <a:srgbClr val="FF6600">
                <a:tint val="45000"/>
                <a:satMod val="400000"/>
              </a:srgbClr>
            </a:duotone>
            <a:lum contrast="40000"/>
          </a:blip>
          <a:stretch>
            <a:fillRect/>
          </a:stretch>
        </p:blipFill>
        <p:spPr>
          <a:xfrm rot="173394">
            <a:off x="2314279" y="2520186"/>
            <a:ext cx="817251" cy="1143008"/>
          </a:xfrm>
          <a:prstGeom prst="rect">
            <a:avLst/>
          </a:prstGeom>
        </p:spPr>
      </p:pic>
      <p:pic>
        <p:nvPicPr>
          <p:cNvPr id="16" name="15 Imagen" descr="280px-Decagonal_trapezohedron.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173394">
            <a:off x="2814343" y="1520054"/>
            <a:ext cx="817251" cy="1143008"/>
          </a:xfrm>
          <a:prstGeom prst="rect">
            <a:avLst/>
          </a:prstGeom>
        </p:spPr>
      </p:pic>
      <p:pic>
        <p:nvPicPr>
          <p:cNvPr id="17" name="16 Imagen" descr="280px-Decagonal_trapezohedron.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173394">
            <a:off x="2814343" y="2520186"/>
            <a:ext cx="817251" cy="1143008"/>
          </a:xfrm>
          <a:prstGeom prst="rect">
            <a:avLst/>
          </a:prstGeom>
        </p:spPr>
      </p:pic>
      <p:pic>
        <p:nvPicPr>
          <p:cNvPr id="18" name="17 Imagen" descr="280px-Decagonal_trapezohedron.png"/>
          <p:cNvPicPr>
            <a:picLocks noChangeAspect="1"/>
          </p:cNvPicPr>
          <p:nvPr/>
        </p:nvPicPr>
        <p:blipFill>
          <a:blip r:embed="rId3">
            <a:duotone>
              <a:prstClr val="black"/>
              <a:srgbClr val="FF6600">
                <a:tint val="45000"/>
                <a:satMod val="400000"/>
              </a:srgbClr>
            </a:duotone>
            <a:lum contrast="40000"/>
          </a:blip>
          <a:stretch>
            <a:fillRect/>
          </a:stretch>
        </p:blipFill>
        <p:spPr>
          <a:xfrm rot="173394">
            <a:off x="3314409" y="1520054"/>
            <a:ext cx="817251" cy="1143008"/>
          </a:xfrm>
          <a:prstGeom prst="rect">
            <a:avLst/>
          </a:prstGeom>
        </p:spPr>
      </p:pic>
      <p:pic>
        <p:nvPicPr>
          <p:cNvPr id="19" name="18 Imagen" descr="280px-Decagonal_trapezohedron.png"/>
          <p:cNvPicPr>
            <a:picLocks noChangeAspect="1"/>
          </p:cNvPicPr>
          <p:nvPr/>
        </p:nvPicPr>
        <p:blipFill>
          <a:blip r:embed="rId3">
            <a:duotone>
              <a:prstClr val="black"/>
              <a:srgbClr val="FF6600">
                <a:tint val="45000"/>
                <a:satMod val="400000"/>
              </a:srgbClr>
            </a:duotone>
            <a:lum contrast="40000"/>
          </a:blip>
          <a:stretch>
            <a:fillRect/>
          </a:stretch>
        </p:blipFill>
        <p:spPr>
          <a:xfrm rot="173394">
            <a:off x="3314409" y="2520186"/>
            <a:ext cx="817251" cy="1143008"/>
          </a:xfrm>
          <a:prstGeom prst="rect">
            <a:avLst/>
          </a:prstGeom>
        </p:spPr>
      </p:pic>
      <p:pic>
        <p:nvPicPr>
          <p:cNvPr id="20" name="19 Imagen" descr="280px-Decagonal_trapezohedron.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173394">
            <a:off x="3885913" y="1520053"/>
            <a:ext cx="817251" cy="1143008"/>
          </a:xfrm>
          <a:prstGeom prst="rect">
            <a:avLst/>
          </a:prstGeom>
        </p:spPr>
      </p:pic>
      <p:pic>
        <p:nvPicPr>
          <p:cNvPr id="21" name="20 Imagen" descr="280px-Decagonal_trapezohedron.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173394">
            <a:off x="3885913" y="2520185"/>
            <a:ext cx="817251" cy="1143008"/>
          </a:xfrm>
          <a:prstGeom prst="rect">
            <a:avLst/>
          </a:prstGeom>
        </p:spPr>
      </p:pic>
      <p:pic>
        <p:nvPicPr>
          <p:cNvPr id="22" name="21 Imagen" descr="280px-Decagonal_trapezohedron.png"/>
          <p:cNvPicPr>
            <a:picLocks noChangeAspect="1"/>
          </p:cNvPicPr>
          <p:nvPr/>
        </p:nvPicPr>
        <p:blipFill>
          <a:blip r:embed="rId3">
            <a:duotone>
              <a:prstClr val="black"/>
              <a:srgbClr val="FF6600">
                <a:tint val="45000"/>
                <a:satMod val="400000"/>
              </a:srgbClr>
            </a:duotone>
            <a:lum contrast="40000"/>
          </a:blip>
          <a:stretch>
            <a:fillRect/>
          </a:stretch>
        </p:blipFill>
        <p:spPr>
          <a:xfrm rot="173394">
            <a:off x="4385979" y="1520053"/>
            <a:ext cx="817251" cy="1143008"/>
          </a:xfrm>
          <a:prstGeom prst="rect">
            <a:avLst/>
          </a:prstGeom>
        </p:spPr>
      </p:pic>
      <p:pic>
        <p:nvPicPr>
          <p:cNvPr id="23" name="22 Imagen" descr="280px-Decagonal_trapezohedron.png"/>
          <p:cNvPicPr>
            <a:picLocks noChangeAspect="1"/>
          </p:cNvPicPr>
          <p:nvPr/>
        </p:nvPicPr>
        <p:blipFill>
          <a:blip r:embed="rId3">
            <a:duotone>
              <a:prstClr val="black"/>
              <a:srgbClr val="FF6600">
                <a:tint val="45000"/>
                <a:satMod val="400000"/>
              </a:srgbClr>
            </a:duotone>
            <a:lum contrast="40000"/>
          </a:blip>
          <a:stretch>
            <a:fillRect/>
          </a:stretch>
        </p:blipFill>
        <p:spPr>
          <a:xfrm rot="173394">
            <a:off x="4385979" y="2520185"/>
            <a:ext cx="817251" cy="1143008"/>
          </a:xfrm>
          <a:prstGeom prst="rect">
            <a:avLst/>
          </a:prstGeom>
        </p:spPr>
      </p:pic>
      <p:pic>
        <p:nvPicPr>
          <p:cNvPr id="24" name="23 Imagen" descr="280px-Decagonal_trapezohedron.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173394">
            <a:off x="4957485" y="1520055"/>
            <a:ext cx="817251" cy="1143008"/>
          </a:xfrm>
          <a:prstGeom prst="rect">
            <a:avLst/>
          </a:prstGeom>
        </p:spPr>
      </p:pic>
      <p:pic>
        <p:nvPicPr>
          <p:cNvPr id="25" name="24 Imagen" descr="280px-Decagonal_trapezohedron.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173394">
            <a:off x="4957485" y="2520187"/>
            <a:ext cx="817251" cy="1143008"/>
          </a:xfrm>
          <a:prstGeom prst="rect">
            <a:avLst/>
          </a:prstGeom>
        </p:spPr>
      </p:pic>
      <p:pic>
        <p:nvPicPr>
          <p:cNvPr id="26" name="25 Imagen" descr="280px-Decagonal_trapezohedron.png"/>
          <p:cNvPicPr>
            <a:picLocks noChangeAspect="1"/>
          </p:cNvPicPr>
          <p:nvPr/>
        </p:nvPicPr>
        <p:blipFill>
          <a:blip r:embed="rId3">
            <a:duotone>
              <a:prstClr val="black"/>
              <a:srgbClr val="FF6600">
                <a:tint val="45000"/>
                <a:satMod val="400000"/>
              </a:srgbClr>
            </a:duotone>
            <a:lum contrast="40000"/>
          </a:blip>
          <a:stretch>
            <a:fillRect/>
          </a:stretch>
        </p:blipFill>
        <p:spPr>
          <a:xfrm rot="173394">
            <a:off x="5457551" y="1520055"/>
            <a:ext cx="817251" cy="1143008"/>
          </a:xfrm>
          <a:prstGeom prst="rect">
            <a:avLst/>
          </a:prstGeom>
        </p:spPr>
      </p:pic>
      <p:pic>
        <p:nvPicPr>
          <p:cNvPr id="27" name="26 Imagen" descr="280px-Decagonal_trapezohedron.png"/>
          <p:cNvPicPr>
            <a:picLocks noChangeAspect="1"/>
          </p:cNvPicPr>
          <p:nvPr/>
        </p:nvPicPr>
        <p:blipFill>
          <a:blip r:embed="rId3">
            <a:duotone>
              <a:prstClr val="black"/>
              <a:srgbClr val="FF6600">
                <a:tint val="45000"/>
                <a:satMod val="400000"/>
              </a:srgbClr>
            </a:duotone>
            <a:lum contrast="40000"/>
          </a:blip>
          <a:stretch>
            <a:fillRect/>
          </a:stretch>
        </p:blipFill>
        <p:spPr>
          <a:xfrm rot="173394">
            <a:off x="5457551" y="2520187"/>
            <a:ext cx="817251" cy="1143008"/>
          </a:xfrm>
          <a:prstGeom prst="rect">
            <a:avLst/>
          </a:prstGeom>
        </p:spPr>
      </p:pic>
      <p:pic>
        <p:nvPicPr>
          <p:cNvPr id="28" name="27 Imagen" descr="280px-Decagonal_trapezohedron.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173394">
            <a:off x="6029055" y="1520055"/>
            <a:ext cx="817251" cy="1143008"/>
          </a:xfrm>
          <a:prstGeom prst="rect">
            <a:avLst/>
          </a:prstGeom>
        </p:spPr>
      </p:pic>
      <p:pic>
        <p:nvPicPr>
          <p:cNvPr id="29" name="28 Imagen" descr="280px-Decagonal_trapezohedron.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173394">
            <a:off x="6029055" y="2520187"/>
            <a:ext cx="817251" cy="1143008"/>
          </a:xfrm>
          <a:prstGeom prst="rect">
            <a:avLst/>
          </a:prstGeom>
        </p:spPr>
      </p:pic>
      <p:pic>
        <p:nvPicPr>
          <p:cNvPr id="30" name="29 Imagen" descr="280px-Decagonal_trapezohedron.png"/>
          <p:cNvPicPr>
            <a:picLocks noChangeAspect="1"/>
          </p:cNvPicPr>
          <p:nvPr/>
        </p:nvPicPr>
        <p:blipFill>
          <a:blip r:embed="rId3">
            <a:duotone>
              <a:prstClr val="black"/>
              <a:srgbClr val="FF6600">
                <a:tint val="45000"/>
                <a:satMod val="400000"/>
              </a:srgbClr>
            </a:duotone>
            <a:lum contrast="40000"/>
          </a:blip>
          <a:stretch>
            <a:fillRect/>
          </a:stretch>
        </p:blipFill>
        <p:spPr>
          <a:xfrm rot="173394">
            <a:off x="6529121" y="1520055"/>
            <a:ext cx="817251" cy="1143008"/>
          </a:xfrm>
          <a:prstGeom prst="rect">
            <a:avLst/>
          </a:prstGeom>
        </p:spPr>
      </p:pic>
      <p:pic>
        <p:nvPicPr>
          <p:cNvPr id="31" name="30 Imagen" descr="280px-Decagonal_trapezohedron.png"/>
          <p:cNvPicPr>
            <a:picLocks noChangeAspect="1"/>
          </p:cNvPicPr>
          <p:nvPr/>
        </p:nvPicPr>
        <p:blipFill>
          <a:blip r:embed="rId3">
            <a:duotone>
              <a:prstClr val="black"/>
              <a:srgbClr val="FF6600">
                <a:tint val="45000"/>
                <a:satMod val="400000"/>
              </a:srgbClr>
            </a:duotone>
            <a:lum contrast="40000"/>
          </a:blip>
          <a:stretch>
            <a:fillRect/>
          </a:stretch>
        </p:blipFill>
        <p:spPr>
          <a:xfrm rot="173394">
            <a:off x="6529121" y="2520187"/>
            <a:ext cx="817251" cy="1143008"/>
          </a:xfrm>
          <a:prstGeom prst="rect">
            <a:avLst/>
          </a:prstGeom>
        </p:spPr>
      </p:pic>
      <p:pic>
        <p:nvPicPr>
          <p:cNvPr id="32" name="31 Imagen" descr="280px-Decagonal_trapezohedron.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173394">
            <a:off x="7100626" y="1520055"/>
            <a:ext cx="817251" cy="1143008"/>
          </a:xfrm>
          <a:prstGeom prst="rect">
            <a:avLst/>
          </a:prstGeom>
        </p:spPr>
      </p:pic>
      <p:pic>
        <p:nvPicPr>
          <p:cNvPr id="33" name="32 Imagen" descr="280px-Decagonal_trapezohedron.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173394">
            <a:off x="7100626" y="2520187"/>
            <a:ext cx="817251" cy="1143008"/>
          </a:xfrm>
          <a:prstGeom prst="rect">
            <a:avLst/>
          </a:prstGeom>
        </p:spPr>
      </p:pic>
      <p:pic>
        <p:nvPicPr>
          <p:cNvPr id="34" name="33 Imagen" descr="280px-Decagonal_trapezohedron.png"/>
          <p:cNvPicPr>
            <a:picLocks noChangeAspect="1"/>
          </p:cNvPicPr>
          <p:nvPr/>
        </p:nvPicPr>
        <p:blipFill>
          <a:blip r:embed="rId3">
            <a:duotone>
              <a:prstClr val="black"/>
              <a:srgbClr val="FF6600">
                <a:tint val="45000"/>
                <a:satMod val="400000"/>
              </a:srgbClr>
            </a:duotone>
            <a:lum contrast="40000"/>
          </a:blip>
          <a:stretch>
            <a:fillRect/>
          </a:stretch>
        </p:blipFill>
        <p:spPr>
          <a:xfrm rot="173394">
            <a:off x="7600692" y="1520055"/>
            <a:ext cx="817251" cy="1143008"/>
          </a:xfrm>
          <a:prstGeom prst="rect">
            <a:avLst/>
          </a:prstGeom>
        </p:spPr>
      </p:pic>
      <p:pic>
        <p:nvPicPr>
          <p:cNvPr id="35" name="34 Imagen" descr="280px-Decagonal_trapezohedron.png"/>
          <p:cNvPicPr>
            <a:picLocks noChangeAspect="1"/>
          </p:cNvPicPr>
          <p:nvPr/>
        </p:nvPicPr>
        <p:blipFill>
          <a:blip r:embed="rId3">
            <a:duotone>
              <a:prstClr val="black"/>
              <a:srgbClr val="FF6600">
                <a:tint val="45000"/>
                <a:satMod val="400000"/>
              </a:srgbClr>
            </a:duotone>
            <a:lum contrast="40000"/>
          </a:blip>
          <a:stretch>
            <a:fillRect/>
          </a:stretch>
        </p:blipFill>
        <p:spPr>
          <a:xfrm rot="173394">
            <a:off x="7600692" y="2520187"/>
            <a:ext cx="817251" cy="1143008"/>
          </a:xfrm>
          <a:prstGeom prst="rect">
            <a:avLst/>
          </a:prstGeom>
        </p:spPr>
      </p:pic>
      <p:pic>
        <p:nvPicPr>
          <p:cNvPr id="36" name="35 Imagen" descr="280px-Decagonal_trapezohedron.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173394">
            <a:off x="8100756" y="1520055"/>
            <a:ext cx="817251" cy="1143008"/>
          </a:xfrm>
          <a:prstGeom prst="rect">
            <a:avLst/>
          </a:prstGeom>
        </p:spPr>
      </p:pic>
      <p:pic>
        <p:nvPicPr>
          <p:cNvPr id="37" name="36 Imagen" descr="280px-Decagonal_trapezohedron.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rot="173394">
            <a:off x="8100756" y="2520187"/>
            <a:ext cx="817251" cy="1143008"/>
          </a:xfrm>
          <a:prstGeom prst="rect">
            <a:avLst/>
          </a:prstGeom>
        </p:spPr>
      </p:pic>
      <p:pic>
        <p:nvPicPr>
          <p:cNvPr id="38" name="37 Imagen" descr="280px-Decagonal_trapezohedron.png"/>
          <p:cNvPicPr>
            <a:picLocks noChangeAspect="1"/>
          </p:cNvPicPr>
          <p:nvPr/>
        </p:nvPicPr>
        <p:blipFill>
          <a:blip r:embed="rId3">
            <a:duotone>
              <a:prstClr val="black"/>
              <a:srgbClr val="FF6600">
                <a:tint val="45000"/>
                <a:satMod val="400000"/>
              </a:srgbClr>
            </a:duotone>
            <a:lum contrast="40000"/>
          </a:blip>
          <a:stretch>
            <a:fillRect/>
          </a:stretch>
        </p:blipFill>
        <p:spPr>
          <a:xfrm rot="173394">
            <a:off x="8600822" y="1520055"/>
            <a:ext cx="817251" cy="1143008"/>
          </a:xfrm>
          <a:prstGeom prst="rect">
            <a:avLst/>
          </a:prstGeom>
        </p:spPr>
      </p:pic>
      <p:pic>
        <p:nvPicPr>
          <p:cNvPr id="39" name="38 Imagen" descr="280px-Decagonal_trapezohedron.png"/>
          <p:cNvPicPr>
            <a:picLocks noChangeAspect="1"/>
          </p:cNvPicPr>
          <p:nvPr/>
        </p:nvPicPr>
        <p:blipFill>
          <a:blip r:embed="rId3">
            <a:duotone>
              <a:prstClr val="black"/>
              <a:srgbClr val="FF6600">
                <a:tint val="45000"/>
                <a:satMod val="400000"/>
              </a:srgbClr>
            </a:duotone>
            <a:lum contrast="40000"/>
          </a:blip>
          <a:stretch>
            <a:fillRect/>
          </a:stretch>
        </p:blipFill>
        <p:spPr>
          <a:xfrm rot="173394">
            <a:off x="8600822" y="2520187"/>
            <a:ext cx="817251" cy="1143008"/>
          </a:xfrm>
          <a:prstGeom prst="rect">
            <a:avLst/>
          </a:prstGeom>
        </p:spPr>
      </p:pic>
      <p:sp>
        <p:nvSpPr>
          <p:cNvPr id="40" name="39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0"/>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0-#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0-#ppt_w/2"/>
                                          </p:val>
                                        </p:tav>
                                        <p:tav tm="100000">
                                          <p:val>
                                            <p:strVal val="#ppt_x"/>
                                          </p:val>
                                        </p:tav>
                                      </p:tavLst>
                                    </p:anim>
                                    <p:anim calcmode="lin" valueType="num">
                                      <p:cBhvr additive="base">
                                        <p:cTn id="18" dur="3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0-#ppt_w/2"/>
                                          </p:val>
                                        </p:tav>
                                        <p:tav tm="100000">
                                          <p:val>
                                            <p:strVal val="#ppt_x"/>
                                          </p:val>
                                        </p:tav>
                                      </p:tavLst>
                                    </p:anim>
                                    <p:anim calcmode="lin" valueType="num">
                                      <p:cBhvr additive="base">
                                        <p:cTn id="22" dur="3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0-#ppt_w/2"/>
                                          </p:val>
                                        </p:tav>
                                        <p:tav tm="100000">
                                          <p:val>
                                            <p:strVal val="#ppt_x"/>
                                          </p:val>
                                        </p:tav>
                                      </p:tavLst>
                                    </p:anim>
                                    <p:anim calcmode="lin" valueType="num">
                                      <p:cBhvr additive="base">
                                        <p:cTn id="26" dur="3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0-#ppt_w/2"/>
                                          </p:val>
                                        </p:tav>
                                        <p:tav tm="100000">
                                          <p:val>
                                            <p:strVal val="#ppt_x"/>
                                          </p:val>
                                        </p:tav>
                                      </p:tavLst>
                                    </p:anim>
                                    <p:anim calcmode="lin" valueType="num">
                                      <p:cBhvr additive="base">
                                        <p:cTn id="30" dur="3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0-#ppt_w/2"/>
                                          </p:val>
                                        </p:tav>
                                        <p:tav tm="100000">
                                          <p:val>
                                            <p:strVal val="#ppt_x"/>
                                          </p:val>
                                        </p:tav>
                                      </p:tavLst>
                                    </p:anim>
                                    <p:anim calcmode="lin" valueType="num">
                                      <p:cBhvr additive="base">
                                        <p:cTn id="34" dur="3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0-#ppt_w/2"/>
                                          </p:val>
                                        </p:tav>
                                        <p:tav tm="100000">
                                          <p:val>
                                            <p:strVal val="#ppt_x"/>
                                          </p:val>
                                        </p:tav>
                                      </p:tavLst>
                                    </p:anim>
                                    <p:anim calcmode="lin" valueType="num">
                                      <p:cBhvr additive="base">
                                        <p:cTn id="38" dur="3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0-#ppt_w/2"/>
                                          </p:val>
                                        </p:tav>
                                        <p:tav tm="100000">
                                          <p:val>
                                            <p:strVal val="#ppt_x"/>
                                          </p:val>
                                        </p:tav>
                                      </p:tavLst>
                                    </p:anim>
                                    <p:anim calcmode="lin" valueType="num">
                                      <p:cBhvr additive="base">
                                        <p:cTn id="42" dur="3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0-#ppt_w/2"/>
                                          </p:val>
                                        </p:tav>
                                        <p:tav tm="100000">
                                          <p:val>
                                            <p:strVal val="#ppt_x"/>
                                          </p:val>
                                        </p:tav>
                                      </p:tavLst>
                                    </p:anim>
                                    <p:anim calcmode="lin" valueType="num">
                                      <p:cBhvr additive="base">
                                        <p:cTn id="46" dur="3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0-#ppt_w/2"/>
                                          </p:val>
                                        </p:tav>
                                        <p:tav tm="100000">
                                          <p:val>
                                            <p:strVal val="#ppt_x"/>
                                          </p:val>
                                        </p:tav>
                                      </p:tavLst>
                                    </p:anim>
                                    <p:anim calcmode="lin" valueType="num">
                                      <p:cBhvr additive="base">
                                        <p:cTn id="50" dur="3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0-#ppt_w/2"/>
                                          </p:val>
                                        </p:tav>
                                        <p:tav tm="100000">
                                          <p:val>
                                            <p:strVal val="#ppt_x"/>
                                          </p:val>
                                        </p:tav>
                                      </p:tavLst>
                                    </p:anim>
                                    <p:anim calcmode="lin" valueType="num">
                                      <p:cBhvr additive="base">
                                        <p:cTn id="54" dur="3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3000" fill="hold"/>
                                        <p:tgtEl>
                                          <p:spTgt spid="16"/>
                                        </p:tgtEl>
                                        <p:attrNameLst>
                                          <p:attrName>ppt_x</p:attrName>
                                        </p:attrNameLst>
                                      </p:cBhvr>
                                      <p:tavLst>
                                        <p:tav tm="0">
                                          <p:val>
                                            <p:strVal val="0-#ppt_w/2"/>
                                          </p:val>
                                        </p:tav>
                                        <p:tav tm="100000">
                                          <p:val>
                                            <p:strVal val="#ppt_x"/>
                                          </p:val>
                                        </p:tav>
                                      </p:tavLst>
                                    </p:anim>
                                    <p:anim calcmode="lin" valueType="num">
                                      <p:cBhvr additive="base">
                                        <p:cTn id="58" dur="3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0-#ppt_w/2"/>
                                          </p:val>
                                        </p:tav>
                                        <p:tav tm="100000">
                                          <p:val>
                                            <p:strVal val="#ppt_x"/>
                                          </p:val>
                                        </p:tav>
                                      </p:tavLst>
                                    </p:anim>
                                    <p:anim calcmode="lin" valueType="num">
                                      <p:cBhvr additive="base">
                                        <p:cTn id="62" dur="3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0-#ppt_w/2"/>
                                          </p:val>
                                        </p:tav>
                                        <p:tav tm="100000">
                                          <p:val>
                                            <p:strVal val="#ppt_x"/>
                                          </p:val>
                                        </p:tav>
                                      </p:tavLst>
                                    </p:anim>
                                    <p:anim calcmode="lin" valueType="num">
                                      <p:cBhvr additive="base">
                                        <p:cTn id="66" dur="3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3000" fill="hold"/>
                                        <p:tgtEl>
                                          <p:spTgt spid="19"/>
                                        </p:tgtEl>
                                        <p:attrNameLst>
                                          <p:attrName>ppt_x</p:attrName>
                                        </p:attrNameLst>
                                      </p:cBhvr>
                                      <p:tavLst>
                                        <p:tav tm="0">
                                          <p:val>
                                            <p:strVal val="0-#ppt_w/2"/>
                                          </p:val>
                                        </p:tav>
                                        <p:tav tm="100000">
                                          <p:val>
                                            <p:strVal val="#ppt_x"/>
                                          </p:val>
                                        </p:tav>
                                      </p:tavLst>
                                    </p:anim>
                                    <p:anim calcmode="lin" valueType="num">
                                      <p:cBhvr additive="base">
                                        <p:cTn id="70" dur="3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3000" fill="hold"/>
                                        <p:tgtEl>
                                          <p:spTgt spid="20"/>
                                        </p:tgtEl>
                                        <p:attrNameLst>
                                          <p:attrName>ppt_x</p:attrName>
                                        </p:attrNameLst>
                                      </p:cBhvr>
                                      <p:tavLst>
                                        <p:tav tm="0">
                                          <p:val>
                                            <p:strVal val="0-#ppt_w/2"/>
                                          </p:val>
                                        </p:tav>
                                        <p:tav tm="100000">
                                          <p:val>
                                            <p:strVal val="#ppt_x"/>
                                          </p:val>
                                        </p:tav>
                                      </p:tavLst>
                                    </p:anim>
                                    <p:anim calcmode="lin" valueType="num">
                                      <p:cBhvr additive="base">
                                        <p:cTn id="74" dur="3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0-#ppt_w/2"/>
                                          </p:val>
                                        </p:tav>
                                        <p:tav tm="100000">
                                          <p:val>
                                            <p:strVal val="#ppt_x"/>
                                          </p:val>
                                        </p:tav>
                                      </p:tavLst>
                                    </p:anim>
                                    <p:anim calcmode="lin" valueType="num">
                                      <p:cBhvr additive="base">
                                        <p:cTn id="78" dur="3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8"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3000" fill="hold"/>
                                        <p:tgtEl>
                                          <p:spTgt spid="22"/>
                                        </p:tgtEl>
                                        <p:attrNameLst>
                                          <p:attrName>ppt_x</p:attrName>
                                        </p:attrNameLst>
                                      </p:cBhvr>
                                      <p:tavLst>
                                        <p:tav tm="0">
                                          <p:val>
                                            <p:strVal val="0-#ppt_w/2"/>
                                          </p:val>
                                        </p:tav>
                                        <p:tav tm="100000">
                                          <p:val>
                                            <p:strVal val="#ppt_x"/>
                                          </p:val>
                                        </p:tav>
                                      </p:tavLst>
                                    </p:anim>
                                    <p:anim calcmode="lin" valueType="num">
                                      <p:cBhvr additive="base">
                                        <p:cTn id="82" dur="3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8"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3000" fill="hold"/>
                                        <p:tgtEl>
                                          <p:spTgt spid="23"/>
                                        </p:tgtEl>
                                        <p:attrNameLst>
                                          <p:attrName>ppt_x</p:attrName>
                                        </p:attrNameLst>
                                      </p:cBhvr>
                                      <p:tavLst>
                                        <p:tav tm="0">
                                          <p:val>
                                            <p:strVal val="0-#ppt_w/2"/>
                                          </p:val>
                                        </p:tav>
                                        <p:tav tm="100000">
                                          <p:val>
                                            <p:strVal val="#ppt_x"/>
                                          </p:val>
                                        </p:tav>
                                      </p:tavLst>
                                    </p:anim>
                                    <p:anim calcmode="lin" valueType="num">
                                      <p:cBhvr additive="base">
                                        <p:cTn id="86" dur="3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8"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3000" fill="hold"/>
                                        <p:tgtEl>
                                          <p:spTgt spid="24"/>
                                        </p:tgtEl>
                                        <p:attrNameLst>
                                          <p:attrName>ppt_x</p:attrName>
                                        </p:attrNameLst>
                                      </p:cBhvr>
                                      <p:tavLst>
                                        <p:tav tm="0">
                                          <p:val>
                                            <p:strVal val="0-#ppt_w/2"/>
                                          </p:val>
                                        </p:tav>
                                        <p:tav tm="100000">
                                          <p:val>
                                            <p:strVal val="#ppt_x"/>
                                          </p:val>
                                        </p:tav>
                                      </p:tavLst>
                                    </p:anim>
                                    <p:anim calcmode="lin" valueType="num">
                                      <p:cBhvr additive="base">
                                        <p:cTn id="90" dur="30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8"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3000" fill="hold"/>
                                        <p:tgtEl>
                                          <p:spTgt spid="25"/>
                                        </p:tgtEl>
                                        <p:attrNameLst>
                                          <p:attrName>ppt_x</p:attrName>
                                        </p:attrNameLst>
                                      </p:cBhvr>
                                      <p:tavLst>
                                        <p:tav tm="0">
                                          <p:val>
                                            <p:strVal val="0-#ppt_w/2"/>
                                          </p:val>
                                        </p:tav>
                                        <p:tav tm="100000">
                                          <p:val>
                                            <p:strVal val="#ppt_x"/>
                                          </p:val>
                                        </p:tav>
                                      </p:tavLst>
                                    </p:anim>
                                    <p:anim calcmode="lin" valueType="num">
                                      <p:cBhvr additive="base">
                                        <p:cTn id="94" dur="3000" fill="hold"/>
                                        <p:tgtEl>
                                          <p:spTgt spid="25"/>
                                        </p:tgtEl>
                                        <p:attrNameLst>
                                          <p:attrName>ppt_y</p:attrName>
                                        </p:attrNameLst>
                                      </p:cBhvr>
                                      <p:tavLst>
                                        <p:tav tm="0">
                                          <p:val>
                                            <p:strVal val="#ppt_y"/>
                                          </p:val>
                                        </p:tav>
                                        <p:tav tm="100000">
                                          <p:val>
                                            <p:strVal val="#ppt_y"/>
                                          </p:val>
                                        </p:tav>
                                      </p:tavLst>
                                    </p:anim>
                                  </p:childTnLst>
                                </p:cTn>
                              </p:par>
                              <p:par>
                                <p:cTn id="95" presetID="2" presetClass="entr" presetSubtype="8"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3000" fill="hold"/>
                                        <p:tgtEl>
                                          <p:spTgt spid="26"/>
                                        </p:tgtEl>
                                        <p:attrNameLst>
                                          <p:attrName>ppt_x</p:attrName>
                                        </p:attrNameLst>
                                      </p:cBhvr>
                                      <p:tavLst>
                                        <p:tav tm="0">
                                          <p:val>
                                            <p:strVal val="0-#ppt_w/2"/>
                                          </p:val>
                                        </p:tav>
                                        <p:tav tm="100000">
                                          <p:val>
                                            <p:strVal val="#ppt_x"/>
                                          </p:val>
                                        </p:tav>
                                      </p:tavLst>
                                    </p:anim>
                                    <p:anim calcmode="lin" valueType="num">
                                      <p:cBhvr additive="base">
                                        <p:cTn id="98" dur="3000" fill="hold"/>
                                        <p:tgtEl>
                                          <p:spTgt spid="26"/>
                                        </p:tgtEl>
                                        <p:attrNameLst>
                                          <p:attrName>ppt_y</p:attrName>
                                        </p:attrNameLst>
                                      </p:cBhvr>
                                      <p:tavLst>
                                        <p:tav tm="0">
                                          <p:val>
                                            <p:strVal val="#ppt_y"/>
                                          </p:val>
                                        </p:tav>
                                        <p:tav tm="100000">
                                          <p:val>
                                            <p:strVal val="#ppt_y"/>
                                          </p:val>
                                        </p:tav>
                                      </p:tavLst>
                                    </p:anim>
                                  </p:childTnLst>
                                </p:cTn>
                              </p:par>
                              <p:par>
                                <p:cTn id="99" presetID="2" presetClass="entr" presetSubtype="8"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3000" fill="hold"/>
                                        <p:tgtEl>
                                          <p:spTgt spid="27"/>
                                        </p:tgtEl>
                                        <p:attrNameLst>
                                          <p:attrName>ppt_x</p:attrName>
                                        </p:attrNameLst>
                                      </p:cBhvr>
                                      <p:tavLst>
                                        <p:tav tm="0">
                                          <p:val>
                                            <p:strVal val="0-#ppt_w/2"/>
                                          </p:val>
                                        </p:tav>
                                        <p:tav tm="100000">
                                          <p:val>
                                            <p:strVal val="#ppt_x"/>
                                          </p:val>
                                        </p:tav>
                                      </p:tavLst>
                                    </p:anim>
                                    <p:anim calcmode="lin" valueType="num">
                                      <p:cBhvr additive="base">
                                        <p:cTn id="102" dur="3000" fill="hold"/>
                                        <p:tgtEl>
                                          <p:spTgt spid="27"/>
                                        </p:tgtEl>
                                        <p:attrNameLst>
                                          <p:attrName>ppt_y</p:attrName>
                                        </p:attrNameLst>
                                      </p:cBhvr>
                                      <p:tavLst>
                                        <p:tav tm="0">
                                          <p:val>
                                            <p:strVal val="#ppt_y"/>
                                          </p:val>
                                        </p:tav>
                                        <p:tav tm="100000">
                                          <p:val>
                                            <p:strVal val="#ppt_y"/>
                                          </p:val>
                                        </p:tav>
                                      </p:tavLst>
                                    </p:anim>
                                  </p:childTnLst>
                                </p:cTn>
                              </p:par>
                              <p:par>
                                <p:cTn id="103" presetID="2" presetClass="entr" presetSubtype="8"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3000" fill="hold"/>
                                        <p:tgtEl>
                                          <p:spTgt spid="28"/>
                                        </p:tgtEl>
                                        <p:attrNameLst>
                                          <p:attrName>ppt_x</p:attrName>
                                        </p:attrNameLst>
                                      </p:cBhvr>
                                      <p:tavLst>
                                        <p:tav tm="0">
                                          <p:val>
                                            <p:strVal val="0-#ppt_w/2"/>
                                          </p:val>
                                        </p:tav>
                                        <p:tav tm="100000">
                                          <p:val>
                                            <p:strVal val="#ppt_x"/>
                                          </p:val>
                                        </p:tav>
                                      </p:tavLst>
                                    </p:anim>
                                    <p:anim calcmode="lin" valueType="num">
                                      <p:cBhvr additive="base">
                                        <p:cTn id="106" dur="3000" fill="hold"/>
                                        <p:tgtEl>
                                          <p:spTgt spid="28"/>
                                        </p:tgtEl>
                                        <p:attrNameLst>
                                          <p:attrName>ppt_y</p:attrName>
                                        </p:attrNameLst>
                                      </p:cBhvr>
                                      <p:tavLst>
                                        <p:tav tm="0">
                                          <p:val>
                                            <p:strVal val="#ppt_y"/>
                                          </p:val>
                                        </p:tav>
                                        <p:tav tm="100000">
                                          <p:val>
                                            <p:strVal val="#ppt_y"/>
                                          </p:val>
                                        </p:tav>
                                      </p:tavLst>
                                    </p:anim>
                                  </p:childTnLst>
                                </p:cTn>
                              </p:par>
                              <p:par>
                                <p:cTn id="107" presetID="2" presetClass="entr" presetSubtype="8"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3000" fill="hold"/>
                                        <p:tgtEl>
                                          <p:spTgt spid="29"/>
                                        </p:tgtEl>
                                        <p:attrNameLst>
                                          <p:attrName>ppt_x</p:attrName>
                                        </p:attrNameLst>
                                      </p:cBhvr>
                                      <p:tavLst>
                                        <p:tav tm="0">
                                          <p:val>
                                            <p:strVal val="0-#ppt_w/2"/>
                                          </p:val>
                                        </p:tav>
                                        <p:tav tm="100000">
                                          <p:val>
                                            <p:strVal val="#ppt_x"/>
                                          </p:val>
                                        </p:tav>
                                      </p:tavLst>
                                    </p:anim>
                                    <p:anim calcmode="lin" valueType="num">
                                      <p:cBhvr additive="base">
                                        <p:cTn id="110" dur="3000" fill="hold"/>
                                        <p:tgtEl>
                                          <p:spTgt spid="29"/>
                                        </p:tgtEl>
                                        <p:attrNameLst>
                                          <p:attrName>ppt_y</p:attrName>
                                        </p:attrNameLst>
                                      </p:cBhvr>
                                      <p:tavLst>
                                        <p:tav tm="0">
                                          <p:val>
                                            <p:strVal val="#ppt_y"/>
                                          </p:val>
                                        </p:tav>
                                        <p:tav tm="100000">
                                          <p:val>
                                            <p:strVal val="#ppt_y"/>
                                          </p:val>
                                        </p:tav>
                                      </p:tavLst>
                                    </p:anim>
                                  </p:childTnLst>
                                </p:cTn>
                              </p:par>
                              <p:par>
                                <p:cTn id="111" presetID="2" presetClass="entr" presetSubtype="8"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3000" fill="hold"/>
                                        <p:tgtEl>
                                          <p:spTgt spid="30"/>
                                        </p:tgtEl>
                                        <p:attrNameLst>
                                          <p:attrName>ppt_x</p:attrName>
                                        </p:attrNameLst>
                                      </p:cBhvr>
                                      <p:tavLst>
                                        <p:tav tm="0">
                                          <p:val>
                                            <p:strVal val="0-#ppt_w/2"/>
                                          </p:val>
                                        </p:tav>
                                        <p:tav tm="100000">
                                          <p:val>
                                            <p:strVal val="#ppt_x"/>
                                          </p:val>
                                        </p:tav>
                                      </p:tavLst>
                                    </p:anim>
                                    <p:anim calcmode="lin" valueType="num">
                                      <p:cBhvr additive="base">
                                        <p:cTn id="114" dur="3000" fill="hold"/>
                                        <p:tgtEl>
                                          <p:spTgt spid="30"/>
                                        </p:tgtEl>
                                        <p:attrNameLst>
                                          <p:attrName>ppt_y</p:attrName>
                                        </p:attrNameLst>
                                      </p:cBhvr>
                                      <p:tavLst>
                                        <p:tav tm="0">
                                          <p:val>
                                            <p:strVal val="#ppt_y"/>
                                          </p:val>
                                        </p:tav>
                                        <p:tav tm="100000">
                                          <p:val>
                                            <p:strVal val="#ppt_y"/>
                                          </p:val>
                                        </p:tav>
                                      </p:tavLst>
                                    </p:anim>
                                  </p:childTnLst>
                                </p:cTn>
                              </p:par>
                              <p:par>
                                <p:cTn id="115" presetID="2" presetClass="entr" presetSubtype="8"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3000" fill="hold"/>
                                        <p:tgtEl>
                                          <p:spTgt spid="31"/>
                                        </p:tgtEl>
                                        <p:attrNameLst>
                                          <p:attrName>ppt_x</p:attrName>
                                        </p:attrNameLst>
                                      </p:cBhvr>
                                      <p:tavLst>
                                        <p:tav tm="0">
                                          <p:val>
                                            <p:strVal val="0-#ppt_w/2"/>
                                          </p:val>
                                        </p:tav>
                                        <p:tav tm="100000">
                                          <p:val>
                                            <p:strVal val="#ppt_x"/>
                                          </p:val>
                                        </p:tav>
                                      </p:tavLst>
                                    </p:anim>
                                    <p:anim calcmode="lin" valueType="num">
                                      <p:cBhvr additive="base">
                                        <p:cTn id="118" dur="3000" fill="hold"/>
                                        <p:tgtEl>
                                          <p:spTgt spid="31"/>
                                        </p:tgtEl>
                                        <p:attrNameLst>
                                          <p:attrName>ppt_y</p:attrName>
                                        </p:attrNameLst>
                                      </p:cBhvr>
                                      <p:tavLst>
                                        <p:tav tm="0">
                                          <p:val>
                                            <p:strVal val="#ppt_y"/>
                                          </p:val>
                                        </p:tav>
                                        <p:tav tm="100000">
                                          <p:val>
                                            <p:strVal val="#ppt_y"/>
                                          </p:val>
                                        </p:tav>
                                      </p:tavLst>
                                    </p:anim>
                                  </p:childTnLst>
                                </p:cTn>
                              </p:par>
                              <p:par>
                                <p:cTn id="119" presetID="2" presetClass="entr" presetSubtype="8"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3000" fill="hold"/>
                                        <p:tgtEl>
                                          <p:spTgt spid="32"/>
                                        </p:tgtEl>
                                        <p:attrNameLst>
                                          <p:attrName>ppt_x</p:attrName>
                                        </p:attrNameLst>
                                      </p:cBhvr>
                                      <p:tavLst>
                                        <p:tav tm="0">
                                          <p:val>
                                            <p:strVal val="0-#ppt_w/2"/>
                                          </p:val>
                                        </p:tav>
                                        <p:tav tm="100000">
                                          <p:val>
                                            <p:strVal val="#ppt_x"/>
                                          </p:val>
                                        </p:tav>
                                      </p:tavLst>
                                    </p:anim>
                                    <p:anim calcmode="lin" valueType="num">
                                      <p:cBhvr additive="base">
                                        <p:cTn id="122" dur="3000" fill="hold"/>
                                        <p:tgtEl>
                                          <p:spTgt spid="32"/>
                                        </p:tgtEl>
                                        <p:attrNameLst>
                                          <p:attrName>ppt_y</p:attrName>
                                        </p:attrNameLst>
                                      </p:cBhvr>
                                      <p:tavLst>
                                        <p:tav tm="0">
                                          <p:val>
                                            <p:strVal val="#ppt_y"/>
                                          </p:val>
                                        </p:tav>
                                        <p:tav tm="100000">
                                          <p:val>
                                            <p:strVal val="#ppt_y"/>
                                          </p:val>
                                        </p:tav>
                                      </p:tavLst>
                                    </p:anim>
                                  </p:childTnLst>
                                </p:cTn>
                              </p:par>
                              <p:par>
                                <p:cTn id="123" presetID="2" presetClass="entr" presetSubtype="8"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3000" fill="hold"/>
                                        <p:tgtEl>
                                          <p:spTgt spid="33"/>
                                        </p:tgtEl>
                                        <p:attrNameLst>
                                          <p:attrName>ppt_x</p:attrName>
                                        </p:attrNameLst>
                                      </p:cBhvr>
                                      <p:tavLst>
                                        <p:tav tm="0">
                                          <p:val>
                                            <p:strVal val="0-#ppt_w/2"/>
                                          </p:val>
                                        </p:tav>
                                        <p:tav tm="100000">
                                          <p:val>
                                            <p:strVal val="#ppt_x"/>
                                          </p:val>
                                        </p:tav>
                                      </p:tavLst>
                                    </p:anim>
                                    <p:anim calcmode="lin" valueType="num">
                                      <p:cBhvr additive="base">
                                        <p:cTn id="126" dur="3000" fill="hold"/>
                                        <p:tgtEl>
                                          <p:spTgt spid="33"/>
                                        </p:tgtEl>
                                        <p:attrNameLst>
                                          <p:attrName>ppt_y</p:attrName>
                                        </p:attrNameLst>
                                      </p:cBhvr>
                                      <p:tavLst>
                                        <p:tav tm="0">
                                          <p:val>
                                            <p:strVal val="#ppt_y"/>
                                          </p:val>
                                        </p:tav>
                                        <p:tav tm="100000">
                                          <p:val>
                                            <p:strVal val="#ppt_y"/>
                                          </p:val>
                                        </p:tav>
                                      </p:tavLst>
                                    </p:anim>
                                  </p:childTnLst>
                                </p:cTn>
                              </p:par>
                              <p:par>
                                <p:cTn id="127" presetID="2" presetClass="entr" presetSubtype="8" fill="hold"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3000" fill="hold"/>
                                        <p:tgtEl>
                                          <p:spTgt spid="34"/>
                                        </p:tgtEl>
                                        <p:attrNameLst>
                                          <p:attrName>ppt_x</p:attrName>
                                        </p:attrNameLst>
                                      </p:cBhvr>
                                      <p:tavLst>
                                        <p:tav tm="0">
                                          <p:val>
                                            <p:strVal val="0-#ppt_w/2"/>
                                          </p:val>
                                        </p:tav>
                                        <p:tav tm="100000">
                                          <p:val>
                                            <p:strVal val="#ppt_x"/>
                                          </p:val>
                                        </p:tav>
                                      </p:tavLst>
                                    </p:anim>
                                    <p:anim calcmode="lin" valueType="num">
                                      <p:cBhvr additive="base">
                                        <p:cTn id="130" dur="3000" fill="hold"/>
                                        <p:tgtEl>
                                          <p:spTgt spid="34"/>
                                        </p:tgtEl>
                                        <p:attrNameLst>
                                          <p:attrName>ppt_y</p:attrName>
                                        </p:attrNameLst>
                                      </p:cBhvr>
                                      <p:tavLst>
                                        <p:tav tm="0">
                                          <p:val>
                                            <p:strVal val="#ppt_y"/>
                                          </p:val>
                                        </p:tav>
                                        <p:tav tm="100000">
                                          <p:val>
                                            <p:strVal val="#ppt_y"/>
                                          </p:val>
                                        </p:tav>
                                      </p:tavLst>
                                    </p:anim>
                                  </p:childTnLst>
                                </p:cTn>
                              </p:par>
                              <p:par>
                                <p:cTn id="131" presetID="2" presetClass="entr" presetSubtype="8" fill="hold"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3000" fill="hold"/>
                                        <p:tgtEl>
                                          <p:spTgt spid="35"/>
                                        </p:tgtEl>
                                        <p:attrNameLst>
                                          <p:attrName>ppt_x</p:attrName>
                                        </p:attrNameLst>
                                      </p:cBhvr>
                                      <p:tavLst>
                                        <p:tav tm="0">
                                          <p:val>
                                            <p:strVal val="0-#ppt_w/2"/>
                                          </p:val>
                                        </p:tav>
                                        <p:tav tm="100000">
                                          <p:val>
                                            <p:strVal val="#ppt_x"/>
                                          </p:val>
                                        </p:tav>
                                      </p:tavLst>
                                    </p:anim>
                                    <p:anim calcmode="lin" valueType="num">
                                      <p:cBhvr additive="base">
                                        <p:cTn id="134" dur="3000" fill="hold"/>
                                        <p:tgtEl>
                                          <p:spTgt spid="35"/>
                                        </p:tgtEl>
                                        <p:attrNameLst>
                                          <p:attrName>ppt_y</p:attrName>
                                        </p:attrNameLst>
                                      </p:cBhvr>
                                      <p:tavLst>
                                        <p:tav tm="0">
                                          <p:val>
                                            <p:strVal val="#ppt_y"/>
                                          </p:val>
                                        </p:tav>
                                        <p:tav tm="100000">
                                          <p:val>
                                            <p:strVal val="#ppt_y"/>
                                          </p:val>
                                        </p:tav>
                                      </p:tavLst>
                                    </p:anim>
                                  </p:childTnLst>
                                </p:cTn>
                              </p:par>
                              <p:par>
                                <p:cTn id="135" presetID="2" presetClass="entr" presetSubtype="8" fill="hold"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3000" fill="hold"/>
                                        <p:tgtEl>
                                          <p:spTgt spid="36"/>
                                        </p:tgtEl>
                                        <p:attrNameLst>
                                          <p:attrName>ppt_x</p:attrName>
                                        </p:attrNameLst>
                                      </p:cBhvr>
                                      <p:tavLst>
                                        <p:tav tm="0">
                                          <p:val>
                                            <p:strVal val="0-#ppt_w/2"/>
                                          </p:val>
                                        </p:tav>
                                        <p:tav tm="100000">
                                          <p:val>
                                            <p:strVal val="#ppt_x"/>
                                          </p:val>
                                        </p:tav>
                                      </p:tavLst>
                                    </p:anim>
                                    <p:anim calcmode="lin" valueType="num">
                                      <p:cBhvr additive="base">
                                        <p:cTn id="138" dur="3000" fill="hold"/>
                                        <p:tgtEl>
                                          <p:spTgt spid="36"/>
                                        </p:tgtEl>
                                        <p:attrNameLst>
                                          <p:attrName>ppt_y</p:attrName>
                                        </p:attrNameLst>
                                      </p:cBhvr>
                                      <p:tavLst>
                                        <p:tav tm="0">
                                          <p:val>
                                            <p:strVal val="#ppt_y"/>
                                          </p:val>
                                        </p:tav>
                                        <p:tav tm="100000">
                                          <p:val>
                                            <p:strVal val="#ppt_y"/>
                                          </p:val>
                                        </p:tav>
                                      </p:tavLst>
                                    </p:anim>
                                  </p:childTnLst>
                                </p:cTn>
                              </p:par>
                              <p:par>
                                <p:cTn id="139" presetID="2" presetClass="entr" presetSubtype="8" fill="hold"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3000" fill="hold"/>
                                        <p:tgtEl>
                                          <p:spTgt spid="37"/>
                                        </p:tgtEl>
                                        <p:attrNameLst>
                                          <p:attrName>ppt_x</p:attrName>
                                        </p:attrNameLst>
                                      </p:cBhvr>
                                      <p:tavLst>
                                        <p:tav tm="0">
                                          <p:val>
                                            <p:strVal val="0-#ppt_w/2"/>
                                          </p:val>
                                        </p:tav>
                                        <p:tav tm="100000">
                                          <p:val>
                                            <p:strVal val="#ppt_x"/>
                                          </p:val>
                                        </p:tav>
                                      </p:tavLst>
                                    </p:anim>
                                    <p:anim calcmode="lin" valueType="num">
                                      <p:cBhvr additive="base">
                                        <p:cTn id="142" dur="3000" fill="hold"/>
                                        <p:tgtEl>
                                          <p:spTgt spid="37"/>
                                        </p:tgtEl>
                                        <p:attrNameLst>
                                          <p:attrName>ppt_y</p:attrName>
                                        </p:attrNameLst>
                                      </p:cBhvr>
                                      <p:tavLst>
                                        <p:tav tm="0">
                                          <p:val>
                                            <p:strVal val="#ppt_y"/>
                                          </p:val>
                                        </p:tav>
                                        <p:tav tm="100000">
                                          <p:val>
                                            <p:strVal val="#ppt_y"/>
                                          </p:val>
                                        </p:tav>
                                      </p:tavLst>
                                    </p:anim>
                                  </p:childTnLst>
                                </p:cTn>
                              </p:par>
                              <p:par>
                                <p:cTn id="143" presetID="2" presetClass="entr" presetSubtype="8" fill="hold" nodeType="withEffect">
                                  <p:stCondLst>
                                    <p:cond delay="0"/>
                                  </p:stCondLst>
                                  <p:childTnLst>
                                    <p:set>
                                      <p:cBhvr>
                                        <p:cTn id="144" dur="1" fill="hold">
                                          <p:stCondLst>
                                            <p:cond delay="0"/>
                                          </p:stCondLst>
                                        </p:cTn>
                                        <p:tgtEl>
                                          <p:spTgt spid="38"/>
                                        </p:tgtEl>
                                        <p:attrNameLst>
                                          <p:attrName>style.visibility</p:attrName>
                                        </p:attrNameLst>
                                      </p:cBhvr>
                                      <p:to>
                                        <p:strVal val="visible"/>
                                      </p:to>
                                    </p:set>
                                    <p:anim calcmode="lin" valueType="num">
                                      <p:cBhvr additive="base">
                                        <p:cTn id="145" dur="3000" fill="hold"/>
                                        <p:tgtEl>
                                          <p:spTgt spid="38"/>
                                        </p:tgtEl>
                                        <p:attrNameLst>
                                          <p:attrName>ppt_x</p:attrName>
                                        </p:attrNameLst>
                                      </p:cBhvr>
                                      <p:tavLst>
                                        <p:tav tm="0">
                                          <p:val>
                                            <p:strVal val="0-#ppt_w/2"/>
                                          </p:val>
                                        </p:tav>
                                        <p:tav tm="100000">
                                          <p:val>
                                            <p:strVal val="#ppt_x"/>
                                          </p:val>
                                        </p:tav>
                                      </p:tavLst>
                                    </p:anim>
                                    <p:anim calcmode="lin" valueType="num">
                                      <p:cBhvr additive="base">
                                        <p:cTn id="146" dur="3000" fill="hold"/>
                                        <p:tgtEl>
                                          <p:spTgt spid="38"/>
                                        </p:tgtEl>
                                        <p:attrNameLst>
                                          <p:attrName>ppt_y</p:attrName>
                                        </p:attrNameLst>
                                      </p:cBhvr>
                                      <p:tavLst>
                                        <p:tav tm="0">
                                          <p:val>
                                            <p:strVal val="#ppt_y"/>
                                          </p:val>
                                        </p:tav>
                                        <p:tav tm="100000">
                                          <p:val>
                                            <p:strVal val="#ppt_y"/>
                                          </p:val>
                                        </p:tav>
                                      </p:tavLst>
                                    </p:anim>
                                  </p:childTnLst>
                                </p:cTn>
                              </p:par>
                              <p:par>
                                <p:cTn id="147" presetID="2" presetClass="entr" presetSubtype="8" fill="hold"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3000" fill="hold"/>
                                        <p:tgtEl>
                                          <p:spTgt spid="39"/>
                                        </p:tgtEl>
                                        <p:attrNameLst>
                                          <p:attrName>ppt_x</p:attrName>
                                        </p:attrNameLst>
                                      </p:cBhvr>
                                      <p:tavLst>
                                        <p:tav tm="0">
                                          <p:val>
                                            <p:strVal val="0-#ppt_w/2"/>
                                          </p:val>
                                        </p:tav>
                                        <p:tav tm="100000">
                                          <p:val>
                                            <p:strVal val="#ppt_x"/>
                                          </p:val>
                                        </p:tav>
                                      </p:tavLst>
                                    </p:anim>
                                    <p:anim calcmode="lin" valueType="num">
                                      <p:cBhvr additive="base">
                                        <p:cTn id="150" dur="3000" fill="hold"/>
                                        <p:tgtEl>
                                          <p:spTgt spid="39"/>
                                        </p:tgtEl>
                                        <p:attrNameLst>
                                          <p:attrName>ppt_y</p:attrName>
                                        </p:attrNameLst>
                                      </p:cBhvr>
                                      <p:tavLst>
                                        <p:tav tm="0">
                                          <p:val>
                                            <p:strVal val="#ppt_y"/>
                                          </p:val>
                                        </p:tav>
                                        <p:tav tm="100000">
                                          <p:val>
                                            <p:strVal val="#ppt_y"/>
                                          </p:val>
                                        </p:tav>
                                      </p:tavLst>
                                    </p:anim>
                                  </p:childTnLst>
                                </p:cTn>
                              </p:par>
                              <p:par>
                                <p:cTn id="151" presetID="19" presetClass="entr" presetSubtype="10" fill="hold" nodeType="withEffect">
                                  <p:stCondLst>
                                    <p:cond delay="0"/>
                                  </p:stCondLst>
                                  <p:childTnLst>
                                    <p:set>
                                      <p:cBhvr>
                                        <p:cTn id="152" dur="1" fill="hold">
                                          <p:stCondLst>
                                            <p:cond delay="0"/>
                                          </p:stCondLst>
                                        </p:cTn>
                                        <p:tgtEl>
                                          <p:spTgt spid="4"/>
                                        </p:tgtEl>
                                        <p:attrNameLst>
                                          <p:attrName>style.visibility</p:attrName>
                                        </p:attrNameLst>
                                      </p:cBhvr>
                                      <p:to>
                                        <p:strVal val="visible"/>
                                      </p:to>
                                    </p:set>
                                    <p:anim calcmode="lin" valueType="num">
                                      <p:cBhvr>
                                        <p:cTn id="153" dur="3000" fill="hold"/>
                                        <p:tgtEl>
                                          <p:spTgt spid="4"/>
                                        </p:tgtEl>
                                        <p:attrNameLst>
                                          <p:attrName>ppt_w</p:attrName>
                                        </p:attrNameLst>
                                      </p:cBhvr>
                                      <p:tavLst>
                                        <p:tav tm="0" fmla="#ppt_w*sin(2.5*pi*$)">
                                          <p:val>
                                            <p:fltVal val="0"/>
                                          </p:val>
                                        </p:tav>
                                        <p:tav tm="100000">
                                          <p:val>
                                            <p:fltVal val="1"/>
                                          </p:val>
                                        </p:tav>
                                      </p:tavLst>
                                    </p:anim>
                                    <p:anim calcmode="lin" valueType="num">
                                      <p:cBhvr>
                                        <p:cTn id="154" dur="3000" fill="hold"/>
                                        <p:tgtEl>
                                          <p:spTgt spid="4"/>
                                        </p:tgtEl>
                                        <p:attrNameLst>
                                          <p:attrName>ppt_h</p:attrName>
                                        </p:attrNameLst>
                                      </p:cBhvr>
                                      <p:tavLst>
                                        <p:tav tm="0">
                                          <p:val>
                                            <p:strVal val="#ppt_h"/>
                                          </p:val>
                                        </p:tav>
                                        <p:tav tm="100000">
                                          <p:val>
                                            <p:strVal val="#ppt_h"/>
                                          </p:val>
                                        </p:tav>
                                      </p:tavLst>
                                    </p:anim>
                                  </p:childTnLst>
                                </p:cTn>
                              </p:par>
                              <p:par>
                                <p:cTn id="155" presetID="19" presetClass="entr" presetSubtype="10" fill="hold" nodeType="withEffect">
                                  <p:stCondLst>
                                    <p:cond delay="0"/>
                                  </p:stCondLst>
                                  <p:childTnLst>
                                    <p:set>
                                      <p:cBhvr>
                                        <p:cTn id="156" dur="1" fill="hold">
                                          <p:stCondLst>
                                            <p:cond delay="0"/>
                                          </p:stCondLst>
                                        </p:cTn>
                                        <p:tgtEl>
                                          <p:spTgt spid="5"/>
                                        </p:tgtEl>
                                        <p:attrNameLst>
                                          <p:attrName>style.visibility</p:attrName>
                                        </p:attrNameLst>
                                      </p:cBhvr>
                                      <p:to>
                                        <p:strVal val="visible"/>
                                      </p:to>
                                    </p:set>
                                    <p:anim calcmode="lin" valueType="num">
                                      <p:cBhvr>
                                        <p:cTn id="157" dur="3000" fill="hold"/>
                                        <p:tgtEl>
                                          <p:spTgt spid="5"/>
                                        </p:tgtEl>
                                        <p:attrNameLst>
                                          <p:attrName>ppt_w</p:attrName>
                                        </p:attrNameLst>
                                      </p:cBhvr>
                                      <p:tavLst>
                                        <p:tav tm="0" fmla="#ppt_w*sin(2.5*pi*$)">
                                          <p:val>
                                            <p:fltVal val="0"/>
                                          </p:val>
                                        </p:tav>
                                        <p:tav tm="100000">
                                          <p:val>
                                            <p:fltVal val="1"/>
                                          </p:val>
                                        </p:tav>
                                      </p:tavLst>
                                    </p:anim>
                                    <p:anim calcmode="lin" valueType="num">
                                      <p:cBhvr>
                                        <p:cTn id="158" dur="3000" fill="hold"/>
                                        <p:tgtEl>
                                          <p:spTgt spid="5"/>
                                        </p:tgtEl>
                                        <p:attrNameLst>
                                          <p:attrName>ppt_h</p:attrName>
                                        </p:attrNameLst>
                                      </p:cBhvr>
                                      <p:tavLst>
                                        <p:tav tm="0">
                                          <p:val>
                                            <p:strVal val="#ppt_h"/>
                                          </p:val>
                                        </p:tav>
                                        <p:tav tm="100000">
                                          <p:val>
                                            <p:strVal val="#ppt_h"/>
                                          </p:val>
                                        </p:tav>
                                      </p:tavLst>
                                    </p:anim>
                                  </p:childTnLst>
                                </p:cTn>
                              </p:par>
                              <p:par>
                                <p:cTn id="159" presetID="19" presetClass="entr" presetSubtype="10" fill="hold" nodeType="withEffect">
                                  <p:stCondLst>
                                    <p:cond delay="0"/>
                                  </p:stCondLst>
                                  <p:childTnLst>
                                    <p:set>
                                      <p:cBhvr>
                                        <p:cTn id="160" dur="1" fill="hold">
                                          <p:stCondLst>
                                            <p:cond delay="0"/>
                                          </p:stCondLst>
                                        </p:cTn>
                                        <p:tgtEl>
                                          <p:spTgt spid="6"/>
                                        </p:tgtEl>
                                        <p:attrNameLst>
                                          <p:attrName>style.visibility</p:attrName>
                                        </p:attrNameLst>
                                      </p:cBhvr>
                                      <p:to>
                                        <p:strVal val="visible"/>
                                      </p:to>
                                    </p:set>
                                    <p:anim calcmode="lin" valueType="num">
                                      <p:cBhvr>
                                        <p:cTn id="161" dur="3000" fill="hold"/>
                                        <p:tgtEl>
                                          <p:spTgt spid="6"/>
                                        </p:tgtEl>
                                        <p:attrNameLst>
                                          <p:attrName>ppt_w</p:attrName>
                                        </p:attrNameLst>
                                      </p:cBhvr>
                                      <p:tavLst>
                                        <p:tav tm="0" fmla="#ppt_w*sin(2.5*pi*$)">
                                          <p:val>
                                            <p:fltVal val="0"/>
                                          </p:val>
                                        </p:tav>
                                        <p:tav tm="100000">
                                          <p:val>
                                            <p:fltVal val="1"/>
                                          </p:val>
                                        </p:tav>
                                      </p:tavLst>
                                    </p:anim>
                                    <p:anim calcmode="lin" valueType="num">
                                      <p:cBhvr>
                                        <p:cTn id="162" dur="3000" fill="hold"/>
                                        <p:tgtEl>
                                          <p:spTgt spid="6"/>
                                        </p:tgtEl>
                                        <p:attrNameLst>
                                          <p:attrName>ppt_h</p:attrName>
                                        </p:attrNameLst>
                                      </p:cBhvr>
                                      <p:tavLst>
                                        <p:tav tm="0">
                                          <p:val>
                                            <p:strVal val="#ppt_h"/>
                                          </p:val>
                                        </p:tav>
                                        <p:tav tm="100000">
                                          <p:val>
                                            <p:strVal val="#ppt_h"/>
                                          </p:val>
                                        </p:tav>
                                      </p:tavLst>
                                    </p:anim>
                                  </p:childTnLst>
                                </p:cTn>
                              </p:par>
                              <p:par>
                                <p:cTn id="163" presetID="19" presetClass="entr" presetSubtype="5" fill="hold" nodeType="withEffect">
                                  <p:stCondLst>
                                    <p:cond delay="0"/>
                                  </p:stCondLst>
                                  <p:childTnLst>
                                    <p:set>
                                      <p:cBhvr>
                                        <p:cTn id="164" dur="1" fill="hold">
                                          <p:stCondLst>
                                            <p:cond delay="0"/>
                                          </p:stCondLst>
                                        </p:cTn>
                                        <p:tgtEl>
                                          <p:spTgt spid="7"/>
                                        </p:tgtEl>
                                        <p:attrNameLst>
                                          <p:attrName>style.visibility</p:attrName>
                                        </p:attrNameLst>
                                      </p:cBhvr>
                                      <p:to>
                                        <p:strVal val="visible"/>
                                      </p:to>
                                    </p:set>
                                    <p:anim calcmode="lin" valueType="num">
                                      <p:cBhvr>
                                        <p:cTn id="165" dur="3000" fill="hold"/>
                                        <p:tgtEl>
                                          <p:spTgt spid="7"/>
                                        </p:tgtEl>
                                        <p:attrNameLst>
                                          <p:attrName>ppt_w</p:attrName>
                                        </p:attrNameLst>
                                      </p:cBhvr>
                                      <p:tavLst>
                                        <p:tav tm="0">
                                          <p:val>
                                            <p:strVal val="#ppt_w"/>
                                          </p:val>
                                        </p:tav>
                                        <p:tav tm="100000">
                                          <p:val>
                                            <p:strVal val="#ppt_w"/>
                                          </p:val>
                                        </p:tav>
                                      </p:tavLst>
                                    </p:anim>
                                    <p:anim calcmode="lin" valueType="num">
                                      <p:cBhvr>
                                        <p:cTn id="166" dur="3000" fill="hold"/>
                                        <p:tgtEl>
                                          <p:spTgt spid="7"/>
                                        </p:tgtEl>
                                        <p:attrNameLst>
                                          <p:attrName>ppt_h</p:attrName>
                                        </p:attrNameLst>
                                      </p:cBhvr>
                                      <p:tavLst>
                                        <p:tav tm="0" fmla="#ppt_h*sin(2.5*pi*$)">
                                          <p:val>
                                            <p:fltVal val="0"/>
                                          </p:val>
                                        </p:tav>
                                        <p:tav tm="100000">
                                          <p:val>
                                            <p:fltVal val="1"/>
                                          </p:val>
                                        </p:tav>
                                      </p:tavLst>
                                    </p:anim>
                                  </p:childTnLst>
                                </p:cTn>
                              </p:par>
                              <p:par>
                                <p:cTn id="167" presetID="19" presetClass="entr" presetSubtype="10" fill="hold" nodeType="withEffect">
                                  <p:stCondLst>
                                    <p:cond delay="0"/>
                                  </p:stCondLst>
                                  <p:childTnLst>
                                    <p:set>
                                      <p:cBhvr>
                                        <p:cTn id="168" dur="1" fill="hold">
                                          <p:stCondLst>
                                            <p:cond delay="0"/>
                                          </p:stCondLst>
                                        </p:cTn>
                                        <p:tgtEl>
                                          <p:spTgt spid="8"/>
                                        </p:tgtEl>
                                        <p:attrNameLst>
                                          <p:attrName>style.visibility</p:attrName>
                                        </p:attrNameLst>
                                      </p:cBhvr>
                                      <p:to>
                                        <p:strVal val="visible"/>
                                      </p:to>
                                    </p:set>
                                    <p:anim calcmode="lin" valueType="num">
                                      <p:cBhvr>
                                        <p:cTn id="169" dur="3000" fill="hold"/>
                                        <p:tgtEl>
                                          <p:spTgt spid="8"/>
                                        </p:tgtEl>
                                        <p:attrNameLst>
                                          <p:attrName>ppt_w</p:attrName>
                                        </p:attrNameLst>
                                      </p:cBhvr>
                                      <p:tavLst>
                                        <p:tav tm="0" fmla="#ppt_w*sin(2.5*pi*$)">
                                          <p:val>
                                            <p:fltVal val="0"/>
                                          </p:val>
                                        </p:tav>
                                        <p:tav tm="100000">
                                          <p:val>
                                            <p:fltVal val="1"/>
                                          </p:val>
                                        </p:tav>
                                      </p:tavLst>
                                    </p:anim>
                                    <p:anim calcmode="lin" valueType="num">
                                      <p:cBhvr>
                                        <p:cTn id="170" dur="3000" fill="hold"/>
                                        <p:tgtEl>
                                          <p:spTgt spid="8"/>
                                        </p:tgtEl>
                                        <p:attrNameLst>
                                          <p:attrName>ppt_h</p:attrName>
                                        </p:attrNameLst>
                                      </p:cBhvr>
                                      <p:tavLst>
                                        <p:tav tm="0">
                                          <p:val>
                                            <p:strVal val="#ppt_h"/>
                                          </p:val>
                                        </p:tav>
                                        <p:tav tm="100000">
                                          <p:val>
                                            <p:strVal val="#ppt_h"/>
                                          </p:val>
                                        </p:tav>
                                      </p:tavLst>
                                    </p:anim>
                                  </p:childTnLst>
                                </p:cTn>
                              </p:par>
                              <p:par>
                                <p:cTn id="171" presetID="19" presetClass="entr" presetSubtype="10" fill="hold" nodeType="withEffect">
                                  <p:stCondLst>
                                    <p:cond delay="0"/>
                                  </p:stCondLst>
                                  <p:childTnLst>
                                    <p:set>
                                      <p:cBhvr>
                                        <p:cTn id="172" dur="1" fill="hold">
                                          <p:stCondLst>
                                            <p:cond delay="0"/>
                                          </p:stCondLst>
                                        </p:cTn>
                                        <p:tgtEl>
                                          <p:spTgt spid="9"/>
                                        </p:tgtEl>
                                        <p:attrNameLst>
                                          <p:attrName>style.visibility</p:attrName>
                                        </p:attrNameLst>
                                      </p:cBhvr>
                                      <p:to>
                                        <p:strVal val="visible"/>
                                      </p:to>
                                    </p:set>
                                    <p:anim calcmode="lin" valueType="num">
                                      <p:cBhvr>
                                        <p:cTn id="173" dur="3000" fill="hold"/>
                                        <p:tgtEl>
                                          <p:spTgt spid="9"/>
                                        </p:tgtEl>
                                        <p:attrNameLst>
                                          <p:attrName>ppt_w</p:attrName>
                                        </p:attrNameLst>
                                      </p:cBhvr>
                                      <p:tavLst>
                                        <p:tav tm="0" fmla="#ppt_w*sin(2.5*pi*$)">
                                          <p:val>
                                            <p:fltVal val="0"/>
                                          </p:val>
                                        </p:tav>
                                        <p:tav tm="100000">
                                          <p:val>
                                            <p:fltVal val="1"/>
                                          </p:val>
                                        </p:tav>
                                      </p:tavLst>
                                    </p:anim>
                                    <p:anim calcmode="lin" valueType="num">
                                      <p:cBhvr>
                                        <p:cTn id="174" dur="3000" fill="hold"/>
                                        <p:tgtEl>
                                          <p:spTgt spid="9"/>
                                        </p:tgtEl>
                                        <p:attrNameLst>
                                          <p:attrName>ppt_h</p:attrName>
                                        </p:attrNameLst>
                                      </p:cBhvr>
                                      <p:tavLst>
                                        <p:tav tm="0">
                                          <p:val>
                                            <p:strVal val="#ppt_h"/>
                                          </p:val>
                                        </p:tav>
                                        <p:tav tm="100000">
                                          <p:val>
                                            <p:strVal val="#ppt_h"/>
                                          </p:val>
                                        </p:tav>
                                      </p:tavLst>
                                    </p:anim>
                                  </p:childTnLst>
                                </p:cTn>
                              </p:par>
                              <p:par>
                                <p:cTn id="175" presetID="19" presetClass="entr" presetSubtype="5" fill="hold" nodeType="withEffect">
                                  <p:stCondLst>
                                    <p:cond delay="0"/>
                                  </p:stCondLst>
                                  <p:childTnLst>
                                    <p:set>
                                      <p:cBhvr>
                                        <p:cTn id="176" dur="1" fill="hold">
                                          <p:stCondLst>
                                            <p:cond delay="0"/>
                                          </p:stCondLst>
                                        </p:cTn>
                                        <p:tgtEl>
                                          <p:spTgt spid="10"/>
                                        </p:tgtEl>
                                        <p:attrNameLst>
                                          <p:attrName>style.visibility</p:attrName>
                                        </p:attrNameLst>
                                      </p:cBhvr>
                                      <p:to>
                                        <p:strVal val="visible"/>
                                      </p:to>
                                    </p:set>
                                    <p:anim calcmode="lin" valueType="num">
                                      <p:cBhvr>
                                        <p:cTn id="177" dur="3000" fill="hold"/>
                                        <p:tgtEl>
                                          <p:spTgt spid="10"/>
                                        </p:tgtEl>
                                        <p:attrNameLst>
                                          <p:attrName>ppt_w</p:attrName>
                                        </p:attrNameLst>
                                      </p:cBhvr>
                                      <p:tavLst>
                                        <p:tav tm="0">
                                          <p:val>
                                            <p:strVal val="#ppt_w"/>
                                          </p:val>
                                        </p:tav>
                                        <p:tav tm="100000">
                                          <p:val>
                                            <p:strVal val="#ppt_w"/>
                                          </p:val>
                                        </p:tav>
                                      </p:tavLst>
                                    </p:anim>
                                    <p:anim calcmode="lin" valueType="num">
                                      <p:cBhvr>
                                        <p:cTn id="178" dur="3000" fill="hold"/>
                                        <p:tgtEl>
                                          <p:spTgt spid="10"/>
                                        </p:tgtEl>
                                        <p:attrNameLst>
                                          <p:attrName>ppt_h</p:attrName>
                                        </p:attrNameLst>
                                      </p:cBhvr>
                                      <p:tavLst>
                                        <p:tav tm="0" fmla="#ppt_h*sin(2.5*pi*$)">
                                          <p:val>
                                            <p:fltVal val="0"/>
                                          </p:val>
                                        </p:tav>
                                        <p:tav tm="100000">
                                          <p:val>
                                            <p:fltVal val="1"/>
                                          </p:val>
                                        </p:tav>
                                      </p:tavLst>
                                    </p:anim>
                                  </p:childTnLst>
                                </p:cTn>
                              </p:par>
                              <p:par>
                                <p:cTn id="179" presetID="19" presetClass="entr" presetSubtype="5" fill="hold" nodeType="withEffect">
                                  <p:stCondLst>
                                    <p:cond delay="0"/>
                                  </p:stCondLst>
                                  <p:childTnLst>
                                    <p:set>
                                      <p:cBhvr>
                                        <p:cTn id="180" dur="1" fill="hold">
                                          <p:stCondLst>
                                            <p:cond delay="0"/>
                                          </p:stCondLst>
                                        </p:cTn>
                                        <p:tgtEl>
                                          <p:spTgt spid="11"/>
                                        </p:tgtEl>
                                        <p:attrNameLst>
                                          <p:attrName>style.visibility</p:attrName>
                                        </p:attrNameLst>
                                      </p:cBhvr>
                                      <p:to>
                                        <p:strVal val="visible"/>
                                      </p:to>
                                    </p:set>
                                    <p:anim calcmode="lin" valueType="num">
                                      <p:cBhvr>
                                        <p:cTn id="181" dur="3000" fill="hold"/>
                                        <p:tgtEl>
                                          <p:spTgt spid="11"/>
                                        </p:tgtEl>
                                        <p:attrNameLst>
                                          <p:attrName>ppt_w</p:attrName>
                                        </p:attrNameLst>
                                      </p:cBhvr>
                                      <p:tavLst>
                                        <p:tav tm="0">
                                          <p:val>
                                            <p:strVal val="#ppt_w"/>
                                          </p:val>
                                        </p:tav>
                                        <p:tav tm="100000">
                                          <p:val>
                                            <p:strVal val="#ppt_w"/>
                                          </p:val>
                                        </p:tav>
                                      </p:tavLst>
                                    </p:anim>
                                    <p:anim calcmode="lin" valueType="num">
                                      <p:cBhvr>
                                        <p:cTn id="182" dur="3000" fill="hold"/>
                                        <p:tgtEl>
                                          <p:spTgt spid="11"/>
                                        </p:tgtEl>
                                        <p:attrNameLst>
                                          <p:attrName>ppt_h</p:attrName>
                                        </p:attrNameLst>
                                      </p:cBhvr>
                                      <p:tavLst>
                                        <p:tav tm="0" fmla="#ppt_h*sin(2.5*pi*$)">
                                          <p:val>
                                            <p:fltVal val="0"/>
                                          </p:val>
                                        </p:tav>
                                        <p:tav tm="100000">
                                          <p:val>
                                            <p:fltVal val="1"/>
                                          </p:val>
                                        </p:tav>
                                      </p:tavLst>
                                    </p:anim>
                                  </p:childTnLst>
                                </p:cTn>
                              </p:par>
                              <p:par>
                                <p:cTn id="183" presetID="19" presetClass="entr" presetSubtype="10" fill="hold" nodeType="withEffect">
                                  <p:stCondLst>
                                    <p:cond delay="0"/>
                                  </p:stCondLst>
                                  <p:childTnLst>
                                    <p:set>
                                      <p:cBhvr>
                                        <p:cTn id="184" dur="1" fill="hold">
                                          <p:stCondLst>
                                            <p:cond delay="0"/>
                                          </p:stCondLst>
                                        </p:cTn>
                                        <p:tgtEl>
                                          <p:spTgt spid="12"/>
                                        </p:tgtEl>
                                        <p:attrNameLst>
                                          <p:attrName>style.visibility</p:attrName>
                                        </p:attrNameLst>
                                      </p:cBhvr>
                                      <p:to>
                                        <p:strVal val="visible"/>
                                      </p:to>
                                    </p:set>
                                    <p:anim calcmode="lin" valueType="num">
                                      <p:cBhvr>
                                        <p:cTn id="185" dur="3000" fill="hold"/>
                                        <p:tgtEl>
                                          <p:spTgt spid="12"/>
                                        </p:tgtEl>
                                        <p:attrNameLst>
                                          <p:attrName>ppt_w</p:attrName>
                                        </p:attrNameLst>
                                      </p:cBhvr>
                                      <p:tavLst>
                                        <p:tav tm="0" fmla="#ppt_w*sin(2.5*pi*$)">
                                          <p:val>
                                            <p:fltVal val="0"/>
                                          </p:val>
                                        </p:tav>
                                        <p:tav tm="100000">
                                          <p:val>
                                            <p:fltVal val="1"/>
                                          </p:val>
                                        </p:tav>
                                      </p:tavLst>
                                    </p:anim>
                                    <p:anim calcmode="lin" valueType="num">
                                      <p:cBhvr>
                                        <p:cTn id="186" dur="3000" fill="hold"/>
                                        <p:tgtEl>
                                          <p:spTgt spid="12"/>
                                        </p:tgtEl>
                                        <p:attrNameLst>
                                          <p:attrName>ppt_h</p:attrName>
                                        </p:attrNameLst>
                                      </p:cBhvr>
                                      <p:tavLst>
                                        <p:tav tm="0">
                                          <p:val>
                                            <p:strVal val="#ppt_h"/>
                                          </p:val>
                                        </p:tav>
                                        <p:tav tm="100000">
                                          <p:val>
                                            <p:strVal val="#ppt_h"/>
                                          </p:val>
                                        </p:tav>
                                      </p:tavLst>
                                    </p:anim>
                                  </p:childTnLst>
                                </p:cTn>
                              </p:par>
                              <p:par>
                                <p:cTn id="187" presetID="19" presetClass="entr" presetSubtype="10" fill="hold" nodeType="withEffect">
                                  <p:stCondLst>
                                    <p:cond delay="0"/>
                                  </p:stCondLst>
                                  <p:childTnLst>
                                    <p:set>
                                      <p:cBhvr>
                                        <p:cTn id="188" dur="1" fill="hold">
                                          <p:stCondLst>
                                            <p:cond delay="0"/>
                                          </p:stCondLst>
                                        </p:cTn>
                                        <p:tgtEl>
                                          <p:spTgt spid="13"/>
                                        </p:tgtEl>
                                        <p:attrNameLst>
                                          <p:attrName>style.visibility</p:attrName>
                                        </p:attrNameLst>
                                      </p:cBhvr>
                                      <p:to>
                                        <p:strVal val="visible"/>
                                      </p:to>
                                    </p:set>
                                    <p:anim calcmode="lin" valueType="num">
                                      <p:cBhvr>
                                        <p:cTn id="189" dur="3000" fill="hold"/>
                                        <p:tgtEl>
                                          <p:spTgt spid="13"/>
                                        </p:tgtEl>
                                        <p:attrNameLst>
                                          <p:attrName>ppt_w</p:attrName>
                                        </p:attrNameLst>
                                      </p:cBhvr>
                                      <p:tavLst>
                                        <p:tav tm="0" fmla="#ppt_w*sin(2.5*pi*$)">
                                          <p:val>
                                            <p:fltVal val="0"/>
                                          </p:val>
                                        </p:tav>
                                        <p:tav tm="100000">
                                          <p:val>
                                            <p:fltVal val="1"/>
                                          </p:val>
                                        </p:tav>
                                      </p:tavLst>
                                    </p:anim>
                                    <p:anim calcmode="lin" valueType="num">
                                      <p:cBhvr>
                                        <p:cTn id="190" dur="3000" fill="hold"/>
                                        <p:tgtEl>
                                          <p:spTgt spid="13"/>
                                        </p:tgtEl>
                                        <p:attrNameLst>
                                          <p:attrName>ppt_h</p:attrName>
                                        </p:attrNameLst>
                                      </p:cBhvr>
                                      <p:tavLst>
                                        <p:tav tm="0">
                                          <p:val>
                                            <p:strVal val="#ppt_h"/>
                                          </p:val>
                                        </p:tav>
                                        <p:tav tm="100000">
                                          <p:val>
                                            <p:strVal val="#ppt_h"/>
                                          </p:val>
                                        </p:tav>
                                      </p:tavLst>
                                    </p:anim>
                                  </p:childTnLst>
                                </p:cTn>
                              </p:par>
                              <p:par>
                                <p:cTn id="191" presetID="19" presetClass="entr" presetSubtype="5" fill="hold" nodeType="withEffect">
                                  <p:stCondLst>
                                    <p:cond delay="0"/>
                                  </p:stCondLst>
                                  <p:childTnLst>
                                    <p:set>
                                      <p:cBhvr>
                                        <p:cTn id="192" dur="1" fill="hold">
                                          <p:stCondLst>
                                            <p:cond delay="0"/>
                                          </p:stCondLst>
                                        </p:cTn>
                                        <p:tgtEl>
                                          <p:spTgt spid="14"/>
                                        </p:tgtEl>
                                        <p:attrNameLst>
                                          <p:attrName>style.visibility</p:attrName>
                                        </p:attrNameLst>
                                      </p:cBhvr>
                                      <p:to>
                                        <p:strVal val="visible"/>
                                      </p:to>
                                    </p:set>
                                    <p:anim calcmode="lin" valueType="num">
                                      <p:cBhvr>
                                        <p:cTn id="193" dur="3000" fill="hold"/>
                                        <p:tgtEl>
                                          <p:spTgt spid="14"/>
                                        </p:tgtEl>
                                        <p:attrNameLst>
                                          <p:attrName>ppt_w</p:attrName>
                                        </p:attrNameLst>
                                      </p:cBhvr>
                                      <p:tavLst>
                                        <p:tav tm="0">
                                          <p:val>
                                            <p:strVal val="#ppt_w"/>
                                          </p:val>
                                        </p:tav>
                                        <p:tav tm="100000">
                                          <p:val>
                                            <p:strVal val="#ppt_w"/>
                                          </p:val>
                                        </p:tav>
                                      </p:tavLst>
                                    </p:anim>
                                    <p:anim calcmode="lin" valueType="num">
                                      <p:cBhvr>
                                        <p:cTn id="194" dur="3000" fill="hold"/>
                                        <p:tgtEl>
                                          <p:spTgt spid="14"/>
                                        </p:tgtEl>
                                        <p:attrNameLst>
                                          <p:attrName>ppt_h</p:attrName>
                                        </p:attrNameLst>
                                      </p:cBhvr>
                                      <p:tavLst>
                                        <p:tav tm="0" fmla="#ppt_h*sin(2.5*pi*$)">
                                          <p:val>
                                            <p:fltVal val="0"/>
                                          </p:val>
                                        </p:tav>
                                        <p:tav tm="100000">
                                          <p:val>
                                            <p:fltVal val="1"/>
                                          </p:val>
                                        </p:tav>
                                      </p:tavLst>
                                    </p:anim>
                                  </p:childTnLst>
                                </p:cTn>
                              </p:par>
                              <p:par>
                                <p:cTn id="195" presetID="19" presetClass="entr" presetSubtype="5" fill="hold" nodeType="withEffect">
                                  <p:stCondLst>
                                    <p:cond delay="0"/>
                                  </p:stCondLst>
                                  <p:childTnLst>
                                    <p:set>
                                      <p:cBhvr>
                                        <p:cTn id="196" dur="1" fill="hold">
                                          <p:stCondLst>
                                            <p:cond delay="0"/>
                                          </p:stCondLst>
                                        </p:cTn>
                                        <p:tgtEl>
                                          <p:spTgt spid="15"/>
                                        </p:tgtEl>
                                        <p:attrNameLst>
                                          <p:attrName>style.visibility</p:attrName>
                                        </p:attrNameLst>
                                      </p:cBhvr>
                                      <p:to>
                                        <p:strVal val="visible"/>
                                      </p:to>
                                    </p:set>
                                    <p:anim calcmode="lin" valueType="num">
                                      <p:cBhvr>
                                        <p:cTn id="197" dur="3000" fill="hold"/>
                                        <p:tgtEl>
                                          <p:spTgt spid="15"/>
                                        </p:tgtEl>
                                        <p:attrNameLst>
                                          <p:attrName>ppt_w</p:attrName>
                                        </p:attrNameLst>
                                      </p:cBhvr>
                                      <p:tavLst>
                                        <p:tav tm="0">
                                          <p:val>
                                            <p:strVal val="#ppt_w"/>
                                          </p:val>
                                        </p:tav>
                                        <p:tav tm="100000">
                                          <p:val>
                                            <p:strVal val="#ppt_w"/>
                                          </p:val>
                                        </p:tav>
                                      </p:tavLst>
                                    </p:anim>
                                    <p:anim calcmode="lin" valueType="num">
                                      <p:cBhvr>
                                        <p:cTn id="198" dur="3000" fill="hold"/>
                                        <p:tgtEl>
                                          <p:spTgt spid="15"/>
                                        </p:tgtEl>
                                        <p:attrNameLst>
                                          <p:attrName>ppt_h</p:attrName>
                                        </p:attrNameLst>
                                      </p:cBhvr>
                                      <p:tavLst>
                                        <p:tav tm="0" fmla="#ppt_h*sin(2.5*pi*$)">
                                          <p:val>
                                            <p:fltVal val="0"/>
                                          </p:val>
                                        </p:tav>
                                        <p:tav tm="100000">
                                          <p:val>
                                            <p:fltVal val="1"/>
                                          </p:val>
                                        </p:tav>
                                      </p:tavLst>
                                    </p:anim>
                                  </p:childTnLst>
                                </p:cTn>
                              </p:par>
                              <p:par>
                                <p:cTn id="199" presetID="19" presetClass="entr" presetSubtype="10" fill="hold" nodeType="withEffect">
                                  <p:stCondLst>
                                    <p:cond delay="0"/>
                                  </p:stCondLst>
                                  <p:childTnLst>
                                    <p:set>
                                      <p:cBhvr>
                                        <p:cTn id="200" dur="1" fill="hold">
                                          <p:stCondLst>
                                            <p:cond delay="0"/>
                                          </p:stCondLst>
                                        </p:cTn>
                                        <p:tgtEl>
                                          <p:spTgt spid="16"/>
                                        </p:tgtEl>
                                        <p:attrNameLst>
                                          <p:attrName>style.visibility</p:attrName>
                                        </p:attrNameLst>
                                      </p:cBhvr>
                                      <p:to>
                                        <p:strVal val="visible"/>
                                      </p:to>
                                    </p:set>
                                    <p:anim calcmode="lin" valueType="num">
                                      <p:cBhvr>
                                        <p:cTn id="201" dur="3000" fill="hold"/>
                                        <p:tgtEl>
                                          <p:spTgt spid="16"/>
                                        </p:tgtEl>
                                        <p:attrNameLst>
                                          <p:attrName>ppt_w</p:attrName>
                                        </p:attrNameLst>
                                      </p:cBhvr>
                                      <p:tavLst>
                                        <p:tav tm="0" fmla="#ppt_w*sin(2.5*pi*$)">
                                          <p:val>
                                            <p:fltVal val="0"/>
                                          </p:val>
                                        </p:tav>
                                        <p:tav tm="100000">
                                          <p:val>
                                            <p:fltVal val="1"/>
                                          </p:val>
                                        </p:tav>
                                      </p:tavLst>
                                    </p:anim>
                                    <p:anim calcmode="lin" valueType="num">
                                      <p:cBhvr>
                                        <p:cTn id="202" dur="3000" fill="hold"/>
                                        <p:tgtEl>
                                          <p:spTgt spid="16"/>
                                        </p:tgtEl>
                                        <p:attrNameLst>
                                          <p:attrName>ppt_h</p:attrName>
                                        </p:attrNameLst>
                                      </p:cBhvr>
                                      <p:tavLst>
                                        <p:tav tm="0">
                                          <p:val>
                                            <p:strVal val="#ppt_h"/>
                                          </p:val>
                                        </p:tav>
                                        <p:tav tm="100000">
                                          <p:val>
                                            <p:strVal val="#ppt_h"/>
                                          </p:val>
                                        </p:tav>
                                      </p:tavLst>
                                    </p:anim>
                                  </p:childTnLst>
                                </p:cTn>
                              </p:par>
                              <p:par>
                                <p:cTn id="203" presetID="19" presetClass="entr" presetSubtype="10" fill="hold" nodeType="withEffect">
                                  <p:stCondLst>
                                    <p:cond delay="0"/>
                                  </p:stCondLst>
                                  <p:childTnLst>
                                    <p:set>
                                      <p:cBhvr>
                                        <p:cTn id="204" dur="1" fill="hold">
                                          <p:stCondLst>
                                            <p:cond delay="0"/>
                                          </p:stCondLst>
                                        </p:cTn>
                                        <p:tgtEl>
                                          <p:spTgt spid="17"/>
                                        </p:tgtEl>
                                        <p:attrNameLst>
                                          <p:attrName>style.visibility</p:attrName>
                                        </p:attrNameLst>
                                      </p:cBhvr>
                                      <p:to>
                                        <p:strVal val="visible"/>
                                      </p:to>
                                    </p:set>
                                    <p:anim calcmode="lin" valueType="num">
                                      <p:cBhvr>
                                        <p:cTn id="205" dur="3000" fill="hold"/>
                                        <p:tgtEl>
                                          <p:spTgt spid="17"/>
                                        </p:tgtEl>
                                        <p:attrNameLst>
                                          <p:attrName>ppt_w</p:attrName>
                                        </p:attrNameLst>
                                      </p:cBhvr>
                                      <p:tavLst>
                                        <p:tav tm="0" fmla="#ppt_w*sin(2.5*pi*$)">
                                          <p:val>
                                            <p:fltVal val="0"/>
                                          </p:val>
                                        </p:tav>
                                        <p:tav tm="100000">
                                          <p:val>
                                            <p:fltVal val="1"/>
                                          </p:val>
                                        </p:tav>
                                      </p:tavLst>
                                    </p:anim>
                                    <p:anim calcmode="lin" valueType="num">
                                      <p:cBhvr>
                                        <p:cTn id="206" dur="3000" fill="hold"/>
                                        <p:tgtEl>
                                          <p:spTgt spid="17"/>
                                        </p:tgtEl>
                                        <p:attrNameLst>
                                          <p:attrName>ppt_h</p:attrName>
                                        </p:attrNameLst>
                                      </p:cBhvr>
                                      <p:tavLst>
                                        <p:tav tm="0">
                                          <p:val>
                                            <p:strVal val="#ppt_h"/>
                                          </p:val>
                                        </p:tav>
                                        <p:tav tm="100000">
                                          <p:val>
                                            <p:strVal val="#ppt_h"/>
                                          </p:val>
                                        </p:tav>
                                      </p:tavLst>
                                    </p:anim>
                                  </p:childTnLst>
                                </p:cTn>
                              </p:par>
                              <p:par>
                                <p:cTn id="207" presetID="19" presetClass="entr" presetSubtype="5" fill="hold" nodeType="withEffect">
                                  <p:stCondLst>
                                    <p:cond delay="0"/>
                                  </p:stCondLst>
                                  <p:childTnLst>
                                    <p:set>
                                      <p:cBhvr>
                                        <p:cTn id="208" dur="1" fill="hold">
                                          <p:stCondLst>
                                            <p:cond delay="0"/>
                                          </p:stCondLst>
                                        </p:cTn>
                                        <p:tgtEl>
                                          <p:spTgt spid="18"/>
                                        </p:tgtEl>
                                        <p:attrNameLst>
                                          <p:attrName>style.visibility</p:attrName>
                                        </p:attrNameLst>
                                      </p:cBhvr>
                                      <p:to>
                                        <p:strVal val="visible"/>
                                      </p:to>
                                    </p:set>
                                    <p:anim calcmode="lin" valueType="num">
                                      <p:cBhvr>
                                        <p:cTn id="209" dur="3000" fill="hold"/>
                                        <p:tgtEl>
                                          <p:spTgt spid="18"/>
                                        </p:tgtEl>
                                        <p:attrNameLst>
                                          <p:attrName>ppt_w</p:attrName>
                                        </p:attrNameLst>
                                      </p:cBhvr>
                                      <p:tavLst>
                                        <p:tav tm="0">
                                          <p:val>
                                            <p:strVal val="#ppt_w"/>
                                          </p:val>
                                        </p:tav>
                                        <p:tav tm="100000">
                                          <p:val>
                                            <p:strVal val="#ppt_w"/>
                                          </p:val>
                                        </p:tav>
                                      </p:tavLst>
                                    </p:anim>
                                    <p:anim calcmode="lin" valueType="num">
                                      <p:cBhvr>
                                        <p:cTn id="210" dur="3000" fill="hold"/>
                                        <p:tgtEl>
                                          <p:spTgt spid="18"/>
                                        </p:tgtEl>
                                        <p:attrNameLst>
                                          <p:attrName>ppt_h</p:attrName>
                                        </p:attrNameLst>
                                      </p:cBhvr>
                                      <p:tavLst>
                                        <p:tav tm="0" fmla="#ppt_h*sin(2.5*pi*$)">
                                          <p:val>
                                            <p:fltVal val="0"/>
                                          </p:val>
                                        </p:tav>
                                        <p:tav tm="100000">
                                          <p:val>
                                            <p:fltVal val="1"/>
                                          </p:val>
                                        </p:tav>
                                      </p:tavLst>
                                    </p:anim>
                                  </p:childTnLst>
                                </p:cTn>
                              </p:par>
                              <p:par>
                                <p:cTn id="211" presetID="19" presetClass="entr" presetSubtype="5" fill="hold" nodeType="withEffect">
                                  <p:stCondLst>
                                    <p:cond delay="0"/>
                                  </p:stCondLst>
                                  <p:childTnLst>
                                    <p:set>
                                      <p:cBhvr>
                                        <p:cTn id="212" dur="1" fill="hold">
                                          <p:stCondLst>
                                            <p:cond delay="0"/>
                                          </p:stCondLst>
                                        </p:cTn>
                                        <p:tgtEl>
                                          <p:spTgt spid="19"/>
                                        </p:tgtEl>
                                        <p:attrNameLst>
                                          <p:attrName>style.visibility</p:attrName>
                                        </p:attrNameLst>
                                      </p:cBhvr>
                                      <p:to>
                                        <p:strVal val="visible"/>
                                      </p:to>
                                    </p:set>
                                    <p:anim calcmode="lin" valueType="num">
                                      <p:cBhvr>
                                        <p:cTn id="213" dur="3000" fill="hold"/>
                                        <p:tgtEl>
                                          <p:spTgt spid="19"/>
                                        </p:tgtEl>
                                        <p:attrNameLst>
                                          <p:attrName>ppt_w</p:attrName>
                                        </p:attrNameLst>
                                      </p:cBhvr>
                                      <p:tavLst>
                                        <p:tav tm="0">
                                          <p:val>
                                            <p:strVal val="#ppt_w"/>
                                          </p:val>
                                        </p:tav>
                                        <p:tav tm="100000">
                                          <p:val>
                                            <p:strVal val="#ppt_w"/>
                                          </p:val>
                                        </p:tav>
                                      </p:tavLst>
                                    </p:anim>
                                    <p:anim calcmode="lin" valueType="num">
                                      <p:cBhvr>
                                        <p:cTn id="214" dur="3000" fill="hold"/>
                                        <p:tgtEl>
                                          <p:spTgt spid="19"/>
                                        </p:tgtEl>
                                        <p:attrNameLst>
                                          <p:attrName>ppt_h</p:attrName>
                                        </p:attrNameLst>
                                      </p:cBhvr>
                                      <p:tavLst>
                                        <p:tav tm="0" fmla="#ppt_h*sin(2.5*pi*$)">
                                          <p:val>
                                            <p:fltVal val="0"/>
                                          </p:val>
                                        </p:tav>
                                        <p:tav tm="100000">
                                          <p:val>
                                            <p:fltVal val="1"/>
                                          </p:val>
                                        </p:tav>
                                      </p:tavLst>
                                    </p:anim>
                                  </p:childTnLst>
                                </p:cTn>
                              </p:par>
                              <p:par>
                                <p:cTn id="215" presetID="19" presetClass="entr" presetSubtype="10" fill="hold" nodeType="withEffect">
                                  <p:stCondLst>
                                    <p:cond delay="0"/>
                                  </p:stCondLst>
                                  <p:childTnLst>
                                    <p:set>
                                      <p:cBhvr>
                                        <p:cTn id="216" dur="1" fill="hold">
                                          <p:stCondLst>
                                            <p:cond delay="0"/>
                                          </p:stCondLst>
                                        </p:cTn>
                                        <p:tgtEl>
                                          <p:spTgt spid="20"/>
                                        </p:tgtEl>
                                        <p:attrNameLst>
                                          <p:attrName>style.visibility</p:attrName>
                                        </p:attrNameLst>
                                      </p:cBhvr>
                                      <p:to>
                                        <p:strVal val="visible"/>
                                      </p:to>
                                    </p:set>
                                    <p:anim calcmode="lin" valueType="num">
                                      <p:cBhvr>
                                        <p:cTn id="217" dur="3000" fill="hold"/>
                                        <p:tgtEl>
                                          <p:spTgt spid="20"/>
                                        </p:tgtEl>
                                        <p:attrNameLst>
                                          <p:attrName>ppt_w</p:attrName>
                                        </p:attrNameLst>
                                      </p:cBhvr>
                                      <p:tavLst>
                                        <p:tav tm="0" fmla="#ppt_w*sin(2.5*pi*$)">
                                          <p:val>
                                            <p:fltVal val="0"/>
                                          </p:val>
                                        </p:tav>
                                        <p:tav tm="100000">
                                          <p:val>
                                            <p:fltVal val="1"/>
                                          </p:val>
                                        </p:tav>
                                      </p:tavLst>
                                    </p:anim>
                                    <p:anim calcmode="lin" valueType="num">
                                      <p:cBhvr>
                                        <p:cTn id="218" dur="3000" fill="hold"/>
                                        <p:tgtEl>
                                          <p:spTgt spid="20"/>
                                        </p:tgtEl>
                                        <p:attrNameLst>
                                          <p:attrName>ppt_h</p:attrName>
                                        </p:attrNameLst>
                                      </p:cBhvr>
                                      <p:tavLst>
                                        <p:tav tm="0">
                                          <p:val>
                                            <p:strVal val="#ppt_h"/>
                                          </p:val>
                                        </p:tav>
                                        <p:tav tm="100000">
                                          <p:val>
                                            <p:strVal val="#ppt_h"/>
                                          </p:val>
                                        </p:tav>
                                      </p:tavLst>
                                    </p:anim>
                                  </p:childTnLst>
                                </p:cTn>
                              </p:par>
                              <p:par>
                                <p:cTn id="219" presetID="19" presetClass="entr" presetSubtype="10" fill="hold" nodeType="withEffect">
                                  <p:stCondLst>
                                    <p:cond delay="0"/>
                                  </p:stCondLst>
                                  <p:childTnLst>
                                    <p:set>
                                      <p:cBhvr>
                                        <p:cTn id="220" dur="1" fill="hold">
                                          <p:stCondLst>
                                            <p:cond delay="0"/>
                                          </p:stCondLst>
                                        </p:cTn>
                                        <p:tgtEl>
                                          <p:spTgt spid="21"/>
                                        </p:tgtEl>
                                        <p:attrNameLst>
                                          <p:attrName>style.visibility</p:attrName>
                                        </p:attrNameLst>
                                      </p:cBhvr>
                                      <p:to>
                                        <p:strVal val="visible"/>
                                      </p:to>
                                    </p:set>
                                    <p:anim calcmode="lin" valueType="num">
                                      <p:cBhvr>
                                        <p:cTn id="221" dur="3000" fill="hold"/>
                                        <p:tgtEl>
                                          <p:spTgt spid="21"/>
                                        </p:tgtEl>
                                        <p:attrNameLst>
                                          <p:attrName>ppt_w</p:attrName>
                                        </p:attrNameLst>
                                      </p:cBhvr>
                                      <p:tavLst>
                                        <p:tav tm="0" fmla="#ppt_w*sin(2.5*pi*$)">
                                          <p:val>
                                            <p:fltVal val="0"/>
                                          </p:val>
                                        </p:tav>
                                        <p:tav tm="100000">
                                          <p:val>
                                            <p:fltVal val="1"/>
                                          </p:val>
                                        </p:tav>
                                      </p:tavLst>
                                    </p:anim>
                                    <p:anim calcmode="lin" valueType="num">
                                      <p:cBhvr>
                                        <p:cTn id="222" dur="3000" fill="hold"/>
                                        <p:tgtEl>
                                          <p:spTgt spid="21"/>
                                        </p:tgtEl>
                                        <p:attrNameLst>
                                          <p:attrName>ppt_h</p:attrName>
                                        </p:attrNameLst>
                                      </p:cBhvr>
                                      <p:tavLst>
                                        <p:tav tm="0">
                                          <p:val>
                                            <p:strVal val="#ppt_h"/>
                                          </p:val>
                                        </p:tav>
                                        <p:tav tm="100000">
                                          <p:val>
                                            <p:strVal val="#ppt_h"/>
                                          </p:val>
                                        </p:tav>
                                      </p:tavLst>
                                    </p:anim>
                                  </p:childTnLst>
                                </p:cTn>
                              </p:par>
                              <p:par>
                                <p:cTn id="223" presetID="19" presetClass="entr" presetSubtype="5" fill="hold" nodeType="withEffect">
                                  <p:stCondLst>
                                    <p:cond delay="0"/>
                                  </p:stCondLst>
                                  <p:childTnLst>
                                    <p:set>
                                      <p:cBhvr>
                                        <p:cTn id="224" dur="1" fill="hold">
                                          <p:stCondLst>
                                            <p:cond delay="0"/>
                                          </p:stCondLst>
                                        </p:cTn>
                                        <p:tgtEl>
                                          <p:spTgt spid="22"/>
                                        </p:tgtEl>
                                        <p:attrNameLst>
                                          <p:attrName>style.visibility</p:attrName>
                                        </p:attrNameLst>
                                      </p:cBhvr>
                                      <p:to>
                                        <p:strVal val="visible"/>
                                      </p:to>
                                    </p:set>
                                    <p:anim calcmode="lin" valueType="num">
                                      <p:cBhvr>
                                        <p:cTn id="225" dur="3000" fill="hold"/>
                                        <p:tgtEl>
                                          <p:spTgt spid="22"/>
                                        </p:tgtEl>
                                        <p:attrNameLst>
                                          <p:attrName>ppt_w</p:attrName>
                                        </p:attrNameLst>
                                      </p:cBhvr>
                                      <p:tavLst>
                                        <p:tav tm="0">
                                          <p:val>
                                            <p:strVal val="#ppt_w"/>
                                          </p:val>
                                        </p:tav>
                                        <p:tav tm="100000">
                                          <p:val>
                                            <p:strVal val="#ppt_w"/>
                                          </p:val>
                                        </p:tav>
                                      </p:tavLst>
                                    </p:anim>
                                    <p:anim calcmode="lin" valueType="num">
                                      <p:cBhvr>
                                        <p:cTn id="226" dur="3000" fill="hold"/>
                                        <p:tgtEl>
                                          <p:spTgt spid="22"/>
                                        </p:tgtEl>
                                        <p:attrNameLst>
                                          <p:attrName>ppt_h</p:attrName>
                                        </p:attrNameLst>
                                      </p:cBhvr>
                                      <p:tavLst>
                                        <p:tav tm="0" fmla="#ppt_h*sin(2.5*pi*$)">
                                          <p:val>
                                            <p:fltVal val="0"/>
                                          </p:val>
                                        </p:tav>
                                        <p:tav tm="100000">
                                          <p:val>
                                            <p:fltVal val="1"/>
                                          </p:val>
                                        </p:tav>
                                      </p:tavLst>
                                    </p:anim>
                                  </p:childTnLst>
                                </p:cTn>
                              </p:par>
                              <p:par>
                                <p:cTn id="227" presetID="19" presetClass="entr" presetSubtype="5" fill="hold" nodeType="withEffect">
                                  <p:stCondLst>
                                    <p:cond delay="0"/>
                                  </p:stCondLst>
                                  <p:childTnLst>
                                    <p:set>
                                      <p:cBhvr>
                                        <p:cTn id="228" dur="1" fill="hold">
                                          <p:stCondLst>
                                            <p:cond delay="0"/>
                                          </p:stCondLst>
                                        </p:cTn>
                                        <p:tgtEl>
                                          <p:spTgt spid="23"/>
                                        </p:tgtEl>
                                        <p:attrNameLst>
                                          <p:attrName>style.visibility</p:attrName>
                                        </p:attrNameLst>
                                      </p:cBhvr>
                                      <p:to>
                                        <p:strVal val="visible"/>
                                      </p:to>
                                    </p:set>
                                    <p:anim calcmode="lin" valueType="num">
                                      <p:cBhvr>
                                        <p:cTn id="229" dur="3000" fill="hold"/>
                                        <p:tgtEl>
                                          <p:spTgt spid="23"/>
                                        </p:tgtEl>
                                        <p:attrNameLst>
                                          <p:attrName>ppt_w</p:attrName>
                                        </p:attrNameLst>
                                      </p:cBhvr>
                                      <p:tavLst>
                                        <p:tav tm="0">
                                          <p:val>
                                            <p:strVal val="#ppt_w"/>
                                          </p:val>
                                        </p:tav>
                                        <p:tav tm="100000">
                                          <p:val>
                                            <p:strVal val="#ppt_w"/>
                                          </p:val>
                                        </p:tav>
                                      </p:tavLst>
                                    </p:anim>
                                    <p:anim calcmode="lin" valueType="num">
                                      <p:cBhvr>
                                        <p:cTn id="230" dur="3000" fill="hold"/>
                                        <p:tgtEl>
                                          <p:spTgt spid="23"/>
                                        </p:tgtEl>
                                        <p:attrNameLst>
                                          <p:attrName>ppt_h</p:attrName>
                                        </p:attrNameLst>
                                      </p:cBhvr>
                                      <p:tavLst>
                                        <p:tav tm="0" fmla="#ppt_h*sin(2.5*pi*$)">
                                          <p:val>
                                            <p:fltVal val="0"/>
                                          </p:val>
                                        </p:tav>
                                        <p:tav tm="100000">
                                          <p:val>
                                            <p:fltVal val="1"/>
                                          </p:val>
                                        </p:tav>
                                      </p:tavLst>
                                    </p:anim>
                                  </p:childTnLst>
                                </p:cTn>
                              </p:par>
                              <p:par>
                                <p:cTn id="231" presetID="19" presetClass="entr" presetSubtype="10" fill="hold" nodeType="withEffect">
                                  <p:stCondLst>
                                    <p:cond delay="0"/>
                                  </p:stCondLst>
                                  <p:childTnLst>
                                    <p:set>
                                      <p:cBhvr>
                                        <p:cTn id="232" dur="1" fill="hold">
                                          <p:stCondLst>
                                            <p:cond delay="0"/>
                                          </p:stCondLst>
                                        </p:cTn>
                                        <p:tgtEl>
                                          <p:spTgt spid="24"/>
                                        </p:tgtEl>
                                        <p:attrNameLst>
                                          <p:attrName>style.visibility</p:attrName>
                                        </p:attrNameLst>
                                      </p:cBhvr>
                                      <p:to>
                                        <p:strVal val="visible"/>
                                      </p:to>
                                    </p:set>
                                    <p:anim calcmode="lin" valueType="num">
                                      <p:cBhvr>
                                        <p:cTn id="233" dur="3000" fill="hold"/>
                                        <p:tgtEl>
                                          <p:spTgt spid="24"/>
                                        </p:tgtEl>
                                        <p:attrNameLst>
                                          <p:attrName>ppt_w</p:attrName>
                                        </p:attrNameLst>
                                      </p:cBhvr>
                                      <p:tavLst>
                                        <p:tav tm="0" fmla="#ppt_w*sin(2.5*pi*$)">
                                          <p:val>
                                            <p:fltVal val="0"/>
                                          </p:val>
                                        </p:tav>
                                        <p:tav tm="100000">
                                          <p:val>
                                            <p:fltVal val="1"/>
                                          </p:val>
                                        </p:tav>
                                      </p:tavLst>
                                    </p:anim>
                                    <p:anim calcmode="lin" valueType="num">
                                      <p:cBhvr>
                                        <p:cTn id="234" dur="3000" fill="hold"/>
                                        <p:tgtEl>
                                          <p:spTgt spid="24"/>
                                        </p:tgtEl>
                                        <p:attrNameLst>
                                          <p:attrName>ppt_h</p:attrName>
                                        </p:attrNameLst>
                                      </p:cBhvr>
                                      <p:tavLst>
                                        <p:tav tm="0">
                                          <p:val>
                                            <p:strVal val="#ppt_h"/>
                                          </p:val>
                                        </p:tav>
                                        <p:tav tm="100000">
                                          <p:val>
                                            <p:strVal val="#ppt_h"/>
                                          </p:val>
                                        </p:tav>
                                      </p:tavLst>
                                    </p:anim>
                                  </p:childTnLst>
                                </p:cTn>
                              </p:par>
                              <p:par>
                                <p:cTn id="235" presetID="19" presetClass="entr" presetSubtype="10" fill="hold" nodeType="withEffect">
                                  <p:stCondLst>
                                    <p:cond delay="0"/>
                                  </p:stCondLst>
                                  <p:childTnLst>
                                    <p:set>
                                      <p:cBhvr>
                                        <p:cTn id="236" dur="1" fill="hold">
                                          <p:stCondLst>
                                            <p:cond delay="0"/>
                                          </p:stCondLst>
                                        </p:cTn>
                                        <p:tgtEl>
                                          <p:spTgt spid="25"/>
                                        </p:tgtEl>
                                        <p:attrNameLst>
                                          <p:attrName>style.visibility</p:attrName>
                                        </p:attrNameLst>
                                      </p:cBhvr>
                                      <p:to>
                                        <p:strVal val="visible"/>
                                      </p:to>
                                    </p:set>
                                    <p:anim calcmode="lin" valueType="num">
                                      <p:cBhvr>
                                        <p:cTn id="237" dur="3000" fill="hold"/>
                                        <p:tgtEl>
                                          <p:spTgt spid="25"/>
                                        </p:tgtEl>
                                        <p:attrNameLst>
                                          <p:attrName>ppt_w</p:attrName>
                                        </p:attrNameLst>
                                      </p:cBhvr>
                                      <p:tavLst>
                                        <p:tav tm="0" fmla="#ppt_w*sin(2.5*pi*$)">
                                          <p:val>
                                            <p:fltVal val="0"/>
                                          </p:val>
                                        </p:tav>
                                        <p:tav tm="100000">
                                          <p:val>
                                            <p:fltVal val="1"/>
                                          </p:val>
                                        </p:tav>
                                      </p:tavLst>
                                    </p:anim>
                                    <p:anim calcmode="lin" valueType="num">
                                      <p:cBhvr>
                                        <p:cTn id="238" dur="3000" fill="hold"/>
                                        <p:tgtEl>
                                          <p:spTgt spid="25"/>
                                        </p:tgtEl>
                                        <p:attrNameLst>
                                          <p:attrName>ppt_h</p:attrName>
                                        </p:attrNameLst>
                                      </p:cBhvr>
                                      <p:tavLst>
                                        <p:tav tm="0">
                                          <p:val>
                                            <p:strVal val="#ppt_h"/>
                                          </p:val>
                                        </p:tav>
                                        <p:tav tm="100000">
                                          <p:val>
                                            <p:strVal val="#ppt_h"/>
                                          </p:val>
                                        </p:tav>
                                      </p:tavLst>
                                    </p:anim>
                                  </p:childTnLst>
                                </p:cTn>
                              </p:par>
                              <p:par>
                                <p:cTn id="239" presetID="19" presetClass="entr" presetSubtype="5" fill="hold" nodeType="withEffect">
                                  <p:stCondLst>
                                    <p:cond delay="0"/>
                                  </p:stCondLst>
                                  <p:childTnLst>
                                    <p:set>
                                      <p:cBhvr>
                                        <p:cTn id="240" dur="1" fill="hold">
                                          <p:stCondLst>
                                            <p:cond delay="0"/>
                                          </p:stCondLst>
                                        </p:cTn>
                                        <p:tgtEl>
                                          <p:spTgt spid="26"/>
                                        </p:tgtEl>
                                        <p:attrNameLst>
                                          <p:attrName>style.visibility</p:attrName>
                                        </p:attrNameLst>
                                      </p:cBhvr>
                                      <p:to>
                                        <p:strVal val="visible"/>
                                      </p:to>
                                    </p:set>
                                    <p:anim calcmode="lin" valueType="num">
                                      <p:cBhvr>
                                        <p:cTn id="241" dur="3000" fill="hold"/>
                                        <p:tgtEl>
                                          <p:spTgt spid="26"/>
                                        </p:tgtEl>
                                        <p:attrNameLst>
                                          <p:attrName>ppt_w</p:attrName>
                                        </p:attrNameLst>
                                      </p:cBhvr>
                                      <p:tavLst>
                                        <p:tav tm="0">
                                          <p:val>
                                            <p:strVal val="#ppt_w"/>
                                          </p:val>
                                        </p:tav>
                                        <p:tav tm="100000">
                                          <p:val>
                                            <p:strVal val="#ppt_w"/>
                                          </p:val>
                                        </p:tav>
                                      </p:tavLst>
                                    </p:anim>
                                    <p:anim calcmode="lin" valueType="num">
                                      <p:cBhvr>
                                        <p:cTn id="242" dur="3000" fill="hold"/>
                                        <p:tgtEl>
                                          <p:spTgt spid="26"/>
                                        </p:tgtEl>
                                        <p:attrNameLst>
                                          <p:attrName>ppt_h</p:attrName>
                                        </p:attrNameLst>
                                      </p:cBhvr>
                                      <p:tavLst>
                                        <p:tav tm="0" fmla="#ppt_h*sin(2.5*pi*$)">
                                          <p:val>
                                            <p:fltVal val="0"/>
                                          </p:val>
                                        </p:tav>
                                        <p:tav tm="100000">
                                          <p:val>
                                            <p:fltVal val="1"/>
                                          </p:val>
                                        </p:tav>
                                      </p:tavLst>
                                    </p:anim>
                                  </p:childTnLst>
                                </p:cTn>
                              </p:par>
                              <p:par>
                                <p:cTn id="243" presetID="19" presetClass="entr" presetSubtype="5" fill="hold" nodeType="withEffect">
                                  <p:stCondLst>
                                    <p:cond delay="0"/>
                                  </p:stCondLst>
                                  <p:childTnLst>
                                    <p:set>
                                      <p:cBhvr>
                                        <p:cTn id="244" dur="1" fill="hold">
                                          <p:stCondLst>
                                            <p:cond delay="0"/>
                                          </p:stCondLst>
                                        </p:cTn>
                                        <p:tgtEl>
                                          <p:spTgt spid="27"/>
                                        </p:tgtEl>
                                        <p:attrNameLst>
                                          <p:attrName>style.visibility</p:attrName>
                                        </p:attrNameLst>
                                      </p:cBhvr>
                                      <p:to>
                                        <p:strVal val="visible"/>
                                      </p:to>
                                    </p:set>
                                    <p:anim calcmode="lin" valueType="num">
                                      <p:cBhvr>
                                        <p:cTn id="245" dur="3000" fill="hold"/>
                                        <p:tgtEl>
                                          <p:spTgt spid="27"/>
                                        </p:tgtEl>
                                        <p:attrNameLst>
                                          <p:attrName>ppt_w</p:attrName>
                                        </p:attrNameLst>
                                      </p:cBhvr>
                                      <p:tavLst>
                                        <p:tav tm="0">
                                          <p:val>
                                            <p:strVal val="#ppt_w"/>
                                          </p:val>
                                        </p:tav>
                                        <p:tav tm="100000">
                                          <p:val>
                                            <p:strVal val="#ppt_w"/>
                                          </p:val>
                                        </p:tav>
                                      </p:tavLst>
                                    </p:anim>
                                    <p:anim calcmode="lin" valueType="num">
                                      <p:cBhvr>
                                        <p:cTn id="246" dur="3000" fill="hold"/>
                                        <p:tgtEl>
                                          <p:spTgt spid="27"/>
                                        </p:tgtEl>
                                        <p:attrNameLst>
                                          <p:attrName>ppt_h</p:attrName>
                                        </p:attrNameLst>
                                      </p:cBhvr>
                                      <p:tavLst>
                                        <p:tav tm="0" fmla="#ppt_h*sin(2.5*pi*$)">
                                          <p:val>
                                            <p:fltVal val="0"/>
                                          </p:val>
                                        </p:tav>
                                        <p:tav tm="100000">
                                          <p:val>
                                            <p:fltVal val="1"/>
                                          </p:val>
                                        </p:tav>
                                      </p:tavLst>
                                    </p:anim>
                                  </p:childTnLst>
                                </p:cTn>
                              </p:par>
                              <p:par>
                                <p:cTn id="247" presetID="19" presetClass="entr" presetSubtype="10" fill="hold" nodeType="withEffect">
                                  <p:stCondLst>
                                    <p:cond delay="0"/>
                                  </p:stCondLst>
                                  <p:childTnLst>
                                    <p:set>
                                      <p:cBhvr>
                                        <p:cTn id="248" dur="1" fill="hold">
                                          <p:stCondLst>
                                            <p:cond delay="0"/>
                                          </p:stCondLst>
                                        </p:cTn>
                                        <p:tgtEl>
                                          <p:spTgt spid="28"/>
                                        </p:tgtEl>
                                        <p:attrNameLst>
                                          <p:attrName>style.visibility</p:attrName>
                                        </p:attrNameLst>
                                      </p:cBhvr>
                                      <p:to>
                                        <p:strVal val="visible"/>
                                      </p:to>
                                    </p:set>
                                    <p:anim calcmode="lin" valueType="num">
                                      <p:cBhvr>
                                        <p:cTn id="249" dur="3000" fill="hold"/>
                                        <p:tgtEl>
                                          <p:spTgt spid="28"/>
                                        </p:tgtEl>
                                        <p:attrNameLst>
                                          <p:attrName>ppt_w</p:attrName>
                                        </p:attrNameLst>
                                      </p:cBhvr>
                                      <p:tavLst>
                                        <p:tav tm="0" fmla="#ppt_w*sin(2.5*pi*$)">
                                          <p:val>
                                            <p:fltVal val="0"/>
                                          </p:val>
                                        </p:tav>
                                        <p:tav tm="100000">
                                          <p:val>
                                            <p:fltVal val="1"/>
                                          </p:val>
                                        </p:tav>
                                      </p:tavLst>
                                    </p:anim>
                                    <p:anim calcmode="lin" valueType="num">
                                      <p:cBhvr>
                                        <p:cTn id="250" dur="3000" fill="hold"/>
                                        <p:tgtEl>
                                          <p:spTgt spid="28"/>
                                        </p:tgtEl>
                                        <p:attrNameLst>
                                          <p:attrName>ppt_h</p:attrName>
                                        </p:attrNameLst>
                                      </p:cBhvr>
                                      <p:tavLst>
                                        <p:tav tm="0">
                                          <p:val>
                                            <p:strVal val="#ppt_h"/>
                                          </p:val>
                                        </p:tav>
                                        <p:tav tm="100000">
                                          <p:val>
                                            <p:strVal val="#ppt_h"/>
                                          </p:val>
                                        </p:tav>
                                      </p:tavLst>
                                    </p:anim>
                                  </p:childTnLst>
                                </p:cTn>
                              </p:par>
                              <p:par>
                                <p:cTn id="251" presetID="19" presetClass="entr" presetSubtype="10" fill="hold" nodeType="withEffect">
                                  <p:stCondLst>
                                    <p:cond delay="0"/>
                                  </p:stCondLst>
                                  <p:childTnLst>
                                    <p:set>
                                      <p:cBhvr>
                                        <p:cTn id="252" dur="1" fill="hold">
                                          <p:stCondLst>
                                            <p:cond delay="0"/>
                                          </p:stCondLst>
                                        </p:cTn>
                                        <p:tgtEl>
                                          <p:spTgt spid="29"/>
                                        </p:tgtEl>
                                        <p:attrNameLst>
                                          <p:attrName>style.visibility</p:attrName>
                                        </p:attrNameLst>
                                      </p:cBhvr>
                                      <p:to>
                                        <p:strVal val="visible"/>
                                      </p:to>
                                    </p:set>
                                    <p:anim calcmode="lin" valueType="num">
                                      <p:cBhvr>
                                        <p:cTn id="253" dur="3000" fill="hold"/>
                                        <p:tgtEl>
                                          <p:spTgt spid="29"/>
                                        </p:tgtEl>
                                        <p:attrNameLst>
                                          <p:attrName>ppt_w</p:attrName>
                                        </p:attrNameLst>
                                      </p:cBhvr>
                                      <p:tavLst>
                                        <p:tav tm="0" fmla="#ppt_w*sin(2.5*pi*$)">
                                          <p:val>
                                            <p:fltVal val="0"/>
                                          </p:val>
                                        </p:tav>
                                        <p:tav tm="100000">
                                          <p:val>
                                            <p:fltVal val="1"/>
                                          </p:val>
                                        </p:tav>
                                      </p:tavLst>
                                    </p:anim>
                                    <p:anim calcmode="lin" valueType="num">
                                      <p:cBhvr>
                                        <p:cTn id="254" dur="3000" fill="hold"/>
                                        <p:tgtEl>
                                          <p:spTgt spid="29"/>
                                        </p:tgtEl>
                                        <p:attrNameLst>
                                          <p:attrName>ppt_h</p:attrName>
                                        </p:attrNameLst>
                                      </p:cBhvr>
                                      <p:tavLst>
                                        <p:tav tm="0">
                                          <p:val>
                                            <p:strVal val="#ppt_h"/>
                                          </p:val>
                                        </p:tav>
                                        <p:tav tm="100000">
                                          <p:val>
                                            <p:strVal val="#ppt_h"/>
                                          </p:val>
                                        </p:tav>
                                      </p:tavLst>
                                    </p:anim>
                                  </p:childTnLst>
                                </p:cTn>
                              </p:par>
                              <p:par>
                                <p:cTn id="255" presetID="19" presetClass="entr" presetSubtype="5" fill="hold" nodeType="withEffect">
                                  <p:stCondLst>
                                    <p:cond delay="0"/>
                                  </p:stCondLst>
                                  <p:childTnLst>
                                    <p:set>
                                      <p:cBhvr>
                                        <p:cTn id="256" dur="1" fill="hold">
                                          <p:stCondLst>
                                            <p:cond delay="0"/>
                                          </p:stCondLst>
                                        </p:cTn>
                                        <p:tgtEl>
                                          <p:spTgt spid="30"/>
                                        </p:tgtEl>
                                        <p:attrNameLst>
                                          <p:attrName>style.visibility</p:attrName>
                                        </p:attrNameLst>
                                      </p:cBhvr>
                                      <p:to>
                                        <p:strVal val="visible"/>
                                      </p:to>
                                    </p:set>
                                    <p:anim calcmode="lin" valueType="num">
                                      <p:cBhvr>
                                        <p:cTn id="257" dur="3000" fill="hold"/>
                                        <p:tgtEl>
                                          <p:spTgt spid="30"/>
                                        </p:tgtEl>
                                        <p:attrNameLst>
                                          <p:attrName>ppt_w</p:attrName>
                                        </p:attrNameLst>
                                      </p:cBhvr>
                                      <p:tavLst>
                                        <p:tav tm="0">
                                          <p:val>
                                            <p:strVal val="#ppt_w"/>
                                          </p:val>
                                        </p:tav>
                                        <p:tav tm="100000">
                                          <p:val>
                                            <p:strVal val="#ppt_w"/>
                                          </p:val>
                                        </p:tav>
                                      </p:tavLst>
                                    </p:anim>
                                    <p:anim calcmode="lin" valueType="num">
                                      <p:cBhvr>
                                        <p:cTn id="258" dur="3000" fill="hold"/>
                                        <p:tgtEl>
                                          <p:spTgt spid="30"/>
                                        </p:tgtEl>
                                        <p:attrNameLst>
                                          <p:attrName>ppt_h</p:attrName>
                                        </p:attrNameLst>
                                      </p:cBhvr>
                                      <p:tavLst>
                                        <p:tav tm="0" fmla="#ppt_h*sin(2.5*pi*$)">
                                          <p:val>
                                            <p:fltVal val="0"/>
                                          </p:val>
                                        </p:tav>
                                        <p:tav tm="100000">
                                          <p:val>
                                            <p:fltVal val="1"/>
                                          </p:val>
                                        </p:tav>
                                      </p:tavLst>
                                    </p:anim>
                                  </p:childTnLst>
                                </p:cTn>
                              </p:par>
                              <p:par>
                                <p:cTn id="259" presetID="19" presetClass="entr" presetSubtype="5" fill="hold" nodeType="withEffect">
                                  <p:stCondLst>
                                    <p:cond delay="0"/>
                                  </p:stCondLst>
                                  <p:childTnLst>
                                    <p:set>
                                      <p:cBhvr>
                                        <p:cTn id="260" dur="1" fill="hold">
                                          <p:stCondLst>
                                            <p:cond delay="0"/>
                                          </p:stCondLst>
                                        </p:cTn>
                                        <p:tgtEl>
                                          <p:spTgt spid="31"/>
                                        </p:tgtEl>
                                        <p:attrNameLst>
                                          <p:attrName>style.visibility</p:attrName>
                                        </p:attrNameLst>
                                      </p:cBhvr>
                                      <p:to>
                                        <p:strVal val="visible"/>
                                      </p:to>
                                    </p:set>
                                    <p:anim calcmode="lin" valueType="num">
                                      <p:cBhvr>
                                        <p:cTn id="261" dur="3000" fill="hold"/>
                                        <p:tgtEl>
                                          <p:spTgt spid="31"/>
                                        </p:tgtEl>
                                        <p:attrNameLst>
                                          <p:attrName>ppt_w</p:attrName>
                                        </p:attrNameLst>
                                      </p:cBhvr>
                                      <p:tavLst>
                                        <p:tav tm="0">
                                          <p:val>
                                            <p:strVal val="#ppt_w"/>
                                          </p:val>
                                        </p:tav>
                                        <p:tav tm="100000">
                                          <p:val>
                                            <p:strVal val="#ppt_w"/>
                                          </p:val>
                                        </p:tav>
                                      </p:tavLst>
                                    </p:anim>
                                    <p:anim calcmode="lin" valueType="num">
                                      <p:cBhvr>
                                        <p:cTn id="262" dur="3000" fill="hold"/>
                                        <p:tgtEl>
                                          <p:spTgt spid="31"/>
                                        </p:tgtEl>
                                        <p:attrNameLst>
                                          <p:attrName>ppt_h</p:attrName>
                                        </p:attrNameLst>
                                      </p:cBhvr>
                                      <p:tavLst>
                                        <p:tav tm="0" fmla="#ppt_h*sin(2.5*pi*$)">
                                          <p:val>
                                            <p:fltVal val="0"/>
                                          </p:val>
                                        </p:tav>
                                        <p:tav tm="100000">
                                          <p:val>
                                            <p:fltVal val="1"/>
                                          </p:val>
                                        </p:tav>
                                      </p:tavLst>
                                    </p:anim>
                                  </p:childTnLst>
                                </p:cTn>
                              </p:par>
                              <p:par>
                                <p:cTn id="263" presetID="19" presetClass="entr" presetSubtype="10" fill="hold" nodeType="withEffect">
                                  <p:stCondLst>
                                    <p:cond delay="0"/>
                                  </p:stCondLst>
                                  <p:childTnLst>
                                    <p:set>
                                      <p:cBhvr>
                                        <p:cTn id="264" dur="1" fill="hold">
                                          <p:stCondLst>
                                            <p:cond delay="0"/>
                                          </p:stCondLst>
                                        </p:cTn>
                                        <p:tgtEl>
                                          <p:spTgt spid="32"/>
                                        </p:tgtEl>
                                        <p:attrNameLst>
                                          <p:attrName>style.visibility</p:attrName>
                                        </p:attrNameLst>
                                      </p:cBhvr>
                                      <p:to>
                                        <p:strVal val="visible"/>
                                      </p:to>
                                    </p:set>
                                    <p:anim calcmode="lin" valueType="num">
                                      <p:cBhvr>
                                        <p:cTn id="265" dur="3000" fill="hold"/>
                                        <p:tgtEl>
                                          <p:spTgt spid="32"/>
                                        </p:tgtEl>
                                        <p:attrNameLst>
                                          <p:attrName>ppt_w</p:attrName>
                                        </p:attrNameLst>
                                      </p:cBhvr>
                                      <p:tavLst>
                                        <p:tav tm="0" fmla="#ppt_w*sin(2.5*pi*$)">
                                          <p:val>
                                            <p:fltVal val="0"/>
                                          </p:val>
                                        </p:tav>
                                        <p:tav tm="100000">
                                          <p:val>
                                            <p:fltVal val="1"/>
                                          </p:val>
                                        </p:tav>
                                      </p:tavLst>
                                    </p:anim>
                                    <p:anim calcmode="lin" valueType="num">
                                      <p:cBhvr>
                                        <p:cTn id="266" dur="3000" fill="hold"/>
                                        <p:tgtEl>
                                          <p:spTgt spid="32"/>
                                        </p:tgtEl>
                                        <p:attrNameLst>
                                          <p:attrName>ppt_h</p:attrName>
                                        </p:attrNameLst>
                                      </p:cBhvr>
                                      <p:tavLst>
                                        <p:tav tm="0">
                                          <p:val>
                                            <p:strVal val="#ppt_h"/>
                                          </p:val>
                                        </p:tav>
                                        <p:tav tm="100000">
                                          <p:val>
                                            <p:strVal val="#ppt_h"/>
                                          </p:val>
                                        </p:tav>
                                      </p:tavLst>
                                    </p:anim>
                                  </p:childTnLst>
                                </p:cTn>
                              </p:par>
                              <p:par>
                                <p:cTn id="267" presetID="19" presetClass="entr" presetSubtype="10" fill="hold" nodeType="withEffect">
                                  <p:stCondLst>
                                    <p:cond delay="0"/>
                                  </p:stCondLst>
                                  <p:childTnLst>
                                    <p:set>
                                      <p:cBhvr>
                                        <p:cTn id="268" dur="1" fill="hold">
                                          <p:stCondLst>
                                            <p:cond delay="0"/>
                                          </p:stCondLst>
                                        </p:cTn>
                                        <p:tgtEl>
                                          <p:spTgt spid="33"/>
                                        </p:tgtEl>
                                        <p:attrNameLst>
                                          <p:attrName>style.visibility</p:attrName>
                                        </p:attrNameLst>
                                      </p:cBhvr>
                                      <p:to>
                                        <p:strVal val="visible"/>
                                      </p:to>
                                    </p:set>
                                    <p:anim calcmode="lin" valueType="num">
                                      <p:cBhvr>
                                        <p:cTn id="269" dur="3000" fill="hold"/>
                                        <p:tgtEl>
                                          <p:spTgt spid="33"/>
                                        </p:tgtEl>
                                        <p:attrNameLst>
                                          <p:attrName>ppt_w</p:attrName>
                                        </p:attrNameLst>
                                      </p:cBhvr>
                                      <p:tavLst>
                                        <p:tav tm="0" fmla="#ppt_w*sin(2.5*pi*$)">
                                          <p:val>
                                            <p:fltVal val="0"/>
                                          </p:val>
                                        </p:tav>
                                        <p:tav tm="100000">
                                          <p:val>
                                            <p:fltVal val="1"/>
                                          </p:val>
                                        </p:tav>
                                      </p:tavLst>
                                    </p:anim>
                                    <p:anim calcmode="lin" valueType="num">
                                      <p:cBhvr>
                                        <p:cTn id="270" dur="3000" fill="hold"/>
                                        <p:tgtEl>
                                          <p:spTgt spid="33"/>
                                        </p:tgtEl>
                                        <p:attrNameLst>
                                          <p:attrName>ppt_h</p:attrName>
                                        </p:attrNameLst>
                                      </p:cBhvr>
                                      <p:tavLst>
                                        <p:tav tm="0">
                                          <p:val>
                                            <p:strVal val="#ppt_h"/>
                                          </p:val>
                                        </p:tav>
                                        <p:tav tm="100000">
                                          <p:val>
                                            <p:strVal val="#ppt_h"/>
                                          </p:val>
                                        </p:tav>
                                      </p:tavLst>
                                    </p:anim>
                                  </p:childTnLst>
                                </p:cTn>
                              </p:par>
                              <p:par>
                                <p:cTn id="271" presetID="19" presetClass="entr" presetSubtype="5" fill="hold" nodeType="withEffect">
                                  <p:stCondLst>
                                    <p:cond delay="0"/>
                                  </p:stCondLst>
                                  <p:childTnLst>
                                    <p:set>
                                      <p:cBhvr>
                                        <p:cTn id="272" dur="1" fill="hold">
                                          <p:stCondLst>
                                            <p:cond delay="0"/>
                                          </p:stCondLst>
                                        </p:cTn>
                                        <p:tgtEl>
                                          <p:spTgt spid="34"/>
                                        </p:tgtEl>
                                        <p:attrNameLst>
                                          <p:attrName>style.visibility</p:attrName>
                                        </p:attrNameLst>
                                      </p:cBhvr>
                                      <p:to>
                                        <p:strVal val="visible"/>
                                      </p:to>
                                    </p:set>
                                    <p:anim calcmode="lin" valueType="num">
                                      <p:cBhvr>
                                        <p:cTn id="273" dur="3000" fill="hold"/>
                                        <p:tgtEl>
                                          <p:spTgt spid="34"/>
                                        </p:tgtEl>
                                        <p:attrNameLst>
                                          <p:attrName>ppt_w</p:attrName>
                                        </p:attrNameLst>
                                      </p:cBhvr>
                                      <p:tavLst>
                                        <p:tav tm="0">
                                          <p:val>
                                            <p:strVal val="#ppt_w"/>
                                          </p:val>
                                        </p:tav>
                                        <p:tav tm="100000">
                                          <p:val>
                                            <p:strVal val="#ppt_w"/>
                                          </p:val>
                                        </p:tav>
                                      </p:tavLst>
                                    </p:anim>
                                    <p:anim calcmode="lin" valueType="num">
                                      <p:cBhvr>
                                        <p:cTn id="274" dur="3000" fill="hold"/>
                                        <p:tgtEl>
                                          <p:spTgt spid="34"/>
                                        </p:tgtEl>
                                        <p:attrNameLst>
                                          <p:attrName>ppt_h</p:attrName>
                                        </p:attrNameLst>
                                      </p:cBhvr>
                                      <p:tavLst>
                                        <p:tav tm="0" fmla="#ppt_h*sin(2.5*pi*$)">
                                          <p:val>
                                            <p:fltVal val="0"/>
                                          </p:val>
                                        </p:tav>
                                        <p:tav tm="100000">
                                          <p:val>
                                            <p:fltVal val="1"/>
                                          </p:val>
                                        </p:tav>
                                      </p:tavLst>
                                    </p:anim>
                                  </p:childTnLst>
                                </p:cTn>
                              </p:par>
                              <p:par>
                                <p:cTn id="275" presetID="19" presetClass="entr" presetSubtype="5" fill="hold" nodeType="withEffect">
                                  <p:stCondLst>
                                    <p:cond delay="0"/>
                                  </p:stCondLst>
                                  <p:childTnLst>
                                    <p:set>
                                      <p:cBhvr>
                                        <p:cTn id="276" dur="1" fill="hold">
                                          <p:stCondLst>
                                            <p:cond delay="0"/>
                                          </p:stCondLst>
                                        </p:cTn>
                                        <p:tgtEl>
                                          <p:spTgt spid="35"/>
                                        </p:tgtEl>
                                        <p:attrNameLst>
                                          <p:attrName>style.visibility</p:attrName>
                                        </p:attrNameLst>
                                      </p:cBhvr>
                                      <p:to>
                                        <p:strVal val="visible"/>
                                      </p:to>
                                    </p:set>
                                    <p:anim calcmode="lin" valueType="num">
                                      <p:cBhvr>
                                        <p:cTn id="277" dur="3000" fill="hold"/>
                                        <p:tgtEl>
                                          <p:spTgt spid="35"/>
                                        </p:tgtEl>
                                        <p:attrNameLst>
                                          <p:attrName>ppt_w</p:attrName>
                                        </p:attrNameLst>
                                      </p:cBhvr>
                                      <p:tavLst>
                                        <p:tav tm="0">
                                          <p:val>
                                            <p:strVal val="#ppt_w"/>
                                          </p:val>
                                        </p:tav>
                                        <p:tav tm="100000">
                                          <p:val>
                                            <p:strVal val="#ppt_w"/>
                                          </p:val>
                                        </p:tav>
                                      </p:tavLst>
                                    </p:anim>
                                    <p:anim calcmode="lin" valueType="num">
                                      <p:cBhvr>
                                        <p:cTn id="278" dur="3000" fill="hold"/>
                                        <p:tgtEl>
                                          <p:spTgt spid="35"/>
                                        </p:tgtEl>
                                        <p:attrNameLst>
                                          <p:attrName>ppt_h</p:attrName>
                                        </p:attrNameLst>
                                      </p:cBhvr>
                                      <p:tavLst>
                                        <p:tav tm="0" fmla="#ppt_h*sin(2.5*pi*$)">
                                          <p:val>
                                            <p:fltVal val="0"/>
                                          </p:val>
                                        </p:tav>
                                        <p:tav tm="100000">
                                          <p:val>
                                            <p:fltVal val="1"/>
                                          </p:val>
                                        </p:tav>
                                      </p:tavLst>
                                    </p:anim>
                                  </p:childTnLst>
                                </p:cTn>
                              </p:par>
                              <p:par>
                                <p:cTn id="279" presetID="19" presetClass="entr" presetSubtype="10" fill="hold" nodeType="withEffect">
                                  <p:stCondLst>
                                    <p:cond delay="0"/>
                                  </p:stCondLst>
                                  <p:childTnLst>
                                    <p:set>
                                      <p:cBhvr>
                                        <p:cTn id="280" dur="1" fill="hold">
                                          <p:stCondLst>
                                            <p:cond delay="0"/>
                                          </p:stCondLst>
                                        </p:cTn>
                                        <p:tgtEl>
                                          <p:spTgt spid="36"/>
                                        </p:tgtEl>
                                        <p:attrNameLst>
                                          <p:attrName>style.visibility</p:attrName>
                                        </p:attrNameLst>
                                      </p:cBhvr>
                                      <p:to>
                                        <p:strVal val="visible"/>
                                      </p:to>
                                    </p:set>
                                    <p:anim calcmode="lin" valueType="num">
                                      <p:cBhvr>
                                        <p:cTn id="281" dur="3000" fill="hold"/>
                                        <p:tgtEl>
                                          <p:spTgt spid="36"/>
                                        </p:tgtEl>
                                        <p:attrNameLst>
                                          <p:attrName>ppt_w</p:attrName>
                                        </p:attrNameLst>
                                      </p:cBhvr>
                                      <p:tavLst>
                                        <p:tav tm="0" fmla="#ppt_w*sin(2.5*pi*$)">
                                          <p:val>
                                            <p:fltVal val="0"/>
                                          </p:val>
                                        </p:tav>
                                        <p:tav tm="100000">
                                          <p:val>
                                            <p:fltVal val="1"/>
                                          </p:val>
                                        </p:tav>
                                      </p:tavLst>
                                    </p:anim>
                                    <p:anim calcmode="lin" valueType="num">
                                      <p:cBhvr>
                                        <p:cTn id="282" dur="3000" fill="hold"/>
                                        <p:tgtEl>
                                          <p:spTgt spid="36"/>
                                        </p:tgtEl>
                                        <p:attrNameLst>
                                          <p:attrName>ppt_h</p:attrName>
                                        </p:attrNameLst>
                                      </p:cBhvr>
                                      <p:tavLst>
                                        <p:tav tm="0">
                                          <p:val>
                                            <p:strVal val="#ppt_h"/>
                                          </p:val>
                                        </p:tav>
                                        <p:tav tm="100000">
                                          <p:val>
                                            <p:strVal val="#ppt_h"/>
                                          </p:val>
                                        </p:tav>
                                      </p:tavLst>
                                    </p:anim>
                                  </p:childTnLst>
                                </p:cTn>
                              </p:par>
                              <p:par>
                                <p:cTn id="283" presetID="19" presetClass="entr" presetSubtype="10" fill="hold" nodeType="withEffect">
                                  <p:stCondLst>
                                    <p:cond delay="0"/>
                                  </p:stCondLst>
                                  <p:childTnLst>
                                    <p:set>
                                      <p:cBhvr>
                                        <p:cTn id="284" dur="1" fill="hold">
                                          <p:stCondLst>
                                            <p:cond delay="0"/>
                                          </p:stCondLst>
                                        </p:cTn>
                                        <p:tgtEl>
                                          <p:spTgt spid="37"/>
                                        </p:tgtEl>
                                        <p:attrNameLst>
                                          <p:attrName>style.visibility</p:attrName>
                                        </p:attrNameLst>
                                      </p:cBhvr>
                                      <p:to>
                                        <p:strVal val="visible"/>
                                      </p:to>
                                    </p:set>
                                    <p:anim calcmode="lin" valueType="num">
                                      <p:cBhvr>
                                        <p:cTn id="285" dur="3000" fill="hold"/>
                                        <p:tgtEl>
                                          <p:spTgt spid="37"/>
                                        </p:tgtEl>
                                        <p:attrNameLst>
                                          <p:attrName>ppt_w</p:attrName>
                                        </p:attrNameLst>
                                      </p:cBhvr>
                                      <p:tavLst>
                                        <p:tav tm="0" fmla="#ppt_w*sin(2.5*pi*$)">
                                          <p:val>
                                            <p:fltVal val="0"/>
                                          </p:val>
                                        </p:tav>
                                        <p:tav tm="100000">
                                          <p:val>
                                            <p:fltVal val="1"/>
                                          </p:val>
                                        </p:tav>
                                      </p:tavLst>
                                    </p:anim>
                                    <p:anim calcmode="lin" valueType="num">
                                      <p:cBhvr>
                                        <p:cTn id="286" dur="3000" fill="hold"/>
                                        <p:tgtEl>
                                          <p:spTgt spid="37"/>
                                        </p:tgtEl>
                                        <p:attrNameLst>
                                          <p:attrName>ppt_h</p:attrName>
                                        </p:attrNameLst>
                                      </p:cBhvr>
                                      <p:tavLst>
                                        <p:tav tm="0">
                                          <p:val>
                                            <p:strVal val="#ppt_h"/>
                                          </p:val>
                                        </p:tav>
                                        <p:tav tm="100000">
                                          <p:val>
                                            <p:strVal val="#ppt_h"/>
                                          </p:val>
                                        </p:tav>
                                      </p:tavLst>
                                    </p:anim>
                                  </p:childTnLst>
                                </p:cTn>
                              </p:par>
                              <p:par>
                                <p:cTn id="287" presetID="19" presetClass="entr" presetSubtype="5" fill="hold" nodeType="withEffect">
                                  <p:stCondLst>
                                    <p:cond delay="0"/>
                                  </p:stCondLst>
                                  <p:childTnLst>
                                    <p:set>
                                      <p:cBhvr>
                                        <p:cTn id="288" dur="1" fill="hold">
                                          <p:stCondLst>
                                            <p:cond delay="0"/>
                                          </p:stCondLst>
                                        </p:cTn>
                                        <p:tgtEl>
                                          <p:spTgt spid="38"/>
                                        </p:tgtEl>
                                        <p:attrNameLst>
                                          <p:attrName>style.visibility</p:attrName>
                                        </p:attrNameLst>
                                      </p:cBhvr>
                                      <p:to>
                                        <p:strVal val="visible"/>
                                      </p:to>
                                    </p:set>
                                    <p:anim calcmode="lin" valueType="num">
                                      <p:cBhvr>
                                        <p:cTn id="289" dur="3000" fill="hold"/>
                                        <p:tgtEl>
                                          <p:spTgt spid="38"/>
                                        </p:tgtEl>
                                        <p:attrNameLst>
                                          <p:attrName>ppt_w</p:attrName>
                                        </p:attrNameLst>
                                      </p:cBhvr>
                                      <p:tavLst>
                                        <p:tav tm="0">
                                          <p:val>
                                            <p:strVal val="#ppt_w"/>
                                          </p:val>
                                        </p:tav>
                                        <p:tav tm="100000">
                                          <p:val>
                                            <p:strVal val="#ppt_w"/>
                                          </p:val>
                                        </p:tav>
                                      </p:tavLst>
                                    </p:anim>
                                    <p:anim calcmode="lin" valueType="num">
                                      <p:cBhvr>
                                        <p:cTn id="290" dur="3000" fill="hold"/>
                                        <p:tgtEl>
                                          <p:spTgt spid="38"/>
                                        </p:tgtEl>
                                        <p:attrNameLst>
                                          <p:attrName>ppt_h</p:attrName>
                                        </p:attrNameLst>
                                      </p:cBhvr>
                                      <p:tavLst>
                                        <p:tav tm="0" fmla="#ppt_h*sin(2.5*pi*$)">
                                          <p:val>
                                            <p:fltVal val="0"/>
                                          </p:val>
                                        </p:tav>
                                        <p:tav tm="100000">
                                          <p:val>
                                            <p:fltVal val="1"/>
                                          </p:val>
                                        </p:tav>
                                      </p:tavLst>
                                    </p:anim>
                                  </p:childTnLst>
                                </p:cTn>
                              </p:par>
                              <p:par>
                                <p:cTn id="291" presetID="19" presetClass="entr" presetSubtype="5" fill="hold" nodeType="withEffect">
                                  <p:stCondLst>
                                    <p:cond delay="0"/>
                                  </p:stCondLst>
                                  <p:childTnLst>
                                    <p:set>
                                      <p:cBhvr>
                                        <p:cTn id="292" dur="1" fill="hold">
                                          <p:stCondLst>
                                            <p:cond delay="0"/>
                                          </p:stCondLst>
                                        </p:cTn>
                                        <p:tgtEl>
                                          <p:spTgt spid="39"/>
                                        </p:tgtEl>
                                        <p:attrNameLst>
                                          <p:attrName>style.visibility</p:attrName>
                                        </p:attrNameLst>
                                      </p:cBhvr>
                                      <p:to>
                                        <p:strVal val="visible"/>
                                      </p:to>
                                    </p:set>
                                    <p:anim calcmode="lin" valueType="num">
                                      <p:cBhvr>
                                        <p:cTn id="293" dur="3000" fill="hold"/>
                                        <p:tgtEl>
                                          <p:spTgt spid="39"/>
                                        </p:tgtEl>
                                        <p:attrNameLst>
                                          <p:attrName>ppt_w</p:attrName>
                                        </p:attrNameLst>
                                      </p:cBhvr>
                                      <p:tavLst>
                                        <p:tav tm="0">
                                          <p:val>
                                            <p:strVal val="#ppt_w"/>
                                          </p:val>
                                        </p:tav>
                                        <p:tav tm="100000">
                                          <p:val>
                                            <p:strVal val="#ppt_w"/>
                                          </p:val>
                                        </p:tav>
                                      </p:tavLst>
                                    </p:anim>
                                    <p:anim calcmode="lin" valueType="num">
                                      <p:cBhvr>
                                        <p:cTn id="294" dur="3000" fill="hold"/>
                                        <p:tgtEl>
                                          <p:spTgt spid="39"/>
                                        </p:tgtEl>
                                        <p:attrNameLst>
                                          <p:attrName>ppt_h</p:attrName>
                                        </p:attrNameLst>
                                      </p:cBhvr>
                                      <p:tavLst>
                                        <p:tav tm="0" fmla="#ppt_h*sin(2.5*pi*$)">
                                          <p:val>
                                            <p:fltVal val="0"/>
                                          </p:val>
                                        </p:tav>
                                        <p:tav tm="100000">
                                          <p:val>
                                            <p:fltVal val="1"/>
                                          </p:val>
                                        </p:tav>
                                      </p:tavLst>
                                    </p:anim>
                                  </p:childTnLst>
                                </p:cTn>
                              </p:par>
                            </p:childTnLst>
                          </p:cTn>
                        </p:par>
                        <p:par>
                          <p:cTn id="295" fill="hold">
                            <p:stCondLst>
                              <p:cond delay="3000"/>
                            </p:stCondLst>
                            <p:childTnLst>
                              <p:par>
                                <p:cTn id="296" presetID="2" presetClass="exit" presetSubtype="6" fill="hold" nodeType="afterEffect">
                                  <p:stCondLst>
                                    <p:cond delay="0"/>
                                  </p:stCondLst>
                                  <p:childTnLst>
                                    <p:anim calcmode="lin" valueType="num">
                                      <p:cBhvr additive="base">
                                        <p:cTn id="297" dur="3000"/>
                                        <p:tgtEl>
                                          <p:spTgt spid="4"/>
                                        </p:tgtEl>
                                        <p:attrNameLst>
                                          <p:attrName>ppt_x</p:attrName>
                                        </p:attrNameLst>
                                      </p:cBhvr>
                                      <p:tavLst>
                                        <p:tav tm="0">
                                          <p:val>
                                            <p:strVal val="ppt_x"/>
                                          </p:val>
                                        </p:tav>
                                        <p:tav tm="100000">
                                          <p:val>
                                            <p:strVal val="1+ppt_w/2"/>
                                          </p:val>
                                        </p:tav>
                                      </p:tavLst>
                                    </p:anim>
                                    <p:anim calcmode="lin" valueType="num">
                                      <p:cBhvr additive="base">
                                        <p:cTn id="298" dur="3000"/>
                                        <p:tgtEl>
                                          <p:spTgt spid="4"/>
                                        </p:tgtEl>
                                        <p:attrNameLst>
                                          <p:attrName>ppt_y</p:attrName>
                                        </p:attrNameLst>
                                      </p:cBhvr>
                                      <p:tavLst>
                                        <p:tav tm="0">
                                          <p:val>
                                            <p:strVal val="ppt_y"/>
                                          </p:val>
                                        </p:tav>
                                        <p:tav tm="100000">
                                          <p:val>
                                            <p:strVal val="1+ppt_h/2"/>
                                          </p:val>
                                        </p:tav>
                                      </p:tavLst>
                                    </p:anim>
                                    <p:set>
                                      <p:cBhvr>
                                        <p:cTn id="299" dur="1" fill="hold">
                                          <p:stCondLst>
                                            <p:cond delay="2999"/>
                                          </p:stCondLst>
                                        </p:cTn>
                                        <p:tgtEl>
                                          <p:spTgt spid="4"/>
                                        </p:tgtEl>
                                        <p:attrNameLst>
                                          <p:attrName>style.visibility</p:attrName>
                                        </p:attrNameLst>
                                      </p:cBhvr>
                                      <p:to>
                                        <p:strVal val="hidden"/>
                                      </p:to>
                                    </p:set>
                                  </p:childTnLst>
                                </p:cTn>
                              </p:par>
                              <p:par>
                                <p:cTn id="300" presetID="2" presetClass="exit" presetSubtype="6" fill="hold" nodeType="withEffect">
                                  <p:stCondLst>
                                    <p:cond delay="0"/>
                                  </p:stCondLst>
                                  <p:childTnLst>
                                    <p:anim calcmode="lin" valueType="num">
                                      <p:cBhvr additive="base">
                                        <p:cTn id="301" dur="3000"/>
                                        <p:tgtEl>
                                          <p:spTgt spid="6"/>
                                        </p:tgtEl>
                                        <p:attrNameLst>
                                          <p:attrName>ppt_x</p:attrName>
                                        </p:attrNameLst>
                                      </p:cBhvr>
                                      <p:tavLst>
                                        <p:tav tm="0">
                                          <p:val>
                                            <p:strVal val="ppt_x"/>
                                          </p:val>
                                        </p:tav>
                                        <p:tav tm="100000">
                                          <p:val>
                                            <p:strVal val="1+ppt_w/2"/>
                                          </p:val>
                                        </p:tav>
                                      </p:tavLst>
                                    </p:anim>
                                    <p:anim calcmode="lin" valueType="num">
                                      <p:cBhvr additive="base">
                                        <p:cTn id="302" dur="3000"/>
                                        <p:tgtEl>
                                          <p:spTgt spid="6"/>
                                        </p:tgtEl>
                                        <p:attrNameLst>
                                          <p:attrName>ppt_y</p:attrName>
                                        </p:attrNameLst>
                                      </p:cBhvr>
                                      <p:tavLst>
                                        <p:tav tm="0">
                                          <p:val>
                                            <p:strVal val="ppt_y"/>
                                          </p:val>
                                        </p:tav>
                                        <p:tav tm="100000">
                                          <p:val>
                                            <p:strVal val="1+ppt_h/2"/>
                                          </p:val>
                                        </p:tav>
                                      </p:tavLst>
                                    </p:anim>
                                    <p:set>
                                      <p:cBhvr>
                                        <p:cTn id="303" dur="1" fill="hold">
                                          <p:stCondLst>
                                            <p:cond delay="2999"/>
                                          </p:stCondLst>
                                        </p:cTn>
                                        <p:tgtEl>
                                          <p:spTgt spid="6"/>
                                        </p:tgtEl>
                                        <p:attrNameLst>
                                          <p:attrName>style.visibility</p:attrName>
                                        </p:attrNameLst>
                                      </p:cBhvr>
                                      <p:to>
                                        <p:strVal val="hidden"/>
                                      </p:to>
                                    </p:set>
                                  </p:childTnLst>
                                </p:cTn>
                              </p:par>
                              <p:par>
                                <p:cTn id="304" presetID="2" presetClass="exit" presetSubtype="6" fill="hold" nodeType="withEffect">
                                  <p:stCondLst>
                                    <p:cond delay="0"/>
                                  </p:stCondLst>
                                  <p:childTnLst>
                                    <p:anim calcmode="lin" valueType="num">
                                      <p:cBhvr additive="base">
                                        <p:cTn id="305" dur="3000"/>
                                        <p:tgtEl>
                                          <p:spTgt spid="8"/>
                                        </p:tgtEl>
                                        <p:attrNameLst>
                                          <p:attrName>ppt_x</p:attrName>
                                        </p:attrNameLst>
                                      </p:cBhvr>
                                      <p:tavLst>
                                        <p:tav tm="0">
                                          <p:val>
                                            <p:strVal val="ppt_x"/>
                                          </p:val>
                                        </p:tav>
                                        <p:tav tm="100000">
                                          <p:val>
                                            <p:strVal val="1+ppt_w/2"/>
                                          </p:val>
                                        </p:tav>
                                      </p:tavLst>
                                    </p:anim>
                                    <p:anim calcmode="lin" valueType="num">
                                      <p:cBhvr additive="base">
                                        <p:cTn id="306" dur="3000"/>
                                        <p:tgtEl>
                                          <p:spTgt spid="8"/>
                                        </p:tgtEl>
                                        <p:attrNameLst>
                                          <p:attrName>ppt_y</p:attrName>
                                        </p:attrNameLst>
                                      </p:cBhvr>
                                      <p:tavLst>
                                        <p:tav tm="0">
                                          <p:val>
                                            <p:strVal val="ppt_y"/>
                                          </p:val>
                                        </p:tav>
                                        <p:tav tm="100000">
                                          <p:val>
                                            <p:strVal val="1+ppt_h/2"/>
                                          </p:val>
                                        </p:tav>
                                      </p:tavLst>
                                    </p:anim>
                                    <p:set>
                                      <p:cBhvr>
                                        <p:cTn id="307" dur="1" fill="hold">
                                          <p:stCondLst>
                                            <p:cond delay="2999"/>
                                          </p:stCondLst>
                                        </p:cTn>
                                        <p:tgtEl>
                                          <p:spTgt spid="8"/>
                                        </p:tgtEl>
                                        <p:attrNameLst>
                                          <p:attrName>style.visibility</p:attrName>
                                        </p:attrNameLst>
                                      </p:cBhvr>
                                      <p:to>
                                        <p:strVal val="hidden"/>
                                      </p:to>
                                    </p:set>
                                  </p:childTnLst>
                                </p:cTn>
                              </p:par>
                              <p:par>
                                <p:cTn id="308" presetID="2" presetClass="exit" presetSubtype="6" fill="hold" nodeType="withEffect">
                                  <p:stCondLst>
                                    <p:cond delay="0"/>
                                  </p:stCondLst>
                                  <p:childTnLst>
                                    <p:anim calcmode="lin" valueType="num">
                                      <p:cBhvr additive="base">
                                        <p:cTn id="309" dur="3000"/>
                                        <p:tgtEl>
                                          <p:spTgt spid="10"/>
                                        </p:tgtEl>
                                        <p:attrNameLst>
                                          <p:attrName>ppt_x</p:attrName>
                                        </p:attrNameLst>
                                      </p:cBhvr>
                                      <p:tavLst>
                                        <p:tav tm="0">
                                          <p:val>
                                            <p:strVal val="ppt_x"/>
                                          </p:val>
                                        </p:tav>
                                        <p:tav tm="100000">
                                          <p:val>
                                            <p:strVal val="1+ppt_w/2"/>
                                          </p:val>
                                        </p:tav>
                                      </p:tavLst>
                                    </p:anim>
                                    <p:anim calcmode="lin" valueType="num">
                                      <p:cBhvr additive="base">
                                        <p:cTn id="310" dur="3000"/>
                                        <p:tgtEl>
                                          <p:spTgt spid="10"/>
                                        </p:tgtEl>
                                        <p:attrNameLst>
                                          <p:attrName>ppt_y</p:attrName>
                                        </p:attrNameLst>
                                      </p:cBhvr>
                                      <p:tavLst>
                                        <p:tav tm="0">
                                          <p:val>
                                            <p:strVal val="ppt_y"/>
                                          </p:val>
                                        </p:tav>
                                        <p:tav tm="100000">
                                          <p:val>
                                            <p:strVal val="1+ppt_h/2"/>
                                          </p:val>
                                        </p:tav>
                                      </p:tavLst>
                                    </p:anim>
                                    <p:set>
                                      <p:cBhvr>
                                        <p:cTn id="311" dur="1" fill="hold">
                                          <p:stCondLst>
                                            <p:cond delay="2999"/>
                                          </p:stCondLst>
                                        </p:cTn>
                                        <p:tgtEl>
                                          <p:spTgt spid="10"/>
                                        </p:tgtEl>
                                        <p:attrNameLst>
                                          <p:attrName>style.visibility</p:attrName>
                                        </p:attrNameLst>
                                      </p:cBhvr>
                                      <p:to>
                                        <p:strVal val="hidden"/>
                                      </p:to>
                                    </p:set>
                                  </p:childTnLst>
                                </p:cTn>
                              </p:par>
                              <p:par>
                                <p:cTn id="312" presetID="2" presetClass="exit" presetSubtype="6" fill="hold" nodeType="withEffect">
                                  <p:stCondLst>
                                    <p:cond delay="0"/>
                                  </p:stCondLst>
                                  <p:childTnLst>
                                    <p:anim calcmode="lin" valueType="num">
                                      <p:cBhvr additive="base">
                                        <p:cTn id="313" dur="3000"/>
                                        <p:tgtEl>
                                          <p:spTgt spid="12"/>
                                        </p:tgtEl>
                                        <p:attrNameLst>
                                          <p:attrName>ppt_x</p:attrName>
                                        </p:attrNameLst>
                                      </p:cBhvr>
                                      <p:tavLst>
                                        <p:tav tm="0">
                                          <p:val>
                                            <p:strVal val="ppt_x"/>
                                          </p:val>
                                        </p:tav>
                                        <p:tav tm="100000">
                                          <p:val>
                                            <p:strVal val="1+ppt_w/2"/>
                                          </p:val>
                                        </p:tav>
                                      </p:tavLst>
                                    </p:anim>
                                    <p:anim calcmode="lin" valueType="num">
                                      <p:cBhvr additive="base">
                                        <p:cTn id="314" dur="3000"/>
                                        <p:tgtEl>
                                          <p:spTgt spid="12"/>
                                        </p:tgtEl>
                                        <p:attrNameLst>
                                          <p:attrName>ppt_y</p:attrName>
                                        </p:attrNameLst>
                                      </p:cBhvr>
                                      <p:tavLst>
                                        <p:tav tm="0">
                                          <p:val>
                                            <p:strVal val="ppt_y"/>
                                          </p:val>
                                        </p:tav>
                                        <p:tav tm="100000">
                                          <p:val>
                                            <p:strVal val="1+ppt_h/2"/>
                                          </p:val>
                                        </p:tav>
                                      </p:tavLst>
                                    </p:anim>
                                    <p:set>
                                      <p:cBhvr>
                                        <p:cTn id="315" dur="1" fill="hold">
                                          <p:stCondLst>
                                            <p:cond delay="2999"/>
                                          </p:stCondLst>
                                        </p:cTn>
                                        <p:tgtEl>
                                          <p:spTgt spid="12"/>
                                        </p:tgtEl>
                                        <p:attrNameLst>
                                          <p:attrName>style.visibility</p:attrName>
                                        </p:attrNameLst>
                                      </p:cBhvr>
                                      <p:to>
                                        <p:strVal val="hidden"/>
                                      </p:to>
                                    </p:set>
                                  </p:childTnLst>
                                </p:cTn>
                              </p:par>
                              <p:par>
                                <p:cTn id="316" presetID="2" presetClass="exit" presetSubtype="6" fill="hold" nodeType="withEffect">
                                  <p:stCondLst>
                                    <p:cond delay="0"/>
                                  </p:stCondLst>
                                  <p:childTnLst>
                                    <p:anim calcmode="lin" valueType="num">
                                      <p:cBhvr additive="base">
                                        <p:cTn id="317" dur="3000"/>
                                        <p:tgtEl>
                                          <p:spTgt spid="14"/>
                                        </p:tgtEl>
                                        <p:attrNameLst>
                                          <p:attrName>ppt_x</p:attrName>
                                        </p:attrNameLst>
                                      </p:cBhvr>
                                      <p:tavLst>
                                        <p:tav tm="0">
                                          <p:val>
                                            <p:strVal val="ppt_x"/>
                                          </p:val>
                                        </p:tav>
                                        <p:tav tm="100000">
                                          <p:val>
                                            <p:strVal val="1+ppt_w/2"/>
                                          </p:val>
                                        </p:tav>
                                      </p:tavLst>
                                    </p:anim>
                                    <p:anim calcmode="lin" valueType="num">
                                      <p:cBhvr additive="base">
                                        <p:cTn id="318" dur="3000"/>
                                        <p:tgtEl>
                                          <p:spTgt spid="14"/>
                                        </p:tgtEl>
                                        <p:attrNameLst>
                                          <p:attrName>ppt_y</p:attrName>
                                        </p:attrNameLst>
                                      </p:cBhvr>
                                      <p:tavLst>
                                        <p:tav tm="0">
                                          <p:val>
                                            <p:strVal val="ppt_y"/>
                                          </p:val>
                                        </p:tav>
                                        <p:tav tm="100000">
                                          <p:val>
                                            <p:strVal val="1+ppt_h/2"/>
                                          </p:val>
                                        </p:tav>
                                      </p:tavLst>
                                    </p:anim>
                                    <p:set>
                                      <p:cBhvr>
                                        <p:cTn id="319" dur="1" fill="hold">
                                          <p:stCondLst>
                                            <p:cond delay="2999"/>
                                          </p:stCondLst>
                                        </p:cTn>
                                        <p:tgtEl>
                                          <p:spTgt spid="14"/>
                                        </p:tgtEl>
                                        <p:attrNameLst>
                                          <p:attrName>style.visibility</p:attrName>
                                        </p:attrNameLst>
                                      </p:cBhvr>
                                      <p:to>
                                        <p:strVal val="hidden"/>
                                      </p:to>
                                    </p:set>
                                  </p:childTnLst>
                                </p:cTn>
                              </p:par>
                              <p:par>
                                <p:cTn id="320" presetID="2" presetClass="exit" presetSubtype="6" fill="hold" nodeType="withEffect">
                                  <p:stCondLst>
                                    <p:cond delay="0"/>
                                  </p:stCondLst>
                                  <p:childTnLst>
                                    <p:anim calcmode="lin" valueType="num">
                                      <p:cBhvr additive="base">
                                        <p:cTn id="321" dur="3000"/>
                                        <p:tgtEl>
                                          <p:spTgt spid="16"/>
                                        </p:tgtEl>
                                        <p:attrNameLst>
                                          <p:attrName>ppt_x</p:attrName>
                                        </p:attrNameLst>
                                      </p:cBhvr>
                                      <p:tavLst>
                                        <p:tav tm="0">
                                          <p:val>
                                            <p:strVal val="ppt_x"/>
                                          </p:val>
                                        </p:tav>
                                        <p:tav tm="100000">
                                          <p:val>
                                            <p:strVal val="1+ppt_w/2"/>
                                          </p:val>
                                        </p:tav>
                                      </p:tavLst>
                                    </p:anim>
                                    <p:anim calcmode="lin" valueType="num">
                                      <p:cBhvr additive="base">
                                        <p:cTn id="322" dur="3000"/>
                                        <p:tgtEl>
                                          <p:spTgt spid="16"/>
                                        </p:tgtEl>
                                        <p:attrNameLst>
                                          <p:attrName>ppt_y</p:attrName>
                                        </p:attrNameLst>
                                      </p:cBhvr>
                                      <p:tavLst>
                                        <p:tav tm="0">
                                          <p:val>
                                            <p:strVal val="ppt_y"/>
                                          </p:val>
                                        </p:tav>
                                        <p:tav tm="100000">
                                          <p:val>
                                            <p:strVal val="1+ppt_h/2"/>
                                          </p:val>
                                        </p:tav>
                                      </p:tavLst>
                                    </p:anim>
                                    <p:set>
                                      <p:cBhvr>
                                        <p:cTn id="323" dur="1" fill="hold">
                                          <p:stCondLst>
                                            <p:cond delay="2999"/>
                                          </p:stCondLst>
                                        </p:cTn>
                                        <p:tgtEl>
                                          <p:spTgt spid="16"/>
                                        </p:tgtEl>
                                        <p:attrNameLst>
                                          <p:attrName>style.visibility</p:attrName>
                                        </p:attrNameLst>
                                      </p:cBhvr>
                                      <p:to>
                                        <p:strVal val="hidden"/>
                                      </p:to>
                                    </p:set>
                                  </p:childTnLst>
                                </p:cTn>
                              </p:par>
                              <p:par>
                                <p:cTn id="324" presetID="2" presetClass="exit" presetSubtype="6" fill="hold" nodeType="withEffect">
                                  <p:stCondLst>
                                    <p:cond delay="0"/>
                                  </p:stCondLst>
                                  <p:childTnLst>
                                    <p:anim calcmode="lin" valueType="num">
                                      <p:cBhvr additive="base">
                                        <p:cTn id="325" dur="3000"/>
                                        <p:tgtEl>
                                          <p:spTgt spid="18"/>
                                        </p:tgtEl>
                                        <p:attrNameLst>
                                          <p:attrName>ppt_x</p:attrName>
                                        </p:attrNameLst>
                                      </p:cBhvr>
                                      <p:tavLst>
                                        <p:tav tm="0">
                                          <p:val>
                                            <p:strVal val="ppt_x"/>
                                          </p:val>
                                        </p:tav>
                                        <p:tav tm="100000">
                                          <p:val>
                                            <p:strVal val="1+ppt_w/2"/>
                                          </p:val>
                                        </p:tav>
                                      </p:tavLst>
                                    </p:anim>
                                    <p:anim calcmode="lin" valueType="num">
                                      <p:cBhvr additive="base">
                                        <p:cTn id="326" dur="3000"/>
                                        <p:tgtEl>
                                          <p:spTgt spid="18"/>
                                        </p:tgtEl>
                                        <p:attrNameLst>
                                          <p:attrName>ppt_y</p:attrName>
                                        </p:attrNameLst>
                                      </p:cBhvr>
                                      <p:tavLst>
                                        <p:tav tm="0">
                                          <p:val>
                                            <p:strVal val="ppt_y"/>
                                          </p:val>
                                        </p:tav>
                                        <p:tav tm="100000">
                                          <p:val>
                                            <p:strVal val="1+ppt_h/2"/>
                                          </p:val>
                                        </p:tav>
                                      </p:tavLst>
                                    </p:anim>
                                    <p:set>
                                      <p:cBhvr>
                                        <p:cTn id="327" dur="1" fill="hold">
                                          <p:stCondLst>
                                            <p:cond delay="2999"/>
                                          </p:stCondLst>
                                        </p:cTn>
                                        <p:tgtEl>
                                          <p:spTgt spid="18"/>
                                        </p:tgtEl>
                                        <p:attrNameLst>
                                          <p:attrName>style.visibility</p:attrName>
                                        </p:attrNameLst>
                                      </p:cBhvr>
                                      <p:to>
                                        <p:strVal val="hidden"/>
                                      </p:to>
                                    </p:set>
                                  </p:childTnLst>
                                </p:cTn>
                              </p:par>
                              <p:par>
                                <p:cTn id="328" presetID="2" presetClass="exit" presetSubtype="6" fill="hold" nodeType="withEffect">
                                  <p:stCondLst>
                                    <p:cond delay="0"/>
                                  </p:stCondLst>
                                  <p:childTnLst>
                                    <p:anim calcmode="lin" valueType="num">
                                      <p:cBhvr additive="base">
                                        <p:cTn id="329" dur="3000"/>
                                        <p:tgtEl>
                                          <p:spTgt spid="20"/>
                                        </p:tgtEl>
                                        <p:attrNameLst>
                                          <p:attrName>ppt_x</p:attrName>
                                        </p:attrNameLst>
                                      </p:cBhvr>
                                      <p:tavLst>
                                        <p:tav tm="0">
                                          <p:val>
                                            <p:strVal val="ppt_x"/>
                                          </p:val>
                                        </p:tav>
                                        <p:tav tm="100000">
                                          <p:val>
                                            <p:strVal val="1+ppt_w/2"/>
                                          </p:val>
                                        </p:tav>
                                      </p:tavLst>
                                    </p:anim>
                                    <p:anim calcmode="lin" valueType="num">
                                      <p:cBhvr additive="base">
                                        <p:cTn id="330" dur="3000"/>
                                        <p:tgtEl>
                                          <p:spTgt spid="20"/>
                                        </p:tgtEl>
                                        <p:attrNameLst>
                                          <p:attrName>ppt_y</p:attrName>
                                        </p:attrNameLst>
                                      </p:cBhvr>
                                      <p:tavLst>
                                        <p:tav tm="0">
                                          <p:val>
                                            <p:strVal val="ppt_y"/>
                                          </p:val>
                                        </p:tav>
                                        <p:tav tm="100000">
                                          <p:val>
                                            <p:strVal val="1+ppt_h/2"/>
                                          </p:val>
                                        </p:tav>
                                      </p:tavLst>
                                    </p:anim>
                                    <p:set>
                                      <p:cBhvr>
                                        <p:cTn id="331" dur="1" fill="hold">
                                          <p:stCondLst>
                                            <p:cond delay="2999"/>
                                          </p:stCondLst>
                                        </p:cTn>
                                        <p:tgtEl>
                                          <p:spTgt spid="20"/>
                                        </p:tgtEl>
                                        <p:attrNameLst>
                                          <p:attrName>style.visibility</p:attrName>
                                        </p:attrNameLst>
                                      </p:cBhvr>
                                      <p:to>
                                        <p:strVal val="hidden"/>
                                      </p:to>
                                    </p:set>
                                  </p:childTnLst>
                                </p:cTn>
                              </p:par>
                              <p:par>
                                <p:cTn id="332" presetID="2" presetClass="exit" presetSubtype="6" fill="hold" nodeType="withEffect">
                                  <p:stCondLst>
                                    <p:cond delay="0"/>
                                  </p:stCondLst>
                                  <p:childTnLst>
                                    <p:anim calcmode="lin" valueType="num">
                                      <p:cBhvr additive="base">
                                        <p:cTn id="333" dur="3000"/>
                                        <p:tgtEl>
                                          <p:spTgt spid="22"/>
                                        </p:tgtEl>
                                        <p:attrNameLst>
                                          <p:attrName>ppt_x</p:attrName>
                                        </p:attrNameLst>
                                      </p:cBhvr>
                                      <p:tavLst>
                                        <p:tav tm="0">
                                          <p:val>
                                            <p:strVal val="ppt_x"/>
                                          </p:val>
                                        </p:tav>
                                        <p:tav tm="100000">
                                          <p:val>
                                            <p:strVal val="1+ppt_w/2"/>
                                          </p:val>
                                        </p:tav>
                                      </p:tavLst>
                                    </p:anim>
                                    <p:anim calcmode="lin" valueType="num">
                                      <p:cBhvr additive="base">
                                        <p:cTn id="334" dur="3000"/>
                                        <p:tgtEl>
                                          <p:spTgt spid="22"/>
                                        </p:tgtEl>
                                        <p:attrNameLst>
                                          <p:attrName>ppt_y</p:attrName>
                                        </p:attrNameLst>
                                      </p:cBhvr>
                                      <p:tavLst>
                                        <p:tav tm="0">
                                          <p:val>
                                            <p:strVal val="ppt_y"/>
                                          </p:val>
                                        </p:tav>
                                        <p:tav tm="100000">
                                          <p:val>
                                            <p:strVal val="1+ppt_h/2"/>
                                          </p:val>
                                        </p:tav>
                                      </p:tavLst>
                                    </p:anim>
                                    <p:set>
                                      <p:cBhvr>
                                        <p:cTn id="335" dur="1" fill="hold">
                                          <p:stCondLst>
                                            <p:cond delay="2999"/>
                                          </p:stCondLst>
                                        </p:cTn>
                                        <p:tgtEl>
                                          <p:spTgt spid="22"/>
                                        </p:tgtEl>
                                        <p:attrNameLst>
                                          <p:attrName>style.visibility</p:attrName>
                                        </p:attrNameLst>
                                      </p:cBhvr>
                                      <p:to>
                                        <p:strVal val="hidden"/>
                                      </p:to>
                                    </p:set>
                                  </p:childTnLst>
                                </p:cTn>
                              </p:par>
                              <p:par>
                                <p:cTn id="336" presetID="2" presetClass="exit" presetSubtype="6" fill="hold" nodeType="withEffect">
                                  <p:stCondLst>
                                    <p:cond delay="0"/>
                                  </p:stCondLst>
                                  <p:childTnLst>
                                    <p:anim calcmode="lin" valueType="num">
                                      <p:cBhvr additive="base">
                                        <p:cTn id="337" dur="3000"/>
                                        <p:tgtEl>
                                          <p:spTgt spid="24"/>
                                        </p:tgtEl>
                                        <p:attrNameLst>
                                          <p:attrName>ppt_x</p:attrName>
                                        </p:attrNameLst>
                                      </p:cBhvr>
                                      <p:tavLst>
                                        <p:tav tm="0">
                                          <p:val>
                                            <p:strVal val="ppt_x"/>
                                          </p:val>
                                        </p:tav>
                                        <p:tav tm="100000">
                                          <p:val>
                                            <p:strVal val="1+ppt_w/2"/>
                                          </p:val>
                                        </p:tav>
                                      </p:tavLst>
                                    </p:anim>
                                    <p:anim calcmode="lin" valueType="num">
                                      <p:cBhvr additive="base">
                                        <p:cTn id="338" dur="3000"/>
                                        <p:tgtEl>
                                          <p:spTgt spid="24"/>
                                        </p:tgtEl>
                                        <p:attrNameLst>
                                          <p:attrName>ppt_y</p:attrName>
                                        </p:attrNameLst>
                                      </p:cBhvr>
                                      <p:tavLst>
                                        <p:tav tm="0">
                                          <p:val>
                                            <p:strVal val="ppt_y"/>
                                          </p:val>
                                        </p:tav>
                                        <p:tav tm="100000">
                                          <p:val>
                                            <p:strVal val="1+ppt_h/2"/>
                                          </p:val>
                                        </p:tav>
                                      </p:tavLst>
                                    </p:anim>
                                    <p:set>
                                      <p:cBhvr>
                                        <p:cTn id="339" dur="1" fill="hold">
                                          <p:stCondLst>
                                            <p:cond delay="2999"/>
                                          </p:stCondLst>
                                        </p:cTn>
                                        <p:tgtEl>
                                          <p:spTgt spid="24"/>
                                        </p:tgtEl>
                                        <p:attrNameLst>
                                          <p:attrName>style.visibility</p:attrName>
                                        </p:attrNameLst>
                                      </p:cBhvr>
                                      <p:to>
                                        <p:strVal val="hidden"/>
                                      </p:to>
                                    </p:set>
                                  </p:childTnLst>
                                </p:cTn>
                              </p:par>
                              <p:par>
                                <p:cTn id="340" presetID="2" presetClass="exit" presetSubtype="6" fill="hold" nodeType="withEffect">
                                  <p:stCondLst>
                                    <p:cond delay="0"/>
                                  </p:stCondLst>
                                  <p:childTnLst>
                                    <p:anim calcmode="lin" valueType="num">
                                      <p:cBhvr additive="base">
                                        <p:cTn id="341" dur="3000"/>
                                        <p:tgtEl>
                                          <p:spTgt spid="26"/>
                                        </p:tgtEl>
                                        <p:attrNameLst>
                                          <p:attrName>ppt_x</p:attrName>
                                        </p:attrNameLst>
                                      </p:cBhvr>
                                      <p:tavLst>
                                        <p:tav tm="0">
                                          <p:val>
                                            <p:strVal val="ppt_x"/>
                                          </p:val>
                                        </p:tav>
                                        <p:tav tm="100000">
                                          <p:val>
                                            <p:strVal val="1+ppt_w/2"/>
                                          </p:val>
                                        </p:tav>
                                      </p:tavLst>
                                    </p:anim>
                                    <p:anim calcmode="lin" valueType="num">
                                      <p:cBhvr additive="base">
                                        <p:cTn id="342" dur="3000"/>
                                        <p:tgtEl>
                                          <p:spTgt spid="26"/>
                                        </p:tgtEl>
                                        <p:attrNameLst>
                                          <p:attrName>ppt_y</p:attrName>
                                        </p:attrNameLst>
                                      </p:cBhvr>
                                      <p:tavLst>
                                        <p:tav tm="0">
                                          <p:val>
                                            <p:strVal val="ppt_y"/>
                                          </p:val>
                                        </p:tav>
                                        <p:tav tm="100000">
                                          <p:val>
                                            <p:strVal val="1+ppt_h/2"/>
                                          </p:val>
                                        </p:tav>
                                      </p:tavLst>
                                    </p:anim>
                                    <p:set>
                                      <p:cBhvr>
                                        <p:cTn id="343" dur="1" fill="hold">
                                          <p:stCondLst>
                                            <p:cond delay="2999"/>
                                          </p:stCondLst>
                                        </p:cTn>
                                        <p:tgtEl>
                                          <p:spTgt spid="26"/>
                                        </p:tgtEl>
                                        <p:attrNameLst>
                                          <p:attrName>style.visibility</p:attrName>
                                        </p:attrNameLst>
                                      </p:cBhvr>
                                      <p:to>
                                        <p:strVal val="hidden"/>
                                      </p:to>
                                    </p:set>
                                  </p:childTnLst>
                                </p:cTn>
                              </p:par>
                              <p:par>
                                <p:cTn id="344" presetID="2" presetClass="exit" presetSubtype="6" fill="hold" nodeType="withEffect">
                                  <p:stCondLst>
                                    <p:cond delay="0"/>
                                  </p:stCondLst>
                                  <p:childTnLst>
                                    <p:anim calcmode="lin" valueType="num">
                                      <p:cBhvr additive="base">
                                        <p:cTn id="345" dur="3000"/>
                                        <p:tgtEl>
                                          <p:spTgt spid="28"/>
                                        </p:tgtEl>
                                        <p:attrNameLst>
                                          <p:attrName>ppt_x</p:attrName>
                                        </p:attrNameLst>
                                      </p:cBhvr>
                                      <p:tavLst>
                                        <p:tav tm="0">
                                          <p:val>
                                            <p:strVal val="ppt_x"/>
                                          </p:val>
                                        </p:tav>
                                        <p:tav tm="100000">
                                          <p:val>
                                            <p:strVal val="1+ppt_w/2"/>
                                          </p:val>
                                        </p:tav>
                                      </p:tavLst>
                                    </p:anim>
                                    <p:anim calcmode="lin" valueType="num">
                                      <p:cBhvr additive="base">
                                        <p:cTn id="346" dur="3000"/>
                                        <p:tgtEl>
                                          <p:spTgt spid="28"/>
                                        </p:tgtEl>
                                        <p:attrNameLst>
                                          <p:attrName>ppt_y</p:attrName>
                                        </p:attrNameLst>
                                      </p:cBhvr>
                                      <p:tavLst>
                                        <p:tav tm="0">
                                          <p:val>
                                            <p:strVal val="ppt_y"/>
                                          </p:val>
                                        </p:tav>
                                        <p:tav tm="100000">
                                          <p:val>
                                            <p:strVal val="1+ppt_h/2"/>
                                          </p:val>
                                        </p:tav>
                                      </p:tavLst>
                                    </p:anim>
                                    <p:set>
                                      <p:cBhvr>
                                        <p:cTn id="347" dur="1" fill="hold">
                                          <p:stCondLst>
                                            <p:cond delay="2999"/>
                                          </p:stCondLst>
                                        </p:cTn>
                                        <p:tgtEl>
                                          <p:spTgt spid="28"/>
                                        </p:tgtEl>
                                        <p:attrNameLst>
                                          <p:attrName>style.visibility</p:attrName>
                                        </p:attrNameLst>
                                      </p:cBhvr>
                                      <p:to>
                                        <p:strVal val="hidden"/>
                                      </p:to>
                                    </p:set>
                                  </p:childTnLst>
                                </p:cTn>
                              </p:par>
                              <p:par>
                                <p:cTn id="348" presetID="2" presetClass="exit" presetSubtype="6" fill="hold" nodeType="withEffect">
                                  <p:stCondLst>
                                    <p:cond delay="0"/>
                                  </p:stCondLst>
                                  <p:childTnLst>
                                    <p:anim calcmode="lin" valueType="num">
                                      <p:cBhvr additive="base">
                                        <p:cTn id="349" dur="3000"/>
                                        <p:tgtEl>
                                          <p:spTgt spid="30"/>
                                        </p:tgtEl>
                                        <p:attrNameLst>
                                          <p:attrName>ppt_x</p:attrName>
                                        </p:attrNameLst>
                                      </p:cBhvr>
                                      <p:tavLst>
                                        <p:tav tm="0">
                                          <p:val>
                                            <p:strVal val="ppt_x"/>
                                          </p:val>
                                        </p:tav>
                                        <p:tav tm="100000">
                                          <p:val>
                                            <p:strVal val="1+ppt_w/2"/>
                                          </p:val>
                                        </p:tav>
                                      </p:tavLst>
                                    </p:anim>
                                    <p:anim calcmode="lin" valueType="num">
                                      <p:cBhvr additive="base">
                                        <p:cTn id="350" dur="3000"/>
                                        <p:tgtEl>
                                          <p:spTgt spid="30"/>
                                        </p:tgtEl>
                                        <p:attrNameLst>
                                          <p:attrName>ppt_y</p:attrName>
                                        </p:attrNameLst>
                                      </p:cBhvr>
                                      <p:tavLst>
                                        <p:tav tm="0">
                                          <p:val>
                                            <p:strVal val="ppt_y"/>
                                          </p:val>
                                        </p:tav>
                                        <p:tav tm="100000">
                                          <p:val>
                                            <p:strVal val="1+ppt_h/2"/>
                                          </p:val>
                                        </p:tav>
                                      </p:tavLst>
                                    </p:anim>
                                    <p:set>
                                      <p:cBhvr>
                                        <p:cTn id="351" dur="1" fill="hold">
                                          <p:stCondLst>
                                            <p:cond delay="2999"/>
                                          </p:stCondLst>
                                        </p:cTn>
                                        <p:tgtEl>
                                          <p:spTgt spid="30"/>
                                        </p:tgtEl>
                                        <p:attrNameLst>
                                          <p:attrName>style.visibility</p:attrName>
                                        </p:attrNameLst>
                                      </p:cBhvr>
                                      <p:to>
                                        <p:strVal val="hidden"/>
                                      </p:to>
                                    </p:set>
                                  </p:childTnLst>
                                </p:cTn>
                              </p:par>
                              <p:par>
                                <p:cTn id="352" presetID="2" presetClass="exit" presetSubtype="6" fill="hold" nodeType="withEffect">
                                  <p:stCondLst>
                                    <p:cond delay="0"/>
                                  </p:stCondLst>
                                  <p:childTnLst>
                                    <p:anim calcmode="lin" valueType="num">
                                      <p:cBhvr additive="base">
                                        <p:cTn id="353" dur="3000"/>
                                        <p:tgtEl>
                                          <p:spTgt spid="32"/>
                                        </p:tgtEl>
                                        <p:attrNameLst>
                                          <p:attrName>ppt_x</p:attrName>
                                        </p:attrNameLst>
                                      </p:cBhvr>
                                      <p:tavLst>
                                        <p:tav tm="0">
                                          <p:val>
                                            <p:strVal val="ppt_x"/>
                                          </p:val>
                                        </p:tav>
                                        <p:tav tm="100000">
                                          <p:val>
                                            <p:strVal val="1+ppt_w/2"/>
                                          </p:val>
                                        </p:tav>
                                      </p:tavLst>
                                    </p:anim>
                                    <p:anim calcmode="lin" valueType="num">
                                      <p:cBhvr additive="base">
                                        <p:cTn id="354" dur="3000"/>
                                        <p:tgtEl>
                                          <p:spTgt spid="32"/>
                                        </p:tgtEl>
                                        <p:attrNameLst>
                                          <p:attrName>ppt_y</p:attrName>
                                        </p:attrNameLst>
                                      </p:cBhvr>
                                      <p:tavLst>
                                        <p:tav tm="0">
                                          <p:val>
                                            <p:strVal val="ppt_y"/>
                                          </p:val>
                                        </p:tav>
                                        <p:tav tm="100000">
                                          <p:val>
                                            <p:strVal val="1+ppt_h/2"/>
                                          </p:val>
                                        </p:tav>
                                      </p:tavLst>
                                    </p:anim>
                                    <p:set>
                                      <p:cBhvr>
                                        <p:cTn id="355" dur="1" fill="hold">
                                          <p:stCondLst>
                                            <p:cond delay="2999"/>
                                          </p:stCondLst>
                                        </p:cTn>
                                        <p:tgtEl>
                                          <p:spTgt spid="32"/>
                                        </p:tgtEl>
                                        <p:attrNameLst>
                                          <p:attrName>style.visibility</p:attrName>
                                        </p:attrNameLst>
                                      </p:cBhvr>
                                      <p:to>
                                        <p:strVal val="hidden"/>
                                      </p:to>
                                    </p:set>
                                  </p:childTnLst>
                                </p:cTn>
                              </p:par>
                              <p:par>
                                <p:cTn id="356" presetID="2" presetClass="exit" presetSubtype="6" fill="hold" nodeType="withEffect">
                                  <p:stCondLst>
                                    <p:cond delay="0"/>
                                  </p:stCondLst>
                                  <p:childTnLst>
                                    <p:anim calcmode="lin" valueType="num">
                                      <p:cBhvr additive="base">
                                        <p:cTn id="357" dur="3000"/>
                                        <p:tgtEl>
                                          <p:spTgt spid="34"/>
                                        </p:tgtEl>
                                        <p:attrNameLst>
                                          <p:attrName>ppt_x</p:attrName>
                                        </p:attrNameLst>
                                      </p:cBhvr>
                                      <p:tavLst>
                                        <p:tav tm="0">
                                          <p:val>
                                            <p:strVal val="ppt_x"/>
                                          </p:val>
                                        </p:tav>
                                        <p:tav tm="100000">
                                          <p:val>
                                            <p:strVal val="1+ppt_w/2"/>
                                          </p:val>
                                        </p:tav>
                                      </p:tavLst>
                                    </p:anim>
                                    <p:anim calcmode="lin" valueType="num">
                                      <p:cBhvr additive="base">
                                        <p:cTn id="358" dur="3000"/>
                                        <p:tgtEl>
                                          <p:spTgt spid="34"/>
                                        </p:tgtEl>
                                        <p:attrNameLst>
                                          <p:attrName>ppt_y</p:attrName>
                                        </p:attrNameLst>
                                      </p:cBhvr>
                                      <p:tavLst>
                                        <p:tav tm="0">
                                          <p:val>
                                            <p:strVal val="ppt_y"/>
                                          </p:val>
                                        </p:tav>
                                        <p:tav tm="100000">
                                          <p:val>
                                            <p:strVal val="1+ppt_h/2"/>
                                          </p:val>
                                        </p:tav>
                                      </p:tavLst>
                                    </p:anim>
                                    <p:set>
                                      <p:cBhvr>
                                        <p:cTn id="359" dur="1" fill="hold">
                                          <p:stCondLst>
                                            <p:cond delay="2999"/>
                                          </p:stCondLst>
                                        </p:cTn>
                                        <p:tgtEl>
                                          <p:spTgt spid="34"/>
                                        </p:tgtEl>
                                        <p:attrNameLst>
                                          <p:attrName>style.visibility</p:attrName>
                                        </p:attrNameLst>
                                      </p:cBhvr>
                                      <p:to>
                                        <p:strVal val="hidden"/>
                                      </p:to>
                                    </p:set>
                                  </p:childTnLst>
                                </p:cTn>
                              </p:par>
                              <p:par>
                                <p:cTn id="360" presetID="2" presetClass="exit" presetSubtype="6" fill="hold" nodeType="withEffect">
                                  <p:stCondLst>
                                    <p:cond delay="0"/>
                                  </p:stCondLst>
                                  <p:childTnLst>
                                    <p:anim calcmode="lin" valueType="num">
                                      <p:cBhvr additive="base">
                                        <p:cTn id="361" dur="3000"/>
                                        <p:tgtEl>
                                          <p:spTgt spid="36"/>
                                        </p:tgtEl>
                                        <p:attrNameLst>
                                          <p:attrName>ppt_x</p:attrName>
                                        </p:attrNameLst>
                                      </p:cBhvr>
                                      <p:tavLst>
                                        <p:tav tm="0">
                                          <p:val>
                                            <p:strVal val="ppt_x"/>
                                          </p:val>
                                        </p:tav>
                                        <p:tav tm="100000">
                                          <p:val>
                                            <p:strVal val="1+ppt_w/2"/>
                                          </p:val>
                                        </p:tav>
                                      </p:tavLst>
                                    </p:anim>
                                    <p:anim calcmode="lin" valueType="num">
                                      <p:cBhvr additive="base">
                                        <p:cTn id="362" dur="3000"/>
                                        <p:tgtEl>
                                          <p:spTgt spid="36"/>
                                        </p:tgtEl>
                                        <p:attrNameLst>
                                          <p:attrName>ppt_y</p:attrName>
                                        </p:attrNameLst>
                                      </p:cBhvr>
                                      <p:tavLst>
                                        <p:tav tm="0">
                                          <p:val>
                                            <p:strVal val="ppt_y"/>
                                          </p:val>
                                        </p:tav>
                                        <p:tav tm="100000">
                                          <p:val>
                                            <p:strVal val="1+ppt_h/2"/>
                                          </p:val>
                                        </p:tav>
                                      </p:tavLst>
                                    </p:anim>
                                    <p:set>
                                      <p:cBhvr>
                                        <p:cTn id="363" dur="1" fill="hold">
                                          <p:stCondLst>
                                            <p:cond delay="2999"/>
                                          </p:stCondLst>
                                        </p:cTn>
                                        <p:tgtEl>
                                          <p:spTgt spid="36"/>
                                        </p:tgtEl>
                                        <p:attrNameLst>
                                          <p:attrName>style.visibility</p:attrName>
                                        </p:attrNameLst>
                                      </p:cBhvr>
                                      <p:to>
                                        <p:strVal val="hidden"/>
                                      </p:to>
                                    </p:set>
                                  </p:childTnLst>
                                </p:cTn>
                              </p:par>
                              <p:par>
                                <p:cTn id="364" presetID="2" presetClass="exit" presetSubtype="6" fill="hold" nodeType="withEffect">
                                  <p:stCondLst>
                                    <p:cond delay="0"/>
                                  </p:stCondLst>
                                  <p:childTnLst>
                                    <p:anim calcmode="lin" valueType="num">
                                      <p:cBhvr additive="base">
                                        <p:cTn id="365" dur="3000"/>
                                        <p:tgtEl>
                                          <p:spTgt spid="38"/>
                                        </p:tgtEl>
                                        <p:attrNameLst>
                                          <p:attrName>ppt_x</p:attrName>
                                        </p:attrNameLst>
                                      </p:cBhvr>
                                      <p:tavLst>
                                        <p:tav tm="0">
                                          <p:val>
                                            <p:strVal val="ppt_x"/>
                                          </p:val>
                                        </p:tav>
                                        <p:tav tm="100000">
                                          <p:val>
                                            <p:strVal val="1+ppt_w/2"/>
                                          </p:val>
                                        </p:tav>
                                      </p:tavLst>
                                    </p:anim>
                                    <p:anim calcmode="lin" valueType="num">
                                      <p:cBhvr additive="base">
                                        <p:cTn id="366" dur="3000"/>
                                        <p:tgtEl>
                                          <p:spTgt spid="38"/>
                                        </p:tgtEl>
                                        <p:attrNameLst>
                                          <p:attrName>ppt_y</p:attrName>
                                        </p:attrNameLst>
                                      </p:cBhvr>
                                      <p:tavLst>
                                        <p:tav tm="0">
                                          <p:val>
                                            <p:strVal val="ppt_y"/>
                                          </p:val>
                                        </p:tav>
                                        <p:tav tm="100000">
                                          <p:val>
                                            <p:strVal val="1+ppt_h/2"/>
                                          </p:val>
                                        </p:tav>
                                      </p:tavLst>
                                    </p:anim>
                                    <p:set>
                                      <p:cBhvr>
                                        <p:cTn id="367" dur="1" fill="hold">
                                          <p:stCondLst>
                                            <p:cond delay="2999"/>
                                          </p:stCondLst>
                                        </p:cTn>
                                        <p:tgtEl>
                                          <p:spTgt spid="38"/>
                                        </p:tgtEl>
                                        <p:attrNameLst>
                                          <p:attrName>style.visibility</p:attrName>
                                        </p:attrNameLst>
                                      </p:cBhvr>
                                      <p:to>
                                        <p:strVal val="hidden"/>
                                      </p:to>
                                    </p:set>
                                  </p:childTnLst>
                                </p:cTn>
                              </p:par>
                              <p:par>
                                <p:cTn id="368" presetID="2" presetClass="exit" presetSubtype="3" fill="hold" nodeType="withEffect">
                                  <p:stCondLst>
                                    <p:cond delay="0"/>
                                  </p:stCondLst>
                                  <p:childTnLst>
                                    <p:anim calcmode="lin" valueType="num">
                                      <p:cBhvr additive="base">
                                        <p:cTn id="369" dur="3000"/>
                                        <p:tgtEl>
                                          <p:spTgt spid="5"/>
                                        </p:tgtEl>
                                        <p:attrNameLst>
                                          <p:attrName>ppt_x</p:attrName>
                                        </p:attrNameLst>
                                      </p:cBhvr>
                                      <p:tavLst>
                                        <p:tav tm="0">
                                          <p:val>
                                            <p:strVal val="ppt_x"/>
                                          </p:val>
                                        </p:tav>
                                        <p:tav tm="100000">
                                          <p:val>
                                            <p:strVal val="1+ppt_w/2"/>
                                          </p:val>
                                        </p:tav>
                                      </p:tavLst>
                                    </p:anim>
                                    <p:anim calcmode="lin" valueType="num">
                                      <p:cBhvr additive="base">
                                        <p:cTn id="370" dur="3000"/>
                                        <p:tgtEl>
                                          <p:spTgt spid="5"/>
                                        </p:tgtEl>
                                        <p:attrNameLst>
                                          <p:attrName>ppt_y</p:attrName>
                                        </p:attrNameLst>
                                      </p:cBhvr>
                                      <p:tavLst>
                                        <p:tav tm="0">
                                          <p:val>
                                            <p:strVal val="ppt_y"/>
                                          </p:val>
                                        </p:tav>
                                        <p:tav tm="100000">
                                          <p:val>
                                            <p:strVal val="0-ppt_h/2"/>
                                          </p:val>
                                        </p:tav>
                                      </p:tavLst>
                                    </p:anim>
                                    <p:set>
                                      <p:cBhvr>
                                        <p:cTn id="371" dur="1" fill="hold">
                                          <p:stCondLst>
                                            <p:cond delay="2999"/>
                                          </p:stCondLst>
                                        </p:cTn>
                                        <p:tgtEl>
                                          <p:spTgt spid="5"/>
                                        </p:tgtEl>
                                        <p:attrNameLst>
                                          <p:attrName>style.visibility</p:attrName>
                                        </p:attrNameLst>
                                      </p:cBhvr>
                                      <p:to>
                                        <p:strVal val="hidden"/>
                                      </p:to>
                                    </p:set>
                                  </p:childTnLst>
                                </p:cTn>
                              </p:par>
                              <p:par>
                                <p:cTn id="372" presetID="2" presetClass="exit" presetSubtype="3" fill="hold" nodeType="withEffect">
                                  <p:stCondLst>
                                    <p:cond delay="0"/>
                                  </p:stCondLst>
                                  <p:childTnLst>
                                    <p:anim calcmode="lin" valueType="num">
                                      <p:cBhvr additive="base">
                                        <p:cTn id="373" dur="3000"/>
                                        <p:tgtEl>
                                          <p:spTgt spid="7"/>
                                        </p:tgtEl>
                                        <p:attrNameLst>
                                          <p:attrName>ppt_x</p:attrName>
                                        </p:attrNameLst>
                                      </p:cBhvr>
                                      <p:tavLst>
                                        <p:tav tm="0">
                                          <p:val>
                                            <p:strVal val="ppt_x"/>
                                          </p:val>
                                        </p:tav>
                                        <p:tav tm="100000">
                                          <p:val>
                                            <p:strVal val="1+ppt_w/2"/>
                                          </p:val>
                                        </p:tav>
                                      </p:tavLst>
                                    </p:anim>
                                    <p:anim calcmode="lin" valueType="num">
                                      <p:cBhvr additive="base">
                                        <p:cTn id="374" dur="3000"/>
                                        <p:tgtEl>
                                          <p:spTgt spid="7"/>
                                        </p:tgtEl>
                                        <p:attrNameLst>
                                          <p:attrName>ppt_y</p:attrName>
                                        </p:attrNameLst>
                                      </p:cBhvr>
                                      <p:tavLst>
                                        <p:tav tm="0">
                                          <p:val>
                                            <p:strVal val="ppt_y"/>
                                          </p:val>
                                        </p:tav>
                                        <p:tav tm="100000">
                                          <p:val>
                                            <p:strVal val="0-ppt_h/2"/>
                                          </p:val>
                                        </p:tav>
                                      </p:tavLst>
                                    </p:anim>
                                    <p:set>
                                      <p:cBhvr>
                                        <p:cTn id="375" dur="1" fill="hold">
                                          <p:stCondLst>
                                            <p:cond delay="2999"/>
                                          </p:stCondLst>
                                        </p:cTn>
                                        <p:tgtEl>
                                          <p:spTgt spid="7"/>
                                        </p:tgtEl>
                                        <p:attrNameLst>
                                          <p:attrName>style.visibility</p:attrName>
                                        </p:attrNameLst>
                                      </p:cBhvr>
                                      <p:to>
                                        <p:strVal val="hidden"/>
                                      </p:to>
                                    </p:set>
                                  </p:childTnLst>
                                </p:cTn>
                              </p:par>
                              <p:par>
                                <p:cTn id="376" presetID="2" presetClass="exit" presetSubtype="3" fill="hold" nodeType="withEffect">
                                  <p:stCondLst>
                                    <p:cond delay="0"/>
                                  </p:stCondLst>
                                  <p:childTnLst>
                                    <p:anim calcmode="lin" valueType="num">
                                      <p:cBhvr additive="base">
                                        <p:cTn id="377" dur="3000"/>
                                        <p:tgtEl>
                                          <p:spTgt spid="9"/>
                                        </p:tgtEl>
                                        <p:attrNameLst>
                                          <p:attrName>ppt_x</p:attrName>
                                        </p:attrNameLst>
                                      </p:cBhvr>
                                      <p:tavLst>
                                        <p:tav tm="0">
                                          <p:val>
                                            <p:strVal val="ppt_x"/>
                                          </p:val>
                                        </p:tav>
                                        <p:tav tm="100000">
                                          <p:val>
                                            <p:strVal val="1+ppt_w/2"/>
                                          </p:val>
                                        </p:tav>
                                      </p:tavLst>
                                    </p:anim>
                                    <p:anim calcmode="lin" valueType="num">
                                      <p:cBhvr additive="base">
                                        <p:cTn id="378" dur="3000"/>
                                        <p:tgtEl>
                                          <p:spTgt spid="9"/>
                                        </p:tgtEl>
                                        <p:attrNameLst>
                                          <p:attrName>ppt_y</p:attrName>
                                        </p:attrNameLst>
                                      </p:cBhvr>
                                      <p:tavLst>
                                        <p:tav tm="0">
                                          <p:val>
                                            <p:strVal val="ppt_y"/>
                                          </p:val>
                                        </p:tav>
                                        <p:tav tm="100000">
                                          <p:val>
                                            <p:strVal val="0-ppt_h/2"/>
                                          </p:val>
                                        </p:tav>
                                      </p:tavLst>
                                    </p:anim>
                                    <p:set>
                                      <p:cBhvr>
                                        <p:cTn id="379" dur="1" fill="hold">
                                          <p:stCondLst>
                                            <p:cond delay="2999"/>
                                          </p:stCondLst>
                                        </p:cTn>
                                        <p:tgtEl>
                                          <p:spTgt spid="9"/>
                                        </p:tgtEl>
                                        <p:attrNameLst>
                                          <p:attrName>style.visibility</p:attrName>
                                        </p:attrNameLst>
                                      </p:cBhvr>
                                      <p:to>
                                        <p:strVal val="hidden"/>
                                      </p:to>
                                    </p:set>
                                  </p:childTnLst>
                                </p:cTn>
                              </p:par>
                              <p:par>
                                <p:cTn id="380" presetID="2" presetClass="exit" presetSubtype="3" fill="hold" nodeType="withEffect">
                                  <p:stCondLst>
                                    <p:cond delay="0"/>
                                  </p:stCondLst>
                                  <p:childTnLst>
                                    <p:anim calcmode="lin" valueType="num">
                                      <p:cBhvr additive="base">
                                        <p:cTn id="381" dur="3000"/>
                                        <p:tgtEl>
                                          <p:spTgt spid="11"/>
                                        </p:tgtEl>
                                        <p:attrNameLst>
                                          <p:attrName>ppt_x</p:attrName>
                                        </p:attrNameLst>
                                      </p:cBhvr>
                                      <p:tavLst>
                                        <p:tav tm="0">
                                          <p:val>
                                            <p:strVal val="ppt_x"/>
                                          </p:val>
                                        </p:tav>
                                        <p:tav tm="100000">
                                          <p:val>
                                            <p:strVal val="1+ppt_w/2"/>
                                          </p:val>
                                        </p:tav>
                                      </p:tavLst>
                                    </p:anim>
                                    <p:anim calcmode="lin" valueType="num">
                                      <p:cBhvr additive="base">
                                        <p:cTn id="382" dur="3000"/>
                                        <p:tgtEl>
                                          <p:spTgt spid="11"/>
                                        </p:tgtEl>
                                        <p:attrNameLst>
                                          <p:attrName>ppt_y</p:attrName>
                                        </p:attrNameLst>
                                      </p:cBhvr>
                                      <p:tavLst>
                                        <p:tav tm="0">
                                          <p:val>
                                            <p:strVal val="ppt_y"/>
                                          </p:val>
                                        </p:tav>
                                        <p:tav tm="100000">
                                          <p:val>
                                            <p:strVal val="0-ppt_h/2"/>
                                          </p:val>
                                        </p:tav>
                                      </p:tavLst>
                                    </p:anim>
                                    <p:set>
                                      <p:cBhvr>
                                        <p:cTn id="383" dur="1" fill="hold">
                                          <p:stCondLst>
                                            <p:cond delay="2999"/>
                                          </p:stCondLst>
                                        </p:cTn>
                                        <p:tgtEl>
                                          <p:spTgt spid="11"/>
                                        </p:tgtEl>
                                        <p:attrNameLst>
                                          <p:attrName>style.visibility</p:attrName>
                                        </p:attrNameLst>
                                      </p:cBhvr>
                                      <p:to>
                                        <p:strVal val="hidden"/>
                                      </p:to>
                                    </p:set>
                                  </p:childTnLst>
                                </p:cTn>
                              </p:par>
                              <p:par>
                                <p:cTn id="384" presetID="2" presetClass="exit" presetSubtype="3" fill="hold" nodeType="withEffect">
                                  <p:stCondLst>
                                    <p:cond delay="0"/>
                                  </p:stCondLst>
                                  <p:childTnLst>
                                    <p:anim calcmode="lin" valueType="num">
                                      <p:cBhvr additive="base">
                                        <p:cTn id="385" dur="3000"/>
                                        <p:tgtEl>
                                          <p:spTgt spid="13"/>
                                        </p:tgtEl>
                                        <p:attrNameLst>
                                          <p:attrName>ppt_x</p:attrName>
                                        </p:attrNameLst>
                                      </p:cBhvr>
                                      <p:tavLst>
                                        <p:tav tm="0">
                                          <p:val>
                                            <p:strVal val="ppt_x"/>
                                          </p:val>
                                        </p:tav>
                                        <p:tav tm="100000">
                                          <p:val>
                                            <p:strVal val="1+ppt_w/2"/>
                                          </p:val>
                                        </p:tav>
                                      </p:tavLst>
                                    </p:anim>
                                    <p:anim calcmode="lin" valueType="num">
                                      <p:cBhvr additive="base">
                                        <p:cTn id="386" dur="3000"/>
                                        <p:tgtEl>
                                          <p:spTgt spid="13"/>
                                        </p:tgtEl>
                                        <p:attrNameLst>
                                          <p:attrName>ppt_y</p:attrName>
                                        </p:attrNameLst>
                                      </p:cBhvr>
                                      <p:tavLst>
                                        <p:tav tm="0">
                                          <p:val>
                                            <p:strVal val="ppt_y"/>
                                          </p:val>
                                        </p:tav>
                                        <p:tav tm="100000">
                                          <p:val>
                                            <p:strVal val="0-ppt_h/2"/>
                                          </p:val>
                                        </p:tav>
                                      </p:tavLst>
                                    </p:anim>
                                    <p:set>
                                      <p:cBhvr>
                                        <p:cTn id="387" dur="1" fill="hold">
                                          <p:stCondLst>
                                            <p:cond delay="2999"/>
                                          </p:stCondLst>
                                        </p:cTn>
                                        <p:tgtEl>
                                          <p:spTgt spid="13"/>
                                        </p:tgtEl>
                                        <p:attrNameLst>
                                          <p:attrName>style.visibility</p:attrName>
                                        </p:attrNameLst>
                                      </p:cBhvr>
                                      <p:to>
                                        <p:strVal val="hidden"/>
                                      </p:to>
                                    </p:set>
                                  </p:childTnLst>
                                </p:cTn>
                              </p:par>
                              <p:par>
                                <p:cTn id="388" presetID="2" presetClass="exit" presetSubtype="3" fill="hold" nodeType="withEffect">
                                  <p:stCondLst>
                                    <p:cond delay="0"/>
                                  </p:stCondLst>
                                  <p:childTnLst>
                                    <p:anim calcmode="lin" valueType="num">
                                      <p:cBhvr additive="base">
                                        <p:cTn id="389" dur="3000"/>
                                        <p:tgtEl>
                                          <p:spTgt spid="15"/>
                                        </p:tgtEl>
                                        <p:attrNameLst>
                                          <p:attrName>ppt_x</p:attrName>
                                        </p:attrNameLst>
                                      </p:cBhvr>
                                      <p:tavLst>
                                        <p:tav tm="0">
                                          <p:val>
                                            <p:strVal val="ppt_x"/>
                                          </p:val>
                                        </p:tav>
                                        <p:tav tm="100000">
                                          <p:val>
                                            <p:strVal val="1+ppt_w/2"/>
                                          </p:val>
                                        </p:tav>
                                      </p:tavLst>
                                    </p:anim>
                                    <p:anim calcmode="lin" valueType="num">
                                      <p:cBhvr additive="base">
                                        <p:cTn id="390" dur="3000"/>
                                        <p:tgtEl>
                                          <p:spTgt spid="15"/>
                                        </p:tgtEl>
                                        <p:attrNameLst>
                                          <p:attrName>ppt_y</p:attrName>
                                        </p:attrNameLst>
                                      </p:cBhvr>
                                      <p:tavLst>
                                        <p:tav tm="0">
                                          <p:val>
                                            <p:strVal val="ppt_y"/>
                                          </p:val>
                                        </p:tav>
                                        <p:tav tm="100000">
                                          <p:val>
                                            <p:strVal val="0-ppt_h/2"/>
                                          </p:val>
                                        </p:tav>
                                      </p:tavLst>
                                    </p:anim>
                                    <p:set>
                                      <p:cBhvr>
                                        <p:cTn id="391" dur="1" fill="hold">
                                          <p:stCondLst>
                                            <p:cond delay="2999"/>
                                          </p:stCondLst>
                                        </p:cTn>
                                        <p:tgtEl>
                                          <p:spTgt spid="15"/>
                                        </p:tgtEl>
                                        <p:attrNameLst>
                                          <p:attrName>style.visibility</p:attrName>
                                        </p:attrNameLst>
                                      </p:cBhvr>
                                      <p:to>
                                        <p:strVal val="hidden"/>
                                      </p:to>
                                    </p:set>
                                  </p:childTnLst>
                                </p:cTn>
                              </p:par>
                              <p:par>
                                <p:cTn id="392" presetID="2" presetClass="exit" presetSubtype="3" fill="hold" nodeType="withEffect">
                                  <p:stCondLst>
                                    <p:cond delay="0"/>
                                  </p:stCondLst>
                                  <p:childTnLst>
                                    <p:anim calcmode="lin" valueType="num">
                                      <p:cBhvr additive="base">
                                        <p:cTn id="393" dur="3000"/>
                                        <p:tgtEl>
                                          <p:spTgt spid="17"/>
                                        </p:tgtEl>
                                        <p:attrNameLst>
                                          <p:attrName>ppt_x</p:attrName>
                                        </p:attrNameLst>
                                      </p:cBhvr>
                                      <p:tavLst>
                                        <p:tav tm="0">
                                          <p:val>
                                            <p:strVal val="ppt_x"/>
                                          </p:val>
                                        </p:tav>
                                        <p:tav tm="100000">
                                          <p:val>
                                            <p:strVal val="1+ppt_w/2"/>
                                          </p:val>
                                        </p:tav>
                                      </p:tavLst>
                                    </p:anim>
                                    <p:anim calcmode="lin" valueType="num">
                                      <p:cBhvr additive="base">
                                        <p:cTn id="394" dur="3000"/>
                                        <p:tgtEl>
                                          <p:spTgt spid="17"/>
                                        </p:tgtEl>
                                        <p:attrNameLst>
                                          <p:attrName>ppt_y</p:attrName>
                                        </p:attrNameLst>
                                      </p:cBhvr>
                                      <p:tavLst>
                                        <p:tav tm="0">
                                          <p:val>
                                            <p:strVal val="ppt_y"/>
                                          </p:val>
                                        </p:tav>
                                        <p:tav tm="100000">
                                          <p:val>
                                            <p:strVal val="0-ppt_h/2"/>
                                          </p:val>
                                        </p:tav>
                                      </p:tavLst>
                                    </p:anim>
                                    <p:set>
                                      <p:cBhvr>
                                        <p:cTn id="395" dur="1" fill="hold">
                                          <p:stCondLst>
                                            <p:cond delay="2999"/>
                                          </p:stCondLst>
                                        </p:cTn>
                                        <p:tgtEl>
                                          <p:spTgt spid="17"/>
                                        </p:tgtEl>
                                        <p:attrNameLst>
                                          <p:attrName>style.visibility</p:attrName>
                                        </p:attrNameLst>
                                      </p:cBhvr>
                                      <p:to>
                                        <p:strVal val="hidden"/>
                                      </p:to>
                                    </p:set>
                                  </p:childTnLst>
                                </p:cTn>
                              </p:par>
                              <p:par>
                                <p:cTn id="396" presetID="2" presetClass="exit" presetSubtype="3" fill="hold" nodeType="withEffect">
                                  <p:stCondLst>
                                    <p:cond delay="0"/>
                                  </p:stCondLst>
                                  <p:childTnLst>
                                    <p:anim calcmode="lin" valueType="num">
                                      <p:cBhvr additive="base">
                                        <p:cTn id="397" dur="3000"/>
                                        <p:tgtEl>
                                          <p:spTgt spid="19"/>
                                        </p:tgtEl>
                                        <p:attrNameLst>
                                          <p:attrName>ppt_x</p:attrName>
                                        </p:attrNameLst>
                                      </p:cBhvr>
                                      <p:tavLst>
                                        <p:tav tm="0">
                                          <p:val>
                                            <p:strVal val="ppt_x"/>
                                          </p:val>
                                        </p:tav>
                                        <p:tav tm="100000">
                                          <p:val>
                                            <p:strVal val="1+ppt_w/2"/>
                                          </p:val>
                                        </p:tav>
                                      </p:tavLst>
                                    </p:anim>
                                    <p:anim calcmode="lin" valueType="num">
                                      <p:cBhvr additive="base">
                                        <p:cTn id="398" dur="3000"/>
                                        <p:tgtEl>
                                          <p:spTgt spid="19"/>
                                        </p:tgtEl>
                                        <p:attrNameLst>
                                          <p:attrName>ppt_y</p:attrName>
                                        </p:attrNameLst>
                                      </p:cBhvr>
                                      <p:tavLst>
                                        <p:tav tm="0">
                                          <p:val>
                                            <p:strVal val="ppt_y"/>
                                          </p:val>
                                        </p:tav>
                                        <p:tav tm="100000">
                                          <p:val>
                                            <p:strVal val="0-ppt_h/2"/>
                                          </p:val>
                                        </p:tav>
                                      </p:tavLst>
                                    </p:anim>
                                    <p:set>
                                      <p:cBhvr>
                                        <p:cTn id="399" dur="1" fill="hold">
                                          <p:stCondLst>
                                            <p:cond delay="2999"/>
                                          </p:stCondLst>
                                        </p:cTn>
                                        <p:tgtEl>
                                          <p:spTgt spid="19"/>
                                        </p:tgtEl>
                                        <p:attrNameLst>
                                          <p:attrName>style.visibility</p:attrName>
                                        </p:attrNameLst>
                                      </p:cBhvr>
                                      <p:to>
                                        <p:strVal val="hidden"/>
                                      </p:to>
                                    </p:set>
                                  </p:childTnLst>
                                </p:cTn>
                              </p:par>
                              <p:par>
                                <p:cTn id="400" presetID="2" presetClass="exit" presetSubtype="3" fill="hold" nodeType="withEffect">
                                  <p:stCondLst>
                                    <p:cond delay="0"/>
                                  </p:stCondLst>
                                  <p:childTnLst>
                                    <p:anim calcmode="lin" valueType="num">
                                      <p:cBhvr additive="base">
                                        <p:cTn id="401" dur="3000"/>
                                        <p:tgtEl>
                                          <p:spTgt spid="21"/>
                                        </p:tgtEl>
                                        <p:attrNameLst>
                                          <p:attrName>ppt_x</p:attrName>
                                        </p:attrNameLst>
                                      </p:cBhvr>
                                      <p:tavLst>
                                        <p:tav tm="0">
                                          <p:val>
                                            <p:strVal val="ppt_x"/>
                                          </p:val>
                                        </p:tav>
                                        <p:tav tm="100000">
                                          <p:val>
                                            <p:strVal val="1+ppt_w/2"/>
                                          </p:val>
                                        </p:tav>
                                      </p:tavLst>
                                    </p:anim>
                                    <p:anim calcmode="lin" valueType="num">
                                      <p:cBhvr additive="base">
                                        <p:cTn id="402" dur="3000"/>
                                        <p:tgtEl>
                                          <p:spTgt spid="21"/>
                                        </p:tgtEl>
                                        <p:attrNameLst>
                                          <p:attrName>ppt_y</p:attrName>
                                        </p:attrNameLst>
                                      </p:cBhvr>
                                      <p:tavLst>
                                        <p:tav tm="0">
                                          <p:val>
                                            <p:strVal val="ppt_y"/>
                                          </p:val>
                                        </p:tav>
                                        <p:tav tm="100000">
                                          <p:val>
                                            <p:strVal val="0-ppt_h/2"/>
                                          </p:val>
                                        </p:tav>
                                      </p:tavLst>
                                    </p:anim>
                                    <p:set>
                                      <p:cBhvr>
                                        <p:cTn id="403" dur="1" fill="hold">
                                          <p:stCondLst>
                                            <p:cond delay="2999"/>
                                          </p:stCondLst>
                                        </p:cTn>
                                        <p:tgtEl>
                                          <p:spTgt spid="21"/>
                                        </p:tgtEl>
                                        <p:attrNameLst>
                                          <p:attrName>style.visibility</p:attrName>
                                        </p:attrNameLst>
                                      </p:cBhvr>
                                      <p:to>
                                        <p:strVal val="hidden"/>
                                      </p:to>
                                    </p:set>
                                  </p:childTnLst>
                                </p:cTn>
                              </p:par>
                              <p:par>
                                <p:cTn id="404" presetID="2" presetClass="exit" presetSubtype="3" fill="hold" nodeType="withEffect">
                                  <p:stCondLst>
                                    <p:cond delay="0"/>
                                  </p:stCondLst>
                                  <p:childTnLst>
                                    <p:anim calcmode="lin" valueType="num">
                                      <p:cBhvr additive="base">
                                        <p:cTn id="405" dur="3000"/>
                                        <p:tgtEl>
                                          <p:spTgt spid="23"/>
                                        </p:tgtEl>
                                        <p:attrNameLst>
                                          <p:attrName>ppt_x</p:attrName>
                                        </p:attrNameLst>
                                      </p:cBhvr>
                                      <p:tavLst>
                                        <p:tav tm="0">
                                          <p:val>
                                            <p:strVal val="ppt_x"/>
                                          </p:val>
                                        </p:tav>
                                        <p:tav tm="100000">
                                          <p:val>
                                            <p:strVal val="1+ppt_w/2"/>
                                          </p:val>
                                        </p:tav>
                                      </p:tavLst>
                                    </p:anim>
                                    <p:anim calcmode="lin" valueType="num">
                                      <p:cBhvr additive="base">
                                        <p:cTn id="406" dur="3000"/>
                                        <p:tgtEl>
                                          <p:spTgt spid="23"/>
                                        </p:tgtEl>
                                        <p:attrNameLst>
                                          <p:attrName>ppt_y</p:attrName>
                                        </p:attrNameLst>
                                      </p:cBhvr>
                                      <p:tavLst>
                                        <p:tav tm="0">
                                          <p:val>
                                            <p:strVal val="ppt_y"/>
                                          </p:val>
                                        </p:tav>
                                        <p:tav tm="100000">
                                          <p:val>
                                            <p:strVal val="0-ppt_h/2"/>
                                          </p:val>
                                        </p:tav>
                                      </p:tavLst>
                                    </p:anim>
                                    <p:set>
                                      <p:cBhvr>
                                        <p:cTn id="407" dur="1" fill="hold">
                                          <p:stCondLst>
                                            <p:cond delay="2999"/>
                                          </p:stCondLst>
                                        </p:cTn>
                                        <p:tgtEl>
                                          <p:spTgt spid="23"/>
                                        </p:tgtEl>
                                        <p:attrNameLst>
                                          <p:attrName>style.visibility</p:attrName>
                                        </p:attrNameLst>
                                      </p:cBhvr>
                                      <p:to>
                                        <p:strVal val="hidden"/>
                                      </p:to>
                                    </p:set>
                                  </p:childTnLst>
                                </p:cTn>
                              </p:par>
                              <p:par>
                                <p:cTn id="408" presetID="2" presetClass="exit" presetSubtype="3" fill="hold" nodeType="withEffect">
                                  <p:stCondLst>
                                    <p:cond delay="0"/>
                                  </p:stCondLst>
                                  <p:childTnLst>
                                    <p:anim calcmode="lin" valueType="num">
                                      <p:cBhvr additive="base">
                                        <p:cTn id="409" dur="3000"/>
                                        <p:tgtEl>
                                          <p:spTgt spid="25"/>
                                        </p:tgtEl>
                                        <p:attrNameLst>
                                          <p:attrName>ppt_x</p:attrName>
                                        </p:attrNameLst>
                                      </p:cBhvr>
                                      <p:tavLst>
                                        <p:tav tm="0">
                                          <p:val>
                                            <p:strVal val="ppt_x"/>
                                          </p:val>
                                        </p:tav>
                                        <p:tav tm="100000">
                                          <p:val>
                                            <p:strVal val="1+ppt_w/2"/>
                                          </p:val>
                                        </p:tav>
                                      </p:tavLst>
                                    </p:anim>
                                    <p:anim calcmode="lin" valueType="num">
                                      <p:cBhvr additive="base">
                                        <p:cTn id="410" dur="3000"/>
                                        <p:tgtEl>
                                          <p:spTgt spid="25"/>
                                        </p:tgtEl>
                                        <p:attrNameLst>
                                          <p:attrName>ppt_y</p:attrName>
                                        </p:attrNameLst>
                                      </p:cBhvr>
                                      <p:tavLst>
                                        <p:tav tm="0">
                                          <p:val>
                                            <p:strVal val="ppt_y"/>
                                          </p:val>
                                        </p:tav>
                                        <p:tav tm="100000">
                                          <p:val>
                                            <p:strVal val="0-ppt_h/2"/>
                                          </p:val>
                                        </p:tav>
                                      </p:tavLst>
                                    </p:anim>
                                    <p:set>
                                      <p:cBhvr>
                                        <p:cTn id="411" dur="1" fill="hold">
                                          <p:stCondLst>
                                            <p:cond delay="2999"/>
                                          </p:stCondLst>
                                        </p:cTn>
                                        <p:tgtEl>
                                          <p:spTgt spid="25"/>
                                        </p:tgtEl>
                                        <p:attrNameLst>
                                          <p:attrName>style.visibility</p:attrName>
                                        </p:attrNameLst>
                                      </p:cBhvr>
                                      <p:to>
                                        <p:strVal val="hidden"/>
                                      </p:to>
                                    </p:set>
                                  </p:childTnLst>
                                </p:cTn>
                              </p:par>
                              <p:par>
                                <p:cTn id="412" presetID="2" presetClass="exit" presetSubtype="3" fill="hold" nodeType="withEffect">
                                  <p:stCondLst>
                                    <p:cond delay="0"/>
                                  </p:stCondLst>
                                  <p:childTnLst>
                                    <p:anim calcmode="lin" valueType="num">
                                      <p:cBhvr additive="base">
                                        <p:cTn id="413" dur="3000"/>
                                        <p:tgtEl>
                                          <p:spTgt spid="27"/>
                                        </p:tgtEl>
                                        <p:attrNameLst>
                                          <p:attrName>ppt_x</p:attrName>
                                        </p:attrNameLst>
                                      </p:cBhvr>
                                      <p:tavLst>
                                        <p:tav tm="0">
                                          <p:val>
                                            <p:strVal val="ppt_x"/>
                                          </p:val>
                                        </p:tav>
                                        <p:tav tm="100000">
                                          <p:val>
                                            <p:strVal val="1+ppt_w/2"/>
                                          </p:val>
                                        </p:tav>
                                      </p:tavLst>
                                    </p:anim>
                                    <p:anim calcmode="lin" valueType="num">
                                      <p:cBhvr additive="base">
                                        <p:cTn id="414" dur="3000"/>
                                        <p:tgtEl>
                                          <p:spTgt spid="27"/>
                                        </p:tgtEl>
                                        <p:attrNameLst>
                                          <p:attrName>ppt_y</p:attrName>
                                        </p:attrNameLst>
                                      </p:cBhvr>
                                      <p:tavLst>
                                        <p:tav tm="0">
                                          <p:val>
                                            <p:strVal val="ppt_y"/>
                                          </p:val>
                                        </p:tav>
                                        <p:tav tm="100000">
                                          <p:val>
                                            <p:strVal val="0-ppt_h/2"/>
                                          </p:val>
                                        </p:tav>
                                      </p:tavLst>
                                    </p:anim>
                                    <p:set>
                                      <p:cBhvr>
                                        <p:cTn id="415" dur="1" fill="hold">
                                          <p:stCondLst>
                                            <p:cond delay="2999"/>
                                          </p:stCondLst>
                                        </p:cTn>
                                        <p:tgtEl>
                                          <p:spTgt spid="27"/>
                                        </p:tgtEl>
                                        <p:attrNameLst>
                                          <p:attrName>style.visibility</p:attrName>
                                        </p:attrNameLst>
                                      </p:cBhvr>
                                      <p:to>
                                        <p:strVal val="hidden"/>
                                      </p:to>
                                    </p:set>
                                  </p:childTnLst>
                                </p:cTn>
                              </p:par>
                              <p:par>
                                <p:cTn id="416" presetID="2" presetClass="exit" presetSubtype="3" fill="hold" nodeType="withEffect">
                                  <p:stCondLst>
                                    <p:cond delay="0"/>
                                  </p:stCondLst>
                                  <p:childTnLst>
                                    <p:anim calcmode="lin" valueType="num">
                                      <p:cBhvr additive="base">
                                        <p:cTn id="417" dur="3000"/>
                                        <p:tgtEl>
                                          <p:spTgt spid="29"/>
                                        </p:tgtEl>
                                        <p:attrNameLst>
                                          <p:attrName>ppt_x</p:attrName>
                                        </p:attrNameLst>
                                      </p:cBhvr>
                                      <p:tavLst>
                                        <p:tav tm="0">
                                          <p:val>
                                            <p:strVal val="ppt_x"/>
                                          </p:val>
                                        </p:tav>
                                        <p:tav tm="100000">
                                          <p:val>
                                            <p:strVal val="1+ppt_w/2"/>
                                          </p:val>
                                        </p:tav>
                                      </p:tavLst>
                                    </p:anim>
                                    <p:anim calcmode="lin" valueType="num">
                                      <p:cBhvr additive="base">
                                        <p:cTn id="418" dur="3000"/>
                                        <p:tgtEl>
                                          <p:spTgt spid="29"/>
                                        </p:tgtEl>
                                        <p:attrNameLst>
                                          <p:attrName>ppt_y</p:attrName>
                                        </p:attrNameLst>
                                      </p:cBhvr>
                                      <p:tavLst>
                                        <p:tav tm="0">
                                          <p:val>
                                            <p:strVal val="ppt_y"/>
                                          </p:val>
                                        </p:tav>
                                        <p:tav tm="100000">
                                          <p:val>
                                            <p:strVal val="0-ppt_h/2"/>
                                          </p:val>
                                        </p:tav>
                                      </p:tavLst>
                                    </p:anim>
                                    <p:set>
                                      <p:cBhvr>
                                        <p:cTn id="419" dur="1" fill="hold">
                                          <p:stCondLst>
                                            <p:cond delay="2999"/>
                                          </p:stCondLst>
                                        </p:cTn>
                                        <p:tgtEl>
                                          <p:spTgt spid="29"/>
                                        </p:tgtEl>
                                        <p:attrNameLst>
                                          <p:attrName>style.visibility</p:attrName>
                                        </p:attrNameLst>
                                      </p:cBhvr>
                                      <p:to>
                                        <p:strVal val="hidden"/>
                                      </p:to>
                                    </p:set>
                                  </p:childTnLst>
                                </p:cTn>
                              </p:par>
                              <p:par>
                                <p:cTn id="420" presetID="2" presetClass="exit" presetSubtype="3" fill="hold" nodeType="withEffect">
                                  <p:stCondLst>
                                    <p:cond delay="0"/>
                                  </p:stCondLst>
                                  <p:childTnLst>
                                    <p:anim calcmode="lin" valueType="num">
                                      <p:cBhvr additive="base">
                                        <p:cTn id="421" dur="3000"/>
                                        <p:tgtEl>
                                          <p:spTgt spid="31"/>
                                        </p:tgtEl>
                                        <p:attrNameLst>
                                          <p:attrName>ppt_x</p:attrName>
                                        </p:attrNameLst>
                                      </p:cBhvr>
                                      <p:tavLst>
                                        <p:tav tm="0">
                                          <p:val>
                                            <p:strVal val="ppt_x"/>
                                          </p:val>
                                        </p:tav>
                                        <p:tav tm="100000">
                                          <p:val>
                                            <p:strVal val="1+ppt_w/2"/>
                                          </p:val>
                                        </p:tav>
                                      </p:tavLst>
                                    </p:anim>
                                    <p:anim calcmode="lin" valueType="num">
                                      <p:cBhvr additive="base">
                                        <p:cTn id="422" dur="3000"/>
                                        <p:tgtEl>
                                          <p:spTgt spid="31"/>
                                        </p:tgtEl>
                                        <p:attrNameLst>
                                          <p:attrName>ppt_y</p:attrName>
                                        </p:attrNameLst>
                                      </p:cBhvr>
                                      <p:tavLst>
                                        <p:tav tm="0">
                                          <p:val>
                                            <p:strVal val="ppt_y"/>
                                          </p:val>
                                        </p:tav>
                                        <p:tav tm="100000">
                                          <p:val>
                                            <p:strVal val="0-ppt_h/2"/>
                                          </p:val>
                                        </p:tav>
                                      </p:tavLst>
                                    </p:anim>
                                    <p:set>
                                      <p:cBhvr>
                                        <p:cTn id="423" dur="1" fill="hold">
                                          <p:stCondLst>
                                            <p:cond delay="2999"/>
                                          </p:stCondLst>
                                        </p:cTn>
                                        <p:tgtEl>
                                          <p:spTgt spid="31"/>
                                        </p:tgtEl>
                                        <p:attrNameLst>
                                          <p:attrName>style.visibility</p:attrName>
                                        </p:attrNameLst>
                                      </p:cBhvr>
                                      <p:to>
                                        <p:strVal val="hidden"/>
                                      </p:to>
                                    </p:set>
                                  </p:childTnLst>
                                </p:cTn>
                              </p:par>
                              <p:par>
                                <p:cTn id="424" presetID="2" presetClass="exit" presetSubtype="3" fill="hold" nodeType="withEffect">
                                  <p:stCondLst>
                                    <p:cond delay="0"/>
                                  </p:stCondLst>
                                  <p:childTnLst>
                                    <p:anim calcmode="lin" valueType="num">
                                      <p:cBhvr additive="base">
                                        <p:cTn id="425" dur="3000"/>
                                        <p:tgtEl>
                                          <p:spTgt spid="33"/>
                                        </p:tgtEl>
                                        <p:attrNameLst>
                                          <p:attrName>ppt_x</p:attrName>
                                        </p:attrNameLst>
                                      </p:cBhvr>
                                      <p:tavLst>
                                        <p:tav tm="0">
                                          <p:val>
                                            <p:strVal val="ppt_x"/>
                                          </p:val>
                                        </p:tav>
                                        <p:tav tm="100000">
                                          <p:val>
                                            <p:strVal val="1+ppt_w/2"/>
                                          </p:val>
                                        </p:tav>
                                      </p:tavLst>
                                    </p:anim>
                                    <p:anim calcmode="lin" valueType="num">
                                      <p:cBhvr additive="base">
                                        <p:cTn id="426" dur="3000"/>
                                        <p:tgtEl>
                                          <p:spTgt spid="33"/>
                                        </p:tgtEl>
                                        <p:attrNameLst>
                                          <p:attrName>ppt_y</p:attrName>
                                        </p:attrNameLst>
                                      </p:cBhvr>
                                      <p:tavLst>
                                        <p:tav tm="0">
                                          <p:val>
                                            <p:strVal val="ppt_y"/>
                                          </p:val>
                                        </p:tav>
                                        <p:tav tm="100000">
                                          <p:val>
                                            <p:strVal val="0-ppt_h/2"/>
                                          </p:val>
                                        </p:tav>
                                      </p:tavLst>
                                    </p:anim>
                                    <p:set>
                                      <p:cBhvr>
                                        <p:cTn id="427" dur="1" fill="hold">
                                          <p:stCondLst>
                                            <p:cond delay="2999"/>
                                          </p:stCondLst>
                                        </p:cTn>
                                        <p:tgtEl>
                                          <p:spTgt spid="33"/>
                                        </p:tgtEl>
                                        <p:attrNameLst>
                                          <p:attrName>style.visibility</p:attrName>
                                        </p:attrNameLst>
                                      </p:cBhvr>
                                      <p:to>
                                        <p:strVal val="hidden"/>
                                      </p:to>
                                    </p:set>
                                  </p:childTnLst>
                                </p:cTn>
                              </p:par>
                              <p:par>
                                <p:cTn id="428" presetID="2" presetClass="exit" presetSubtype="3" fill="hold" nodeType="withEffect">
                                  <p:stCondLst>
                                    <p:cond delay="0"/>
                                  </p:stCondLst>
                                  <p:childTnLst>
                                    <p:anim calcmode="lin" valueType="num">
                                      <p:cBhvr additive="base">
                                        <p:cTn id="429" dur="3000"/>
                                        <p:tgtEl>
                                          <p:spTgt spid="35"/>
                                        </p:tgtEl>
                                        <p:attrNameLst>
                                          <p:attrName>ppt_x</p:attrName>
                                        </p:attrNameLst>
                                      </p:cBhvr>
                                      <p:tavLst>
                                        <p:tav tm="0">
                                          <p:val>
                                            <p:strVal val="ppt_x"/>
                                          </p:val>
                                        </p:tav>
                                        <p:tav tm="100000">
                                          <p:val>
                                            <p:strVal val="1+ppt_w/2"/>
                                          </p:val>
                                        </p:tav>
                                      </p:tavLst>
                                    </p:anim>
                                    <p:anim calcmode="lin" valueType="num">
                                      <p:cBhvr additive="base">
                                        <p:cTn id="430" dur="3000"/>
                                        <p:tgtEl>
                                          <p:spTgt spid="35"/>
                                        </p:tgtEl>
                                        <p:attrNameLst>
                                          <p:attrName>ppt_y</p:attrName>
                                        </p:attrNameLst>
                                      </p:cBhvr>
                                      <p:tavLst>
                                        <p:tav tm="0">
                                          <p:val>
                                            <p:strVal val="ppt_y"/>
                                          </p:val>
                                        </p:tav>
                                        <p:tav tm="100000">
                                          <p:val>
                                            <p:strVal val="0-ppt_h/2"/>
                                          </p:val>
                                        </p:tav>
                                      </p:tavLst>
                                    </p:anim>
                                    <p:set>
                                      <p:cBhvr>
                                        <p:cTn id="431" dur="1" fill="hold">
                                          <p:stCondLst>
                                            <p:cond delay="2999"/>
                                          </p:stCondLst>
                                        </p:cTn>
                                        <p:tgtEl>
                                          <p:spTgt spid="35"/>
                                        </p:tgtEl>
                                        <p:attrNameLst>
                                          <p:attrName>style.visibility</p:attrName>
                                        </p:attrNameLst>
                                      </p:cBhvr>
                                      <p:to>
                                        <p:strVal val="hidden"/>
                                      </p:to>
                                    </p:set>
                                  </p:childTnLst>
                                </p:cTn>
                              </p:par>
                              <p:par>
                                <p:cTn id="432" presetID="2" presetClass="exit" presetSubtype="3" fill="hold" nodeType="withEffect">
                                  <p:stCondLst>
                                    <p:cond delay="0"/>
                                  </p:stCondLst>
                                  <p:childTnLst>
                                    <p:anim calcmode="lin" valueType="num">
                                      <p:cBhvr additive="base">
                                        <p:cTn id="433" dur="3000"/>
                                        <p:tgtEl>
                                          <p:spTgt spid="37"/>
                                        </p:tgtEl>
                                        <p:attrNameLst>
                                          <p:attrName>ppt_x</p:attrName>
                                        </p:attrNameLst>
                                      </p:cBhvr>
                                      <p:tavLst>
                                        <p:tav tm="0">
                                          <p:val>
                                            <p:strVal val="ppt_x"/>
                                          </p:val>
                                        </p:tav>
                                        <p:tav tm="100000">
                                          <p:val>
                                            <p:strVal val="1+ppt_w/2"/>
                                          </p:val>
                                        </p:tav>
                                      </p:tavLst>
                                    </p:anim>
                                    <p:anim calcmode="lin" valueType="num">
                                      <p:cBhvr additive="base">
                                        <p:cTn id="434" dur="3000"/>
                                        <p:tgtEl>
                                          <p:spTgt spid="37"/>
                                        </p:tgtEl>
                                        <p:attrNameLst>
                                          <p:attrName>ppt_y</p:attrName>
                                        </p:attrNameLst>
                                      </p:cBhvr>
                                      <p:tavLst>
                                        <p:tav tm="0">
                                          <p:val>
                                            <p:strVal val="ppt_y"/>
                                          </p:val>
                                        </p:tav>
                                        <p:tav tm="100000">
                                          <p:val>
                                            <p:strVal val="0-ppt_h/2"/>
                                          </p:val>
                                        </p:tav>
                                      </p:tavLst>
                                    </p:anim>
                                    <p:set>
                                      <p:cBhvr>
                                        <p:cTn id="435" dur="1" fill="hold">
                                          <p:stCondLst>
                                            <p:cond delay="2999"/>
                                          </p:stCondLst>
                                        </p:cTn>
                                        <p:tgtEl>
                                          <p:spTgt spid="37"/>
                                        </p:tgtEl>
                                        <p:attrNameLst>
                                          <p:attrName>style.visibility</p:attrName>
                                        </p:attrNameLst>
                                      </p:cBhvr>
                                      <p:to>
                                        <p:strVal val="hidden"/>
                                      </p:to>
                                    </p:set>
                                  </p:childTnLst>
                                </p:cTn>
                              </p:par>
                              <p:par>
                                <p:cTn id="436" presetID="2" presetClass="exit" presetSubtype="3" fill="hold" nodeType="withEffect">
                                  <p:stCondLst>
                                    <p:cond delay="0"/>
                                  </p:stCondLst>
                                  <p:childTnLst>
                                    <p:anim calcmode="lin" valueType="num">
                                      <p:cBhvr additive="base">
                                        <p:cTn id="437" dur="3000"/>
                                        <p:tgtEl>
                                          <p:spTgt spid="39"/>
                                        </p:tgtEl>
                                        <p:attrNameLst>
                                          <p:attrName>ppt_x</p:attrName>
                                        </p:attrNameLst>
                                      </p:cBhvr>
                                      <p:tavLst>
                                        <p:tav tm="0">
                                          <p:val>
                                            <p:strVal val="ppt_x"/>
                                          </p:val>
                                        </p:tav>
                                        <p:tav tm="100000">
                                          <p:val>
                                            <p:strVal val="1+ppt_w/2"/>
                                          </p:val>
                                        </p:tav>
                                      </p:tavLst>
                                    </p:anim>
                                    <p:anim calcmode="lin" valueType="num">
                                      <p:cBhvr additive="base">
                                        <p:cTn id="438" dur="3000"/>
                                        <p:tgtEl>
                                          <p:spTgt spid="39"/>
                                        </p:tgtEl>
                                        <p:attrNameLst>
                                          <p:attrName>ppt_y</p:attrName>
                                        </p:attrNameLst>
                                      </p:cBhvr>
                                      <p:tavLst>
                                        <p:tav tm="0">
                                          <p:val>
                                            <p:strVal val="ppt_y"/>
                                          </p:val>
                                        </p:tav>
                                        <p:tav tm="100000">
                                          <p:val>
                                            <p:strVal val="0-ppt_h/2"/>
                                          </p:val>
                                        </p:tav>
                                      </p:tavLst>
                                    </p:anim>
                                    <p:set>
                                      <p:cBhvr>
                                        <p:cTn id="439" dur="1" fill="hold">
                                          <p:stCondLst>
                                            <p:cond delay="2999"/>
                                          </p:stCondLst>
                                        </p:cTn>
                                        <p:tgtEl>
                                          <p:spTgt spid="39"/>
                                        </p:tgtEl>
                                        <p:attrNameLst>
                                          <p:attrName>style.visibility</p:attrName>
                                        </p:attrNameLst>
                                      </p:cBhvr>
                                      <p:to>
                                        <p:strVal val="hidden"/>
                                      </p:to>
                                    </p:set>
                                  </p:childTnLst>
                                </p:cTn>
                              </p:par>
                              <p:par>
                                <p:cTn id="440" presetID="17" presetClass="entr" presetSubtype="8" fill="hold" nodeType="withEffect">
                                  <p:stCondLst>
                                    <p:cond delay="0"/>
                                  </p:stCondLst>
                                  <p:childTnLst>
                                    <p:set>
                                      <p:cBhvr>
                                        <p:cTn id="441" dur="1" fill="hold">
                                          <p:stCondLst>
                                            <p:cond delay="0"/>
                                          </p:stCondLst>
                                        </p:cTn>
                                        <p:tgtEl>
                                          <p:spTgt spid="2"/>
                                        </p:tgtEl>
                                        <p:attrNameLst>
                                          <p:attrName>style.visibility</p:attrName>
                                        </p:attrNameLst>
                                      </p:cBhvr>
                                      <p:to>
                                        <p:strVal val="visible"/>
                                      </p:to>
                                    </p:set>
                                    <p:anim calcmode="lin" valueType="num">
                                      <p:cBhvr>
                                        <p:cTn id="442" dur="3000" fill="hold"/>
                                        <p:tgtEl>
                                          <p:spTgt spid="2"/>
                                        </p:tgtEl>
                                        <p:attrNameLst>
                                          <p:attrName>ppt_x</p:attrName>
                                        </p:attrNameLst>
                                      </p:cBhvr>
                                      <p:tavLst>
                                        <p:tav tm="0">
                                          <p:val>
                                            <p:strVal val="#ppt_x-#ppt_w/2"/>
                                          </p:val>
                                        </p:tav>
                                        <p:tav tm="100000">
                                          <p:val>
                                            <p:strVal val="#ppt_x"/>
                                          </p:val>
                                        </p:tav>
                                      </p:tavLst>
                                    </p:anim>
                                    <p:anim calcmode="lin" valueType="num">
                                      <p:cBhvr>
                                        <p:cTn id="443" dur="3000" fill="hold"/>
                                        <p:tgtEl>
                                          <p:spTgt spid="2"/>
                                        </p:tgtEl>
                                        <p:attrNameLst>
                                          <p:attrName>ppt_y</p:attrName>
                                        </p:attrNameLst>
                                      </p:cBhvr>
                                      <p:tavLst>
                                        <p:tav tm="0">
                                          <p:val>
                                            <p:strVal val="#ppt_y"/>
                                          </p:val>
                                        </p:tav>
                                        <p:tav tm="100000">
                                          <p:val>
                                            <p:strVal val="#ppt_y"/>
                                          </p:val>
                                        </p:tav>
                                      </p:tavLst>
                                    </p:anim>
                                    <p:anim calcmode="lin" valueType="num">
                                      <p:cBhvr>
                                        <p:cTn id="444" dur="3000" fill="hold"/>
                                        <p:tgtEl>
                                          <p:spTgt spid="2"/>
                                        </p:tgtEl>
                                        <p:attrNameLst>
                                          <p:attrName>ppt_w</p:attrName>
                                        </p:attrNameLst>
                                      </p:cBhvr>
                                      <p:tavLst>
                                        <p:tav tm="0">
                                          <p:val>
                                            <p:fltVal val="0"/>
                                          </p:val>
                                        </p:tav>
                                        <p:tav tm="100000">
                                          <p:val>
                                            <p:strVal val="#ppt_w"/>
                                          </p:val>
                                        </p:tav>
                                      </p:tavLst>
                                    </p:anim>
                                    <p:anim calcmode="lin" valueType="num">
                                      <p:cBhvr>
                                        <p:cTn id="445" dur="3000" fill="hold"/>
                                        <p:tgtEl>
                                          <p:spTgt spid="2"/>
                                        </p:tgtEl>
                                        <p:attrNameLst>
                                          <p:attrName>ppt_h</p:attrName>
                                        </p:attrNameLst>
                                      </p:cBhvr>
                                      <p:tavLst>
                                        <p:tav tm="0">
                                          <p:val>
                                            <p:strVal val="#ppt_h"/>
                                          </p:val>
                                        </p:tav>
                                        <p:tav tm="100000">
                                          <p:val>
                                            <p:strVal val="#ppt_h"/>
                                          </p:val>
                                        </p:tav>
                                      </p:tavLst>
                                    </p:anim>
                                  </p:childTnLst>
                                </p:cTn>
                              </p:par>
                              <p:par>
                                <p:cTn id="446" presetID="16" presetClass="entr" presetSubtype="42" fill="hold" nodeType="withEffect">
                                  <p:stCondLst>
                                    <p:cond delay="0"/>
                                  </p:stCondLst>
                                  <p:childTnLst>
                                    <p:set>
                                      <p:cBhvr>
                                        <p:cTn id="447" dur="1" fill="hold">
                                          <p:stCondLst>
                                            <p:cond delay="0"/>
                                          </p:stCondLst>
                                        </p:cTn>
                                        <p:tgtEl>
                                          <p:spTgt spid="2"/>
                                        </p:tgtEl>
                                        <p:attrNameLst>
                                          <p:attrName>style.visibility</p:attrName>
                                        </p:attrNameLst>
                                      </p:cBhvr>
                                      <p:to>
                                        <p:strVal val="visible"/>
                                      </p:to>
                                    </p:set>
                                    <p:animEffect transition="in" filter="barn(outHorizontal)">
                                      <p:cBhvr>
                                        <p:cTn id="44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68350E"/>
            </a:gs>
            <a:gs pos="50000">
              <a:srgbClr val="ECD9C6">
                <a:shade val="67500"/>
                <a:satMod val="115000"/>
              </a:srgbClr>
            </a:gs>
            <a:gs pos="100000">
              <a:srgbClr val="ECD9C6">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hales_Leite_1270_alt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a:off x="2571736" y="0"/>
            <a:ext cx="1928826" cy="1852061"/>
          </a:xfrm>
          <a:prstGeom prst="teardrop">
            <a:avLst/>
          </a:prstGeom>
          <a:gradFill flip="none" rotWithShape="1">
            <a:gsLst>
              <a:gs pos="52000">
                <a:schemeClr val="tx1">
                  <a:alpha val="22000"/>
                </a:schemeClr>
              </a:gs>
              <a:gs pos="50000">
                <a:srgbClr val="A25100">
                  <a:shade val="67500"/>
                  <a:satMod val="115000"/>
                </a:srgbClr>
              </a:gs>
              <a:gs pos="100000">
                <a:srgbClr val="A25100">
                  <a:shade val="100000"/>
                  <a:satMod val="115000"/>
                </a:srgbClr>
              </a:gs>
            </a:gsLst>
            <a:path path="circle">
              <a:fillToRect l="50000" t="50000" r="50000" b="50000"/>
            </a:path>
            <a:tileRect/>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rot="16200000">
            <a:off x="4607719" y="-107157"/>
            <a:ext cx="1785932" cy="2000246"/>
          </a:xfrm>
          <a:prstGeom prst="teardrop">
            <a:avLst/>
          </a:prstGeom>
          <a:gradFill flip="none" rotWithShape="1">
            <a:gsLst>
              <a:gs pos="52000">
                <a:schemeClr val="tx1">
                  <a:alpha val="22000"/>
                </a:schemeClr>
              </a:gs>
              <a:gs pos="50000">
                <a:srgbClr val="A25100">
                  <a:shade val="67500"/>
                  <a:satMod val="115000"/>
                </a:srgbClr>
              </a:gs>
              <a:gs pos="100000">
                <a:srgbClr val="A25100">
                  <a:shade val="100000"/>
                  <a:satMod val="115000"/>
                </a:srgbClr>
              </a:gs>
            </a:gsLst>
            <a:path path="circle">
              <a:fillToRect l="50000" t="50000" r="50000" b="50000"/>
            </a:path>
            <a:tileRect/>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a:off x="2571736" y="1857370"/>
            <a:ext cx="1928826" cy="1852061"/>
          </a:xfrm>
          <a:prstGeom prst="teardrop">
            <a:avLst/>
          </a:prstGeom>
          <a:gradFill flip="none" rotWithShape="1">
            <a:gsLst>
              <a:gs pos="52000">
                <a:schemeClr val="tx1">
                  <a:alpha val="22000"/>
                </a:schemeClr>
              </a:gs>
              <a:gs pos="50000">
                <a:srgbClr val="A25100">
                  <a:shade val="67500"/>
                  <a:satMod val="115000"/>
                </a:srgbClr>
              </a:gs>
              <a:gs pos="100000">
                <a:srgbClr val="A25100">
                  <a:shade val="100000"/>
                  <a:satMod val="115000"/>
                </a:srgbClr>
              </a:gs>
            </a:gsLst>
            <a:path path="circle">
              <a:fillToRect l="50000" t="50000" r="50000" b="50000"/>
            </a:path>
            <a:tileRect/>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rot="16200000">
            <a:off x="4607719" y="1750213"/>
            <a:ext cx="1785932" cy="2000246"/>
          </a:xfrm>
          <a:prstGeom prst="teardrop">
            <a:avLst/>
          </a:prstGeom>
          <a:gradFill flip="none" rotWithShape="1">
            <a:gsLst>
              <a:gs pos="52000">
                <a:schemeClr val="tx1">
                  <a:alpha val="22000"/>
                </a:schemeClr>
              </a:gs>
              <a:gs pos="50000">
                <a:srgbClr val="A25100">
                  <a:shade val="67500"/>
                  <a:satMod val="115000"/>
                </a:srgbClr>
              </a:gs>
              <a:gs pos="100000">
                <a:srgbClr val="A25100">
                  <a:shade val="100000"/>
                  <a:satMod val="115000"/>
                </a:srgbClr>
              </a:gs>
            </a:gsLst>
            <a:path path="circle">
              <a:fillToRect l="50000" t="50000" r="50000" b="50000"/>
            </a:path>
            <a:tileRect/>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a:off x="2571736" y="3643320"/>
            <a:ext cx="2000264" cy="1852061"/>
          </a:xfrm>
          <a:prstGeom prst="teardrop">
            <a:avLst/>
          </a:prstGeom>
          <a:gradFill flip="none" rotWithShape="1">
            <a:gsLst>
              <a:gs pos="52000">
                <a:schemeClr val="tx1">
                  <a:alpha val="22000"/>
                </a:schemeClr>
              </a:gs>
              <a:gs pos="50000">
                <a:srgbClr val="A25100">
                  <a:shade val="67500"/>
                  <a:satMod val="115000"/>
                </a:srgbClr>
              </a:gs>
              <a:gs pos="100000">
                <a:srgbClr val="A25100">
                  <a:shade val="100000"/>
                  <a:satMod val="115000"/>
                </a:srgbClr>
              </a:gs>
            </a:gsLst>
            <a:path path="circle">
              <a:fillToRect l="50000" t="50000" r="50000" b="50000"/>
            </a:path>
            <a:tileRect/>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rot="16200000">
            <a:off x="4642116" y="3499121"/>
            <a:ext cx="1785932" cy="2074329"/>
          </a:xfrm>
          <a:prstGeom prst="teardrop">
            <a:avLst/>
          </a:prstGeom>
          <a:gradFill flip="none" rotWithShape="1">
            <a:gsLst>
              <a:gs pos="52000">
                <a:schemeClr val="tx1">
                  <a:alpha val="22000"/>
                </a:schemeClr>
              </a:gs>
              <a:gs pos="50000">
                <a:srgbClr val="A25100">
                  <a:shade val="67500"/>
                  <a:satMod val="115000"/>
                </a:srgbClr>
              </a:gs>
              <a:gs pos="100000">
                <a:srgbClr val="A25100">
                  <a:shade val="100000"/>
                  <a:satMod val="115000"/>
                </a:srgbClr>
              </a:gs>
            </a:gsLst>
            <a:path path="circle">
              <a:fillToRect l="50000" t="50000" r="50000" b="50000"/>
            </a:path>
            <a:tileRect/>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000" fill="hold"/>
                                        <p:tgtEl>
                                          <p:spTgt spid="5"/>
                                        </p:tgtEl>
                                        <p:attrNameLst>
                                          <p:attrName>ppt_x</p:attrName>
                                        </p:attrNameLst>
                                      </p:cBhvr>
                                      <p:tavLst>
                                        <p:tav tm="0">
                                          <p:val>
                                            <p:strVal val="1+#ppt_w/2"/>
                                          </p:val>
                                        </p:tav>
                                        <p:tav tm="100000">
                                          <p:val>
                                            <p:strVal val="#ppt_x"/>
                                          </p:val>
                                        </p:tav>
                                      </p:tavLst>
                                    </p:anim>
                                    <p:anim calcmode="lin" valueType="num">
                                      <p:cBhvr additive="base">
                                        <p:cTn id="22" dur="20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8" presetClass="emph" presetSubtype="0" fill="hold" grpId="1" nodeType="withEffect">
                                  <p:stCondLst>
                                    <p:cond delay="0"/>
                                  </p:stCondLst>
                                  <p:childTnLst>
                                    <p:animRot by="21600000">
                                      <p:cBhvr>
                                        <p:cTn id="32" dur="2000" fill="hold"/>
                                        <p:tgtEl>
                                          <p:spTgt spid="4"/>
                                        </p:tgtEl>
                                        <p:attrNameLst>
                                          <p:attrName>r</p:attrName>
                                        </p:attrNameLst>
                                      </p:cBhvr>
                                    </p:animRot>
                                  </p:childTnLst>
                                </p:cTn>
                              </p:par>
                              <p:par>
                                <p:cTn id="33" presetID="8" presetClass="emph" presetSubtype="0" fill="hold" grpId="1" nodeType="withEffect">
                                  <p:stCondLst>
                                    <p:cond delay="0"/>
                                  </p:stCondLst>
                                  <p:childTnLst>
                                    <p:animRot by="21600000">
                                      <p:cBhvr>
                                        <p:cTn id="34" dur="2000" fill="hold"/>
                                        <p:tgtEl>
                                          <p:spTgt spid="6"/>
                                        </p:tgtEl>
                                        <p:attrNameLst>
                                          <p:attrName>r</p:attrName>
                                        </p:attrNameLst>
                                      </p:cBhvr>
                                    </p:animRot>
                                  </p:childTnLst>
                                </p:cTn>
                              </p:par>
                              <p:par>
                                <p:cTn id="35" presetID="8" presetClass="emph" presetSubtype="0" fill="hold" grpId="1" nodeType="withEffect">
                                  <p:stCondLst>
                                    <p:cond delay="0"/>
                                  </p:stCondLst>
                                  <p:childTnLst>
                                    <p:animRot by="21600000">
                                      <p:cBhvr>
                                        <p:cTn id="36" dur="2000" fill="hold"/>
                                        <p:tgtEl>
                                          <p:spTgt spid="8"/>
                                        </p:tgtEl>
                                        <p:attrNameLst>
                                          <p:attrName>r</p:attrName>
                                        </p:attrNameLst>
                                      </p:cBhvr>
                                    </p:animRot>
                                  </p:childTnLst>
                                </p:cTn>
                              </p:par>
                              <p:par>
                                <p:cTn id="37" presetID="8" presetClass="emph" presetSubtype="0" fill="hold" grpId="1" nodeType="withEffect">
                                  <p:stCondLst>
                                    <p:cond delay="0"/>
                                  </p:stCondLst>
                                  <p:childTnLst>
                                    <p:animRot by="-21600000">
                                      <p:cBhvr>
                                        <p:cTn id="38" dur="2000" fill="hold"/>
                                        <p:tgtEl>
                                          <p:spTgt spid="5"/>
                                        </p:tgtEl>
                                        <p:attrNameLst>
                                          <p:attrName>r</p:attrName>
                                        </p:attrNameLst>
                                      </p:cBhvr>
                                    </p:animRot>
                                  </p:childTnLst>
                                </p:cTn>
                              </p:par>
                              <p:par>
                                <p:cTn id="39" presetID="8" presetClass="emph" presetSubtype="0" fill="hold" grpId="1" nodeType="withEffect">
                                  <p:stCondLst>
                                    <p:cond delay="0"/>
                                  </p:stCondLst>
                                  <p:childTnLst>
                                    <p:animRot by="-21600000">
                                      <p:cBhvr>
                                        <p:cTn id="40" dur="2000" fill="hold"/>
                                        <p:tgtEl>
                                          <p:spTgt spid="7"/>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9"/>
                                        </p:tgtEl>
                                        <p:attrNameLst>
                                          <p:attrName>r</p:attrName>
                                        </p:attrNameLst>
                                      </p:cBhvr>
                                    </p:animRot>
                                  </p:childTnLst>
                                </p:cTn>
                              </p:par>
                            </p:childTnLst>
                          </p:cTn>
                        </p:par>
                        <p:par>
                          <p:cTn id="43" fill="hold">
                            <p:stCondLst>
                              <p:cond delay="2000"/>
                            </p:stCondLst>
                            <p:childTnLst>
                              <p:par>
                                <p:cTn id="44" presetID="2" presetClass="exit" presetSubtype="2" fill="hold" grpId="2" nodeType="afterEffect">
                                  <p:stCondLst>
                                    <p:cond delay="0"/>
                                  </p:stCondLst>
                                  <p:childTnLst>
                                    <p:anim calcmode="lin" valueType="num">
                                      <p:cBhvr additive="base">
                                        <p:cTn id="45" dur="2000"/>
                                        <p:tgtEl>
                                          <p:spTgt spid="4"/>
                                        </p:tgtEl>
                                        <p:attrNameLst>
                                          <p:attrName>ppt_x</p:attrName>
                                        </p:attrNameLst>
                                      </p:cBhvr>
                                      <p:tavLst>
                                        <p:tav tm="0">
                                          <p:val>
                                            <p:strVal val="ppt_x"/>
                                          </p:val>
                                        </p:tav>
                                        <p:tav tm="100000">
                                          <p:val>
                                            <p:strVal val="1+ppt_w/2"/>
                                          </p:val>
                                        </p:tav>
                                      </p:tavLst>
                                    </p:anim>
                                    <p:anim calcmode="lin" valueType="num">
                                      <p:cBhvr additive="base">
                                        <p:cTn id="46" dur="2000"/>
                                        <p:tgtEl>
                                          <p:spTgt spid="4"/>
                                        </p:tgtEl>
                                        <p:attrNameLst>
                                          <p:attrName>ppt_y</p:attrName>
                                        </p:attrNameLst>
                                      </p:cBhvr>
                                      <p:tavLst>
                                        <p:tav tm="0">
                                          <p:val>
                                            <p:strVal val="ppt_y"/>
                                          </p:val>
                                        </p:tav>
                                        <p:tav tm="100000">
                                          <p:val>
                                            <p:strVal val="ppt_y"/>
                                          </p:val>
                                        </p:tav>
                                      </p:tavLst>
                                    </p:anim>
                                    <p:set>
                                      <p:cBhvr>
                                        <p:cTn id="47" dur="1" fill="hold">
                                          <p:stCondLst>
                                            <p:cond delay="1999"/>
                                          </p:stCondLst>
                                        </p:cTn>
                                        <p:tgtEl>
                                          <p:spTgt spid="4"/>
                                        </p:tgtEl>
                                        <p:attrNameLst>
                                          <p:attrName>style.visibility</p:attrName>
                                        </p:attrNameLst>
                                      </p:cBhvr>
                                      <p:to>
                                        <p:strVal val="hidden"/>
                                      </p:to>
                                    </p:set>
                                  </p:childTnLst>
                                </p:cTn>
                              </p:par>
                              <p:par>
                                <p:cTn id="48" presetID="2" presetClass="exit" presetSubtype="2" fill="hold" grpId="2" nodeType="withEffect">
                                  <p:stCondLst>
                                    <p:cond delay="0"/>
                                  </p:stCondLst>
                                  <p:childTnLst>
                                    <p:anim calcmode="lin" valueType="num">
                                      <p:cBhvr additive="base">
                                        <p:cTn id="49" dur="2000"/>
                                        <p:tgtEl>
                                          <p:spTgt spid="6"/>
                                        </p:tgtEl>
                                        <p:attrNameLst>
                                          <p:attrName>ppt_x</p:attrName>
                                        </p:attrNameLst>
                                      </p:cBhvr>
                                      <p:tavLst>
                                        <p:tav tm="0">
                                          <p:val>
                                            <p:strVal val="ppt_x"/>
                                          </p:val>
                                        </p:tav>
                                        <p:tav tm="100000">
                                          <p:val>
                                            <p:strVal val="1+ppt_w/2"/>
                                          </p:val>
                                        </p:tav>
                                      </p:tavLst>
                                    </p:anim>
                                    <p:anim calcmode="lin" valueType="num">
                                      <p:cBhvr additive="base">
                                        <p:cTn id="50" dur="2000"/>
                                        <p:tgtEl>
                                          <p:spTgt spid="6"/>
                                        </p:tgtEl>
                                        <p:attrNameLst>
                                          <p:attrName>ppt_y</p:attrName>
                                        </p:attrNameLst>
                                      </p:cBhvr>
                                      <p:tavLst>
                                        <p:tav tm="0">
                                          <p:val>
                                            <p:strVal val="ppt_y"/>
                                          </p:val>
                                        </p:tav>
                                        <p:tav tm="100000">
                                          <p:val>
                                            <p:strVal val="ppt_y"/>
                                          </p:val>
                                        </p:tav>
                                      </p:tavLst>
                                    </p:anim>
                                    <p:set>
                                      <p:cBhvr>
                                        <p:cTn id="51" dur="1" fill="hold">
                                          <p:stCondLst>
                                            <p:cond delay="1999"/>
                                          </p:stCondLst>
                                        </p:cTn>
                                        <p:tgtEl>
                                          <p:spTgt spid="6"/>
                                        </p:tgtEl>
                                        <p:attrNameLst>
                                          <p:attrName>style.visibility</p:attrName>
                                        </p:attrNameLst>
                                      </p:cBhvr>
                                      <p:to>
                                        <p:strVal val="hidden"/>
                                      </p:to>
                                    </p:set>
                                  </p:childTnLst>
                                </p:cTn>
                              </p:par>
                              <p:par>
                                <p:cTn id="52" presetID="2" presetClass="exit" presetSubtype="2" fill="hold" grpId="2" nodeType="withEffect">
                                  <p:stCondLst>
                                    <p:cond delay="0"/>
                                  </p:stCondLst>
                                  <p:childTnLst>
                                    <p:anim calcmode="lin" valueType="num">
                                      <p:cBhvr additive="base">
                                        <p:cTn id="53" dur="2000"/>
                                        <p:tgtEl>
                                          <p:spTgt spid="8"/>
                                        </p:tgtEl>
                                        <p:attrNameLst>
                                          <p:attrName>ppt_x</p:attrName>
                                        </p:attrNameLst>
                                      </p:cBhvr>
                                      <p:tavLst>
                                        <p:tav tm="0">
                                          <p:val>
                                            <p:strVal val="ppt_x"/>
                                          </p:val>
                                        </p:tav>
                                        <p:tav tm="100000">
                                          <p:val>
                                            <p:strVal val="1+ppt_w/2"/>
                                          </p:val>
                                        </p:tav>
                                      </p:tavLst>
                                    </p:anim>
                                    <p:anim calcmode="lin" valueType="num">
                                      <p:cBhvr additive="base">
                                        <p:cTn id="54" dur="2000"/>
                                        <p:tgtEl>
                                          <p:spTgt spid="8"/>
                                        </p:tgtEl>
                                        <p:attrNameLst>
                                          <p:attrName>ppt_y</p:attrName>
                                        </p:attrNameLst>
                                      </p:cBhvr>
                                      <p:tavLst>
                                        <p:tav tm="0">
                                          <p:val>
                                            <p:strVal val="ppt_y"/>
                                          </p:val>
                                        </p:tav>
                                        <p:tav tm="100000">
                                          <p:val>
                                            <p:strVal val="ppt_y"/>
                                          </p:val>
                                        </p:tav>
                                      </p:tavLst>
                                    </p:anim>
                                    <p:set>
                                      <p:cBhvr>
                                        <p:cTn id="55" dur="1" fill="hold">
                                          <p:stCondLst>
                                            <p:cond delay="1999"/>
                                          </p:stCondLst>
                                        </p:cTn>
                                        <p:tgtEl>
                                          <p:spTgt spid="8"/>
                                        </p:tgtEl>
                                        <p:attrNameLst>
                                          <p:attrName>style.visibility</p:attrName>
                                        </p:attrNameLst>
                                      </p:cBhvr>
                                      <p:to>
                                        <p:strVal val="hidden"/>
                                      </p:to>
                                    </p:set>
                                  </p:childTnLst>
                                </p:cTn>
                              </p:par>
                              <p:par>
                                <p:cTn id="56" presetID="2" presetClass="exit" presetSubtype="8" fill="hold" grpId="2" nodeType="withEffect">
                                  <p:stCondLst>
                                    <p:cond delay="0"/>
                                  </p:stCondLst>
                                  <p:childTnLst>
                                    <p:anim calcmode="lin" valueType="num">
                                      <p:cBhvr additive="base">
                                        <p:cTn id="57" dur="2000"/>
                                        <p:tgtEl>
                                          <p:spTgt spid="5"/>
                                        </p:tgtEl>
                                        <p:attrNameLst>
                                          <p:attrName>ppt_x</p:attrName>
                                        </p:attrNameLst>
                                      </p:cBhvr>
                                      <p:tavLst>
                                        <p:tav tm="0">
                                          <p:val>
                                            <p:strVal val="ppt_x"/>
                                          </p:val>
                                        </p:tav>
                                        <p:tav tm="100000">
                                          <p:val>
                                            <p:strVal val="0-ppt_w/2"/>
                                          </p:val>
                                        </p:tav>
                                      </p:tavLst>
                                    </p:anim>
                                    <p:anim calcmode="lin" valueType="num">
                                      <p:cBhvr additive="base">
                                        <p:cTn id="58" dur="2000"/>
                                        <p:tgtEl>
                                          <p:spTgt spid="5"/>
                                        </p:tgtEl>
                                        <p:attrNameLst>
                                          <p:attrName>ppt_y</p:attrName>
                                        </p:attrNameLst>
                                      </p:cBhvr>
                                      <p:tavLst>
                                        <p:tav tm="0">
                                          <p:val>
                                            <p:strVal val="ppt_y"/>
                                          </p:val>
                                        </p:tav>
                                        <p:tav tm="100000">
                                          <p:val>
                                            <p:strVal val="ppt_y"/>
                                          </p:val>
                                        </p:tav>
                                      </p:tavLst>
                                    </p:anim>
                                    <p:set>
                                      <p:cBhvr>
                                        <p:cTn id="59" dur="1" fill="hold">
                                          <p:stCondLst>
                                            <p:cond delay="1999"/>
                                          </p:stCondLst>
                                        </p:cTn>
                                        <p:tgtEl>
                                          <p:spTgt spid="5"/>
                                        </p:tgtEl>
                                        <p:attrNameLst>
                                          <p:attrName>style.visibility</p:attrName>
                                        </p:attrNameLst>
                                      </p:cBhvr>
                                      <p:to>
                                        <p:strVal val="hidden"/>
                                      </p:to>
                                    </p:set>
                                  </p:childTnLst>
                                </p:cTn>
                              </p:par>
                              <p:par>
                                <p:cTn id="60" presetID="2" presetClass="exit" presetSubtype="8" fill="hold" grpId="2" nodeType="withEffect">
                                  <p:stCondLst>
                                    <p:cond delay="0"/>
                                  </p:stCondLst>
                                  <p:childTnLst>
                                    <p:anim calcmode="lin" valueType="num">
                                      <p:cBhvr additive="base">
                                        <p:cTn id="61" dur="2000"/>
                                        <p:tgtEl>
                                          <p:spTgt spid="7"/>
                                        </p:tgtEl>
                                        <p:attrNameLst>
                                          <p:attrName>ppt_x</p:attrName>
                                        </p:attrNameLst>
                                      </p:cBhvr>
                                      <p:tavLst>
                                        <p:tav tm="0">
                                          <p:val>
                                            <p:strVal val="ppt_x"/>
                                          </p:val>
                                        </p:tav>
                                        <p:tav tm="100000">
                                          <p:val>
                                            <p:strVal val="0-ppt_w/2"/>
                                          </p:val>
                                        </p:tav>
                                      </p:tavLst>
                                    </p:anim>
                                    <p:anim calcmode="lin" valueType="num">
                                      <p:cBhvr additive="base">
                                        <p:cTn id="62" dur="2000"/>
                                        <p:tgtEl>
                                          <p:spTgt spid="7"/>
                                        </p:tgtEl>
                                        <p:attrNameLst>
                                          <p:attrName>ppt_y</p:attrName>
                                        </p:attrNameLst>
                                      </p:cBhvr>
                                      <p:tavLst>
                                        <p:tav tm="0">
                                          <p:val>
                                            <p:strVal val="ppt_y"/>
                                          </p:val>
                                        </p:tav>
                                        <p:tav tm="100000">
                                          <p:val>
                                            <p:strVal val="ppt_y"/>
                                          </p:val>
                                        </p:tav>
                                      </p:tavLst>
                                    </p:anim>
                                    <p:set>
                                      <p:cBhvr>
                                        <p:cTn id="63" dur="1" fill="hold">
                                          <p:stCondLst>
                                            <p:cond delay="1999"/>
                                          </p:stCondLst>
                                        </p:cTn>
                                        <p:tgtEl>
                                          <p:spTgt spid="7"/>
                                        </p:tgtEl>
                                        <p:attrNameLst>
                                          <p:attrName>style.visibility</p:attrName>
                                        </p:attrNameLst>
                                      </p:cBhvr>
                                      <p:to>
                                        <p:strVal val="hidden"/>
                                      </p:to>
                                    </p:set>
                                  </p:childTnLst>
                                </p:cTn>
                              </p:par>
                              <p:par>
                                <p:cTn id="64" presetID="2" presetClass="exit" presetSubtype="8" fill="hold" grpId="2" nodeType="withEffect">
                                  <p:stCondLst>
                                    <p:cond delay="0"/>
                                  </p:stCondLst>
                                  <p:childTnLst>
                                    <p:anim calcmode="lin" valueType="num">
                                      <p:cBhvr additive="base">
                                        <p:cTn id="65" dur="2000"/>
                                        <p:tgtEl>
                                          <p:spTgt spid="9"/>
                                        </p:tgtEl>
                                        <p:attrNameLst>
                                          <p:attrName>ppt_x</p:attrName>
                                        </p:attrNameLst>
                                      </p:cBhvr>
                                      <p:tavLst>
                                        <p:tav tm="0">
                                          <p:val>
                                            <p:strVal val="ppt_x"/>
                                          </p:val>
                                        </p:tav>
                                        <p:tav tm="100000">
                                          <p:val>
                                            <p:strVal val="0-ppt_w/2"/>
                                          </p:val>
                                        </p:tav>
                                      </p:tavLst>
                                    </p:anim>
                                    <p:anim calcmode="lin" valueType="num">
                                      <p:cBhvr additive="base">
                                        <p:cTn id="66" dur="2000"/>
                                        <p:tgtEl>
                                          <p:spTgt spid="9"/>
                                        </p:tgtEl>
                                        <p:attrNameLst>
                                          <p:attrName>ppt_y</p:attrName>
                                        </p:attrNameLst>
                                      </p:cBhvr>
                                      <p:tavLst>
                                        <p:tav tm="0">
                                          <p:val>
                                            <p:strVal val="ppt_y"/>
                                          </p:val>
                                        </p:tav>
                                        <p:tav tm="100000">
                                          <p:val>
                                            <p:strVal val="ppt_y"/>
                                          </p:val>
                                        </p:tav>
                                      </p:tavLst>
                                    </p:anim>
                                    <p:set>
                                      <p:cBhvr>
                                        <p:cTn id="67" dur="1" fill="hold">
                                          <p:stCondLst>
                                            <p:cond delay="1999"/>
                                          </p:stCondLst>
                                        </p:cTn>
                                        <p:tgtEl>
                                          <p:spTgt spid="9"/>
                                        </p:tgtEl>
                                        <p:attrNameLst>
                                          <p:attrName>style.visibility</p:attrName>
                                        </p:attrNameLst>
                                      </p:cBhvr>
                                      <p:to>
                                        <p:strVal val="hidden"/>
                                      </p:to>
                                    </p:set>
                                  </p:childTnLst>
                                </p:cTn>
                              </p:par>
                              <p:par>
                                <p:cTn id="68" presetID="8" presetClass="emph" presetSubtype="0" fill="hold" grpId="3" nodeType="withEffect">
                                  <p:stCondLst>
                                    <p:cond delay="0"/>
                                  </p:stCondLst>
                                  <p:childTnLst>
                                    <p:animRot by="21600000">
                                      <p:cBhvr>
                                        <p:cTn id="69" dur="2000" fill="hold"/>
                                        <p:tgtEl>
                                          <p:spTgt spid="4"/>
                                        </p:tgtEl>
                                        <p:attrNameLst>
                                          <p:attrName>r</p:attrName>
                                        </p:attrNameLst>
                                      </p:cBhvr>
                                    </p:animRot>
                                  </p:childTnLst>
                                </p:cTn>
                              </p:par>
                              <p:par>
                                <p:cTn id="70" presetID="8" presetClass="emph" presetSubtype="0" fill="hold" grpId="3" nodeType="withEffect">
                                  <p:stCondLst>
                                    <p:cond delay="0"/>
                                  </p:stCondLst>
                                  <p:childTnLst>
                                    <p:animRot by="21600000">
                                      <p:cBhvr>
                                        <p:cTn id="71" dur="2000" fill="hold"/>
                                        <p:tgtEl>
                                          <p:spTgt spid="6"/>
                                        </p:tgtEl>
                                        <p:attrNameLst>
                                          <p:attrName>r</p:attrName>
                                        </p:attrNameLst>
                                      </p:cBhvr>
                                    </p:animRot>
                                  </p:childTnLst>
                                </p:cTn>
                              </p:par>
                              <p:par>
                                <p:cTn id="72" presetID="8" presetClass="emph" presetSubtype="0" fill="hold" grpId="3" nodeType="withEffect">
                                  <p:stCondLst>
                                    <p:cond delay="0"/>
                                  </p:stCondLst>
                                  <p:childTnLst>
                                    <p:animRot by="21600000">
                                      <p:cBhvr>
                                        <p:cTn id="73" dur="2000" fill="hold"/>
                                        <p:tgtEl>
                                          <p:spTgt spid="8"/>
                                        </p:tgtEl>
                                        <p:attrNameLst>
                                          <p:attrName>r</p:attrName>
                                        </p:attrNameLst>
                                      </p:cBhvr>
                                    </p:animRot>
                                  </p:childTnLst>
                                </p:cTn>
                              </p:par>
                              <p:par>
                                <p:cTn id="74" presetID="8" presetClass="emph" presetSubtype="0" fill="hold" grpId="3" nodeType="withEffect">
                                  <p:stCondLst>
                                    <p:cond delay="0"/>
                                  </p:stCondLst>
                                  <p:childTnLst>
                                    <p:animRot by="-21600000">
                                      <p:cBhvr>
                                        <p:cTn id="75" dur="2000" fill="hold"/>
                                        <p:tgtEl>
                                          <p:spTgt spid="5"/>
                                        </p:tgtEl>
                                        <p:attrNameLst>
                                          <p:attrName>r</p:attrName>
                                        </p:attrNameLst>
                                      </p:cBhvr>
                                    </p:animRot>
                                  </p:childTnLst>
                                </p:cTn>
                              </p:par>
                              <p:par>
                                <p:cTn id="76" presetID="8" presetClass="emph" presetSubtype="0" fill="hold" grpId="3" nodeType="withEffect">
                                  <p:stCondLst>
                                    <p:cond delay="0"/>
                                  </p:stCondLst>
                                  <p:childTnLst>
                                    <p:animRot by="-21600000">
                                      <p:cBhvr>
                                        <p:cTn id="77" dur="2000" fill="hold"/>
                                        <p:tgtEl>
                                          <p:spTgt spid="7"/>
                                        </p:tgtEl>
                                        <p:attrNameLst>
                                          <p:attrName>r</p:attrName>
                                        </p:attrNameLst>
                                      </p:cBhvr>
                                    </p:animRot>
                                  </p:childTnLst>
                                </p:cTn>
                              </p:par>
                              <p:par>
                                <p:cTn id="78" presetID="8" presetClass="emph" presetSubtype="0" fill="hold" grpId="3" nodeType="withEffect">
                                  <p:stCondLst>
                                    <p:cond delay="0"/>
                                  </p:stCondLst>
                                  <p:childTnLst>
                                    <p:animRot by="-21600000">
                                      <p:cBhvr>
                                        <p:cTn id="79" dur="2000" fill="hold"/>
                                        <p:tgtEl>
                                          <p:spTgt spid="9"/>
                                        </p:tgtEl>
                                        <p:attrNameLst>
                                          <p:attrName>r</p:attrName>
                                        </p:attrNameLst>
                                      </p:cBhvr>
                                    </p:animRot>
                                  </p:childTnLst>
                                </p:cTn>
                              </p:par>
                              <p:par>
                                <p:cTn id="80" presetID="17" presetClass="entr" presetSubtype="10"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fltVal val="0"/>
                                          </p:val>
                                        </p:tav>
                                        <p:tav tm="100000">
                                          <p:val>
                                            <p:strVal val="#ppt_w"/>
                                          </p:val>
                                        </p:tav>
                                      </p:tavLst>
                                    </p:anim>
                                    <p:anim calcmode="lin" valueType="num">
                                      <p:cBhvr>
                                        <p:cTn id="8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3000">
              <a:srgbClr val="F00ED5"/>
            </a:gs>
            <a:gs pos="16000">
              <a:srgbClr val="00CCCC"/>
            </a:gs>
            <a:gs pos="47000">
              <a:srgbClr val="9999FF"/>
            </a:gs>
            <a:gs pos="60001">
              <a:srgbClr val="2E6792"/>
            </a:gs>
            <a:gs pos="71001">
              <a:srgbClr val="3333CC"/>
            </a:gs>
            <a:gs pos="81000">
              <a:srgbClr val="1170FF"/>
            </a:gs>
            <a:gs pos="100000">
              <a:srgbClr val="006699"/>
            </a:gs>
          </a:gsLst>
          <a:lin ang="0" scaled="1"/>
          <a:tileRect/>
        </a:gradFill>
        <a:effectLst/>
      </p:bgPr>
    </p:bg>
    <p:spTree>
      <p:nvGrpSpPr>
        <p:cNvPr id="1" name=""/>
        <p:cNvGrpSpPr/>
        <p:nvPr/>
      </p:nvGrpSpPr>
      <p:grpSpPr>
        <a:xfrm>
          <a:off x="0" y="0"/>
          <a:ext cx="0" cy="0"/>
          <a:chOff x="0" y="0"/>
          <a:chExt cx="0" cy="0"/>
        </a:xfrm>
      </p:grpSpPr>
      <p:pic>
        <p:nvPicPr>
          <p:cNvPr id="2" name="1 Imagen" descr="161128_amanhas_sit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strella de 32 puntas"/>
          <p:cNvSpPr/>
          <p:nvPr/>
        </p:nvSpPr>
        <p:spPr>
          <a:xfrm>
            <a:off x="2714612" y="0"/>
            <a:ext cx="1785950" cy="1714494"/>
          </a:xfrm>
          <a:prstGeom prst="star32">
            <a:avLst>
              <a:gd name="adj" fmla="val 0"/>
            </a:avLst>
          </a:prstGeom>
          <a:solidFill>
            <a:schemeClr val="accent6">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Estrella de 32 puntas"/>
          <p:cNvSpPr/>
          <p:nvPr/>
        </p:nvSpPr>
        <p:spPr>
          <a:xfrm>
            <a:off x="2714612" y="1785932"/>
            <a:ext cx="1785950" cy="1714494"/>
          </a:xfrm>
          <a:prstGeom prst="star32">
            <a:avLst>
              <a:gd name="adj" fmla="val 0"/>
            </a:avLst>
          </a:prstGeom>
          <a:solidFill>
            <a:schemeClr val="accent6">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Estrella de 32 puntas"/>
          <p:cNvSpPr/>
          <p:nvPr/>
        </p:nvSpPr>
        <p:spPr>
          <a:xfrm>
            <a:off x="2714612" y="3429006"/>
            <a:ext cx="1785950" cy="1714494"/>
          </a:xfrm>
          <a:prstGeom prst="star32">
            <a:avLst>
              <a:gd name="adj" fmla="val 0"/>
            </a:avLst>
          </a:prstGeom>
          <a:solidFill>
            <a:schemeClr val="accent6">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strella de 32 puntas"/>
          <p:cNvSpPr/>
          <p:nvPr/>
        </p:nvSpPr>
        <p:spPr>
          <a:xfrm>
            <a:off x="4643438" y="0"/>
            <a:ext cx="1785950" cy="1714494"/>
          </a:xfrm>
          <a:prstGeom prst="star32">
            <a:avLst>
              <a:gd name="adj" fmla="val 0"/>
            </a:avLst>
          </a:prstGeom>
          <a:solidFill>
            <a:schemeClr val="accent6">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Estrella de 32 puntas"/>
          <p:cNvSpPr/>
          <p:nvPr/>
        </p:nvSpPr>
        <p:spPr>
          <a:xfrm>
            <a:off x="4643438" y="1785932"/>
            <a:ext cx="1785950" cy="1714494"/>
          </a:xfrm>
          <a:prstGeom prst="star32">
            <a:avLst>
              <a:gd name="adj" fmla="val 0"/>
            </a:avLst>
          </a:prstGeom>
          <a:solidFill>
            <a:schemeClr val="accent6">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Estrella de 32 puntas"/>
          <p:cNvSpPr/>
          <p:nvPr/>
        </p:nvSpPr>
        <p:spPr>
          <a:xfrm>
            <a:off x="4643438" y="3429006"/>
            <a:ext cx="1785950" cy="1714494"/>
          </a:xfrm>
          <a:prstGeom prst="star32">
            <a:avLst>
              <a:gd name="adj" fmla="val 0"/>
            </a:avLst>
          </a:prstGeom>
          <a:solidFill>
            <a:schemeClr val="accent6">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8" presetClass="emph" presetSubtype="0" fill="hold" grpId="1"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4"/>
                                        </p:tgtEl>
                                        <p:attrNameLst>
                                          <p:attrName>r</p:attrName>
                                        </p:attrNameLst>
                                      </p:cBhvr>
                                    </p:animRot>
                                  </p:childTnLst>
                                </p:cTn>
                              </p:par>
                              <p:par>
                                <p:cTn id="23" presetID="8" presetClass="emph" presetSubtype="0" fill="hold" grpId="1" nodeType="withEffect">
                                  <p:stCondLst>
                                    <p:cond delay="0"/>
                                  </p:stCondLst>
                                  <p:childTnLst>
                                    <p:animRot by="21600000">
                                      <p:cBhvr>
                                        <p:cTn id="24" dur="2000" fill="hold"/>
                                        <p:tgtEl>
                                          <p:spTgt spid="5"/>
                                        </p:tgtEl>
                                        <p:attrNameLst>
                                          <p:attrName>r</p:attrName>
                                        </p:attrNameLst>
                                      </p:cBhvr>
                                    </p:animRot>
                                  </p:childTnLst>
                                </p:cTn>
                              </p:par>
                              <p:par>
                                <p:cTn id="25" presetID="2" presetClass="entr" presetSubtype="6"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2000" fill="hold"/>
                                        <p:tgtEl>
                                          <p:spTgt spid="6"/>
                                        </p:tgtEl>
                                        <p:attrNameLst>
                                          <p:attrName>ppt_x</p:attrName>
                                        </p:attrNameLst>
                                      </p:cBhvr>
                                      <p:tavLst>
                                        <p:tav tm="0">
                                          <p:val>
                                            <p:strVal val="1+#ppt_w/2"/>
                                          </p:val>
                                        </p:tav>
                                        <p:tav tm="100000">
                                          <p:val>
                                            <p:strVal val="#ppt_x"/>
                                          </p:val>
                                        </p:tav>
                                      </p:tavLst>
                                    </p:anim>
                                    <p:anim calcmode="lin" valueType="num">
                                      <p:cBhvr additive="base">
                                        <p:cTn id="28" dur="20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6"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2000" fill="hold"/>
                                        <p:tgtEl>
                                          <p:spTgt spid="7"/>
                                        </p:tgtEl>
                                        <p:attrNameLst>
                                          <p:attrName>ppt_x</p:attrName>
                                        </p:attrNameLst>
                                      </p:cBhvr>
                                      <p:tavLst>
                                        <p:tav tm="0">
                                          <p:val>
                                            <p:strVal val="1+#ppt_w/2"/>
                                          </p:val>
                                        </p:tav>
                                        <p:tav tm="100000">
                                          <p:val>
                                            <p:strVal val="#ppt_x"/>
                                          </p:val>
                                        </p:tav>
                                      </p:tavLst>
                                    </p:anim>
                                    <p:anim calcmode="lin" valueType="num">
                                      <p:cBhvr additive="base">
                                        <p:cTn id="32" dur="2000" fill="hold"/>
                                        <p:tgtEl>
                                          <p:spTgt spid="7"/>
                                        </p:tgtEl>
                                        <p:attrNameLst>
                                          <p:attrName>ppt_y</p:attrName>
                                        </p:attrNameLst>
                                      </p:cBhvr>
                                      <p:tavLst>
                                        <p:tav tm="0">
                                          <p:val>
                                            <p:strVal val="1+#ppt_h/2"/>
                                          </p:val>
                                        </p:tav>
                                        <p:tav tm="100000">
                                          <p:val>
                                            <p:strVal val="#ppt_y"/>
                                          </p:val>
                                        </p:tav>
                                      </p:tavLst>
                                    </p:anim>
                                  </p:childTnLst>
                                </p:cTn>
                              </p:par>
                              <p:par>
                                <p:cTn id="33" presetID="2" presetClass="entr" presetSubtype="6"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1+#ppt_h/2"/>
                                          </p:val>
                                        </p:tav>
                                        <p:tav tm="100000">
                                          <p:val>
                                            <p:strVal val="#ppt_y"/>
                                          </p:val>
                                        </p:tav>
                                      </p:tavLst>
                                    </p:anim>
                                  </p:childTnLst>
                                </p:cTn>
                              </p:par>
                              <p:par>
                                <p:cTn id="37" presetID="8" presetClass="emph" presetSubtype="0" fill="hold" grpId="1"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fill="hold" grpId="1" nodeType="withEffect">
                                  <p:stCondLst>
                                    <p:cond delay="0"/>
                                  </p:stCondLst>
                                  <p:childTnLst>
                                    <p:animRot by="-21600000">
                                      <p:cBhvr>
                                        <p:cTn id="40" dur="2000" fill="hold"/>
                                        <p:tgtEl>
                                          <p:spTgt spid="7"/>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8"/>
                                        </p:tgtEl>
                                        <p:attrNameLst>
                                          <p:attrName>r</p:attrName>
                                        </p:attrNameLst>
                                      </p:cBhvr>
                                    </p:animRot>
                                  </p:childTnLst>
                                </p:cTn>
                              </p:par>
                            </p:childTnLst>
                          </p:cTn>
                        </p:par>
                        <p:par>
                          <p:cTn id="43" fill="hold">
                            <p:stCondLst>
                              <p:cond delay="2000"/>
                            </p:stCondLst>
                            <p:childTnLst>
                              <p:par>
                                <p:cTn id="44" presetID="2" presetClass="exit" presetSubtype="2" fill="hold" grpId="2" nodeType="afterEffect">
                                  <p:stCondLst>
                                    <p:cond delay="0"/>
                                  </p:stCondLst>
                                  <p:childTnLst>
                                    <p:anim calcmode="lin" valueType="num">
                                      <p:cBhvr additive="base">
                                        <p:cTn id="45" dur="2000"/>
                                        <p:tgtEl>
                                          <p:spTgt spid="3"/>
                                        </p:tgtEl>
                                        <p:attrNameLst>
                                          <p:attrName>ppt_x</p:attrName>
                                        </p:attrNameLst>
                                      </p:cBhvr>
                                      <p:tavLst>
                                        <p:tav tm="0">
                                          <p:val>
                                            <p:strVal val="ppt_x"/>
                                          </p:val>
                                        </p:tav>
                                        <p:tav tm="100000">
                                          <p:val>
                                            <p:strVal val="1+ppt_w/2"/>
                                          </p:val>
                                        </p:tav>
                                      </p:tavLst>
                                    </p:anim>
                                    <p:anim calcmode="lin" valueType="num">
                                      <p:cBhvr additive="base">
                                        <p:cTn id="46" dur="2000"/>
                                        <p:tgtEl>
                                          <p:spTgt spid="3"/>
                                        </p:tgtEl>
                                        <p:attrNameLst>
                                          <p:attrName>ppt_y</p:attrName>
                                        </p:attrNameLst>
                                      </p:cBhvr>
                                      <p:tavLst>
                                        <p:tav tm="0">
                                          <p:val>
                                            <p:strVal val="ppt_y"/>
                                          </p:val>
                                        </p:tav>
                                        <p:tav tm="100000">
                                          <p:val>
                                            <p:strVal val="ppt_y"/>
                                          </p:val>
                                        </p:tav>
                                      </p:tavLst>
                                    </p:anim>
                                    <p:set>
                                      <p:cBhvr>
                                        <p:cTn id="47" dur="1" fill="hold">
                                          <p:stCondLst>
                                            <p:cond delay="1999"/>
                                          </p:stCondLst>
                                        </p:cTn>
                                        <p:tgtEl>
                                          <p:spTgt spid="3"/>
                                        </p:tgtEl>
                                        <p:attrNameLst>
                                          <p:attrName>style.visibility</p:attrName>
                                        </p:attrNameLst>
                                      </p:cBhvr>
                                      <p:to>
                                        <p:strVal val="hidden"/>
                                      </p:to>
                                    </p:set>
                                  </p:childTnLst>
                                </p:cTn>
                              </p:par>
                              <p:par>
                                <p:cTn id="48" presetID="2" presetClass="exit" presetSubtype="2" fill="hold" grpId="2" nodeType="withEffect">
                                  <p:stCondLst>
                                    <p:cond delay="0"/>
                                  </p:stCondLst>
                                  <p:childTnLst>
                                    <p:anim calcmode="lin" valueType="num">
                                      <p:cBhvr additive="base">
                                        <p:cTn id="49" dur="2000"/>
                                        <p:tgtEl>
                                          <p:spTgt spid="4"/>
                                        </p:tgtEl>
                                        <p:attrNameLst>
                                          <p:attrName>ppt_x</p:attrName>
                                        </p:attrNameLst>
                                      </p:cBhvr>
                                      <p:tavLst>
                                        <p:tav tm="0">
                                          <p:val>
                                            <p:strVal val="ppt_x"/>
                                          </p:val>
                                        </p:tav>
                                        <p:tav tm="100000">
                                          <p:val>
                                            <p:strVal val="1+ppt_w/2"/>
                                          </p:val>
                                        </p:tav>
                                      </p:tavLst>
                                    </p:anim>
                                    <p:anim calcmode="lin" valueType="num">
                                      <p:cBhvr additive="base">
                                        <p:cTn id="50" dur="2000"/>
                                        <p:tgtEl>
                                          <p:spTgt spid="4"/>
                                        </p:tgtEl>
                                        <p:attrNameLst>
                                          <p:attrName>ppt_y</p:attrName>
                                        </p:attrNameLst>
                                      </p:cBhvr>
                                      <p:tavLst>
                                        <p:tav tm="0">
                                          <p:val>
                                            <p:strVal val="ppt_y"/>
                                          </p:val>
                                        </p:tav>
                                        <p:tav tm="100000">
                                          <p:val>
                                            <p:strVal val="ppt_y"/>
                                          </p:val>
                                        </p:tav>
                                      </p:tavLst>
                                    </p:anim>
                                    <p:set>
                                      <p:cBhvr>
                                        <p:cTn id="51" dur="1" fill="hold">
                                          <p:stCondLst>
                                            <p:cond delay="1999"/>
                                          </p:stCondLst>
                                        </p:cTn>
                                        <p:tgtEl>
                                          <p:spTgt spid="4"/>
                                        </p:tgtEl>
                                        <p:attrNameLst>
                                          <p:attrName>style.visibility</p:attrName>
                                        </p:attrNameLst>
                                      </p:cBhvr>
                                      <p:to>
                                        <p:strVal val="hidden"/>
                                      </p:to>
                                    </p:set>
                                  </p:childTnLst>
                                </p:cTn>
                              </p:par>
                              <p:par>
                                <p:cTn id="52" presetID="2" presetClass="exit" presetSubtype="2" fill="hold" grpId="2" nodeType="withEffect">
                                  <p:stCondLst>
                                    <p:cond delay="0"/>
                                  </p:stCondLst>
                                  <p:childTnLst>
                                    <p:anim calcmode="lin" valueType="num">
                                      <p:cBhvr additive="base">
                                        <p:cTn id="53" dur="2000"/>
                                        <p:tgtEl>
                                          <p:spTgt spid="5"/>
                                        </p:tgtEl>
                                        <p:attrNameLst>
                                          <p:attrName>ppt_x</p:attrName>
                                        </p:attrNameLst>
                                      </p:cBhvr>
                                      <p:tavLst>
                                        <p:tav tm="0">
                                          <p:val>
                                            <p:strVal val="ppt_x"/>
                                          </p:val>
                                        </p:tav>
                                        <p:tav tm="100000">
                                          <p:val>
                                            <p:strVal val="1+ppt_w/2"/>
                                          </p:val>
                                        </p:tav>
                                      </p:tavLst>
                                    </p:anim>
                                    <p:anim calcmode="lin" valueType="num">
                                      <p:cBhvr additive="base">
                                        <p:cTn id="54" dur="2000"/>
                                        <p:tgtEl>
                                          <p:spTgt spid="5"/>
                                        </p:tgtEl>
                                        <p:attrNameLst>
                                          <p:attrName>ppt_y</p:attrName>
                                        </p:attrNameLst>
                                      </p:cBhvr>
                                      <p:tavLst>
                                        <p:tav tm="0">
                                          <p:val>
                                            <p:strVal val="ppt_y"/>
                                          </p:val>
                                        </p:tav>
                                        <p:tav tm="100000">
                                          <p:val>
                                            <p:strVal val="ppt_y"/>
                                          </p:val>
                                        </p:tav>
                                      </p:tavLst>
                                    </p:anim>
                                    <p:set>
                                      <p:cBhvr>
                                        <p:cTn id="55" dur="1" fill="hold">
                                          <p:stCondLst>
                                            <p:cond delay="1999"/>
                                          </p:stCondLst>
                                        </p:cTn>
                                        <p:tgtEl>
                                          <p:spTgt spid="5"/>
                                        </p:tgtEl>
                                        <p:attrNameLst>
                                          <p:attrName>style.visibility</p:attrName>
                                        </p:attrNameLst>
                                      </p:cBhvr>
                                      <p:to>
                                        <p:strVal val="hidden"/>
                                      </p:to>
                                    </p:set>
                                  </p:childTnLst>
                                </p:cTn>
                              </p:par>
                              <p:par>
                                <p:cTn id="56" presetID="8" presetClass="emph" presetSubtype="0" fill="hold" grpId="2" nodeType="withEffect">
                                  <p:stCondLst>
                                    <p:cond delay="0"/>
                                  </p:stCondLst>
                                  <p:childTnLst>
                                    <p:animRot by="-21600000">
                                      <p:cBhvr>
                                        <p:cTn id="57" dur="2000" fill="hold"/>
                                        <p:tgtEl>
                                          <p:spTgt spid="6"/>
                                        </p:tgtEl>
                                        <p:attrNameLst>
                                          <p:attrName>r</p:attrName>
                                        </p:attrNameLst>
                                      </p:cBhvr>
                                    </p:animRot>
                                  </p:childTnLst>
                                </p:cTn>
                              </p:par>
                              <p:par>
                                <p:cTn id="58" presetID="8" presetClass="emph" presetSubtype="0" fill="hold" grpId="2" nodeType="withEffect">
                                  <p:stCondLst>
                                    <p:cond delay="0"/>
                                  </p:stCondLst>
                                  <p:childTnLst>
                                    <p:animRot by="-21600000">
                                      <p:cBhvr>
                                        <p:cTn id="59" dur="2000" fill="hold"/>
                                        <p:tgtEl>
                                          <p:spTgt spid="7"/>
                                        </p:tgtEl>
                                        <p:attrNameLst>
                                          <p:attrName>r</p:attrName>
                                        </p:attrNameLst>
                                      </p:cBhvr>
                                    </p:animRot>
                                  </p:childTnLst>
                                </p:cTn>
                              </p:par>
                              <p:par>
                                <p:cTn id="60" presetID="8" presetClass="emph" presetSubtype="0" fill="hold" grpId="2" nodeType="withEffect">
                                  <p:stCondLst>
                                    <p:cond delay="0"/>
                                  </p:stCondLst>
                                  <p:childTnLst>
                                    <p:animRot by="-21600000">
                                      <p:cBhvr>
                                        <p:cTn id="61" dur="2000" fill="hold"/>
                                        <p:tgtEl>
                                          <p:spTgt spid="8"/>
                                        </p:tgtEl>
                                        <p:attrNameLst>
                                          <p:attrName>r</p:attrName>
                                        </p:attrNameLst>
                                      </p:cBhvr>
                                    </p:animRot>
                                  </p:childTnLst>
                                </p:cTn>
                              </p:par>
                              <p:par>
                                <p:cTn id="62" presetID="2" presetClass="exit" presetSubtype="8" fill="hold" grpId="3" nodeType="withEffect">
                                  <p:stCondLst>
                                    <p:cond delay="0"/>
                                  </p:stCondLst>
                                  <p:childTnLst>
                                    <p:anim calcmode="lin" valueType="num">
                                      <p:cBhvr additive="base">
                                        <p:cTn id="63" dur="2000"/>
                                        <p:tgtEl>
                                          <p:spTgt spid="6"/>
                                        </p:tgtEl>
                                        <p:attrNameLst>
                                          <p:attrName>ppt_x</p:attrName>
                                        </p:attrNameLst>
                                      </p:cBhvr>
                                      <p:tavLst>
                                        <p:tav tm="0">
                                          <p:val>
                                            <p:strVal val="ppt_x"/>
                                          </p:val>
                                        </p:tav>
                                        <p:tav tm="100000">
                                          <p:val>
                                            <p:strVal val="0-ppt_w/2"/>
                                          </p:val>
                                        </p:tav>
                                      </p:tavLst>
                                    </p:anim>
                                    <p:anim calcmode="lin" valueType="num">
                                      <p:cBhvr additive="base">
                                        <p:cTn id="64" dur="2000"/>
                                        <p:tgtEl>
                                          <p:spTgt spid="6"/>
                                        </p:tgtEl>
                                        <p:attrNameLst>
                                          <p:attrName>ppt_y</p:attrName>
                                        </p:attrNameLst>
                                      </p:cBhvr>
                                      <p:tavLst>
                                        <p:tav tm="0">
                                          <p:val>
                                            <p:strVal val="ppt_y"/>
                                          </p:val>
                                        </p:tav>
                                        <p:tav tm="100000">
                                          <p:val>
                                            <p:strVal val="ppt_y"/>
                                          </p:val>
                                        </p:tav>
                                      </p:tavLst>
                                    </p:anim>
                                    <p:set>
                                      <p:cBhvr>
                                        <p:cTn id="65" dur="1" fill="hold">
                                          <p:stCondLst>
                                            <p:cond delay="1999"/>
                                          </p:stCondLst>
                                        </p:cTn>
                                        <p:tgtEl>
                                          <p:spTgt spid="6"/>
                                        </p:tgtEl>
                                        <p:attrNameLst>
                                          <p:attrName>style.visibility</p:attrName>
                                        </p:attrNameLst>
                                      </p:cBhvr>
                                      <p:to>
                                        <p:strVal val="hidden"/>
                                      </p:to>
                                    </p:set>
                                  </p:childTnLst>
                                </p:cTn>
                              </p:par>
                              <p:par>
                                <p:cTn id="66" presetID="2" presetClass="exit" presetSubtype="8" fill="hold" grpId="3" nodeType="withEffect">
                                  <p:stCondLst>
                                    <p:cond delay="0"/>
                                  </p:stCondLst>
                                  <p:childTnLst>
                                    <p:anim calcmode="lin" valueType="num">
                                      <p:cBhvr additive="base">
                                        <p:cTn id="67" dur="2000"/>
                                        <p:tgtEl>
                                          <p:spTgt spid="7"/>
                                        </p:tgtEl>
                                        <p:attrNameLst>
                                          <p:attrName>ppt_x</p:attrName>
                                        </p:attrNameLst>
                                      </p:cBhvr>
                                      <p:tavLst>
                                        <p:tav tm="0">
                                          <p:val>
                                            <p:strVal val="ppt_x"/>
                                          </p:val>
                                        </p:tav>
                                        <p:tav tm="100000">
                                          <p:val>
                                            <p:strVal val="0-ppt_w/2"/>
                                          </p:val>
                                        </p:tav>
                                      </p:tavLst>
                                    </p:anim>
                                    <p:anim calcmode="lin" valueType="num">
                                      <p:cBhvr additive="base">
                                        <p:cTn id="68" dur="2000"/>
                                        <p:tgtEl>
                                          <p:spTgt spid="7"/>
                                        </p:tgtEl>
                                        <p:attrNameLst>
                                          <p:attrName>ppt_y</p:attrName>
                                        </p:attrNameLst>
                                      </p:cBhvr>
                                      <p:tavLst>
                                        <p:tav tm="0">
                                          <p:val>
                                            <p:strVal val="ppt_y"/>
                                          </p:val>
                                        </p:tav>
                                        <p:tav tm="100000">
                                          <p:val>
                                            <p:strVal val="ppt_y"/>
                                          </p:val>
                                        </p:tav>
                                      </p:tavLst>
                                    </p:anim>
                                    <p:set>
                                      <p:cBhvr>
                                        <p:cTn id="69" dur="1" fill="hold">
                                          <p:stCondLst>
                                            <p:cond delay="1999"/>
                                          </p:stCondLst>
                                        </p:cTn>
                                        <p:tgtEl>
                                          <p:spTgt spid="7"/>
                                        </p:tgtEl>
                                        <p:attrNameLst>
                                          <p:attrName>style.visibility</p:attrName>
                                        </p:attrNameLst>
                                      </p:cBhvr>
                                      <p:to>
                                        <p:strVal val="hidden"/>
                                      </p:to>
                                    </p:set>
                                  </p:childTnLst>
                                </p:cTn>
                              </p:par>
                              <p:par>
                                <p:cTn id="70" presetID="2" presetClass="exit" presetSubtype="8" fill="hold" grpId="3" nodeType="withEffect">
                                  <p:stCondLst>
                                    <p:cond delay="0"/>
                                  </p:stCondLst>
                                  <p:childTnLst>
                                    <p:anim calcmode="lin" valueType="num">
                                      <p:cBhvr additive="base">
                                        <p:cTn id="71" dur="2000"/>
                                        <p:tgtEl>
                                          <p:spTgt spid="8"/>
                                        </p:tgtEl>
                                        <p:attrNameLst>
                                          <p:attrName>ppt_x</p:attrName>
                                        </p:attrNameLst>
                                      </p:cBhvr>
                                      <p:tavLst>
                                        <p:tav tm="0">
                                          <p:val>
                                            <p:strVal val="ppt_x"/>
                                          </p:val>
                                        </p:tav>
                                        <p:tav tm="100000">
                                          <p:val>
                                            <p:strVal val="0-ppt_w/2"/>
                                          </p:val>
                                        </p:tav>
                                      </p:tavLst>
                                    </p:anim>
                                    <p:anim calcmode="lin" valueType="num">
                                      <p:cBhvr additive="base">
                                        <p:cTn id="72" dur="2000"/>
                                        <p:tgtEl>
                                          <p:spTgt spid="8"/>
                                        </p:tgtEl>
                                        <p:attrNameLst>
                                          <p:attrName>ppt_y</p:attrName>
                                        </p:attrNameLst>
                                      </p:cBhvr>
                                      <p:tavLst>
                                        <p:tav tm="0">
                                          <p:val>
                                            <p:strVal val="ppt_y"/>
                                          </p:val>
                                        </p:tav>
                                        <p:tav tm="100000">
                                          <p:val>
                                            <p:strVal val="ppt_y"/>
                                          </p:val>
                                        </p:tav>
                                      </p:tavLst>
                                    </p:anim>
                                    <p:set>
                                      <p:cBhvr>
                                        <p:cTn id="73" dur="1" fill="hold">
                                          <p:stCondLst>
                                            <p:cond delay="1999"/>
                                          </p:stCondLst>
                                        </p:cTn>
                                        <p:tgtEl>
                                          <p:spTgt spid="8"/>
                                        </p:tgtEl>
                                        <p:attrNameLst>
                                          <p:attrName>style.visibility</p:attrName>
                                        </p:attrNameLst>
                                      </p:cBhvr>
                                      <p:to>
                                        <p:strVal val="hidden"/>
                                      </p:to>
                                    </p:set>
                                  </p:childTnLst>
                                </p:cTn>
                              </p:par>
                              <p:par>
                                <p:cTn id="74" presetID="8" presetClass="emph" presetSubtype="0" fill="hold" grpId="4" nodeType="withEffect">
                                  <p:stCondLst>
                                    <p:cond delay="0"/>
                                  </p:stCondLst>
                                  <p:childTnLst>
                                    <p:animRot by="-21600000">
                                      <p:cBhvr>
                                        <p:cTn id="75" dur="2000" fill="hold"/>
                                        <p:tgtEl>
                                          <p:spTgt spid="6"/>
                                        </p:tgtEl>
                                        <p:attrNameLst>
                                          <p:attrName>r</p:attrName>
                                        </p:attrNameLst>
                                      </p:cBhvr>
                                    </p:animRot>
                                  </p:childTnLst>
                                </p:cTn>
                              </p:par>
                              <p:par>
                                <p:cTn id="76" presetID="8" presetClass="emph" presetSubtype="0" fill="hold" grpId="4" nodeType="withEffect">
                                  <p:stCondLst>
                                    <p:cond delay="0"/>
                                  </p:stCondLst>
                                  <p:childTnLst>
                                    <p:animRot by="-21600000">
                                      <p:cBhvr>
                                        <p:cTn id="77" dur="2000" fill="hold"/>
                                        <p:tgtEl>
                                          <p:spTgt spid="7"/>
                                        </p:tgtEl>
                                        <p:attrNameLst>
                                          <p:attrName>r</p:attrName>
                                        </p:attrNameLst>
                                      </p:cBhvr>
                                    </p:animRot>
                                  </p:childTnLst>
                                </p:cTn>
                              </p:par>
                              <p:par>
                                <p:cTn id="78" presetID="8" presetClass="emph" presetSubtype="0" fill="hold" grpId="4" nodeType="withEffect">
                                  <p:stCondLst>
                                    <p:cond delay="0"/>
                                  </p:stCondLst>
                                  <p:childTnLst>
                                    <p:animRot by="-21600000">
                                      <p:cBhvr>
                                        <p:cTn id="79" dur="2000" fill="hold"/>
                                        <p:tgtEl>
                                          <p:spTgt spid="8"/>
                                        </p:tgtEl>
                                        <p:attrNameLst>
                                          <p:attrName>r</p:attrName>
                                        </p:attrNameLst>
                                      </p:cBhvr>
                                    </p:animRot>
                                  </p:childTnLst>
                                </p:cTn>
                              </p:par>
                              <p:par>
                                <p:cTn id="80" presetID="17" presetClass="entr" presetSubtype="10"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fltVal val="0"/>
                                          </p:val>
                                        </p:tav>
                                        <p:tav tm="100000">
                                          <p:val>
                                            <p:strVal val="#ppt_w"/>
                                          </p:val>
                                        </p:tav>
                                      </p:tavLst>
                                    </p:anim>
                                    <p:anim calcmode="lin" valueType="num">
                                      <p:cBhvr>
                                        <p:cTn id="8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3" name="2 CuadroTexto"/>
          <p:cNvSpPr txBox="1"/>
          <p:nvPr/>
        </p:nvSpPr>
        <p:spPr>
          <a:xfrm>
            <a:off x="857225" y="2571750"/>
            <a:ext cx="7786742" cy="1200329"/>
          </a:xfrm>
          <a:prstGeom prst="rect">
            <a:avLst/>
          </a:prstGeom>
          <a:noFill/>
        </p:spPr>
        <p:txBody>
          <a:bodyPr wrap="square" rtlCol="0">
            <a:spAutoFit/>
          </a:bodyPr>
          <a:lstStyle/>
          <a:p>
            <a:pPr algn="ctr"/>
            <a:r>
              <a:rPr lang="es-PE" dirty="0" smtClean="0"/>
              <a:t>La exposición permanente se encuentra arriba, y cuenta con un techo de 10 metros de altura con vistas panorámicas a la bahía de </a:t>
            </a:r>
            <a:r>
              <a:rPr lang="es-PE" dirty="0" err="1" smtClean="0"/>
              <a:t>Guanabara</a:t>
            </a:r>
            <a:r>
              <a:rPr lang="es-PE" dirty="0" smtClean="0"/>
              <a:t>. La altura total del edificio está limitado a 18 metros, que protege la vista desde la bahía del Monasterio de Sao </a:t>
            </a:r>
            <a:r>
              <a:rPr lang="es-PE" dirty="0" err="1" smtClean="0"/>
              <a:t>Bento</a:t>
            </a:r>
            <a:r>
              <a:rPr lang="es-PE" dirty="0" smtClean="0"/>
              <a:t>, patrimonio de la humanidad.</a:t>
            </a:r>
          </a:p>
          <a:p>
            <a:pPr algn="ctr"/>
            <a:endParaRPr lang="es-PE" dirty="0" smtClean="0"/>
          </a:p>
        </p:txBody>
      </p:sp>
      <p:sp>
        <p:nvSpPr>
          <p:cNvPr id="4" name="3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1"/>
          <a:tileRect/>
        </a:gradFill>
        <a:effectLst/>
      </p:bgPr>
    </p:bg>
    <p:spTree>
      <p:nvGrpSpPr>
        <p:cNvPr id="1" name=""/>
        <p:cNvGrpSpPr/>
        <p:nvPr/>
      </p:nvGrpSpPr>
      <p:grpSpPr>
        <a:xfrm>
          <a:off x="0" y="0"/>
          <a:ext cx="0" cy="0"/>
          <a:chOff x="0" y="0"/>
          <a:chExt cx="0" cy="0"/>
        </a:xfrm>
      </p:grpSpPr>
      <p:pic>
        <p:nvPicPr>
          <p:cNvPr id="2" name="1 Imagen" descr="Museu_do_Amanhã_em_sua_inauguração_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a:off x="0" y="0"/>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Onda"/>
          <p:cNvSpPr/>
          <p:nvPr/>
        </p:nvSpPr>
        <p:spPr>
          <a:xfrm>
            <a:off x="0" y="357172"/>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a:off x="0" y="714362"/>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Onda"/>
          <p:cNvSpPr/>
          <p:nvPr/>
        </p:nvSpPr>
        <p:spPr>
          <a:xfrm>
            <a:off x="0" y="1000132"/>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Onda"/>
          <p:cNvSpPr/>
          <p:nvPr/>
        </p:nvSpPr>
        <p:spPr>
          <a:xfrm>
            <a:off x="0" y="1357304"/>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Onda"/>
          <p:cNvSpPr/>
          <p:nvPr/>
        </p:nvSpPr>
        <p:spPr>
          <a:xfrm>
            <a:off x="0" y="1714494"/>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Onda"/>
          <p:cNvSpPr/>
          <p:nvPr/>
        </p:nvSpPr>
        <p:spPr>
          <a:xfrm>
            <a:off x="0" y="2071702"/>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Onda"/>
          <p:cNvSpPr/>
          <p:nvPr/>
        </p:nvSpPr>
        <p:spPr>
          <a:xfrm>
            <a:off x="0" y="2428874"/>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Onda"/>
          <p:cNvSpPr/>
          <p:nvPr/>
        </p:nvSpPr>
        <p:spPr>
          <a:xfrm>
            <a:off x="0" y="2786064"/>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Onda"/>
          <p:cNvSpPr/>
          <p:nvPr/>
        </p:nvSpPr>
        <p:spPr>
          <a:xfrm>
            <a:off x="0" y="3143272"/>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Onda"/>
          <p:cNvSpPr/>
          <p:nvPr/>
        </p:nvSpPr>
        <p:spPr>
          <a:xfrm>
            <a:off x="0" y="3500444"/>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Onda"/>
          <p:cNvSpPr/>
          <p:nvPr/>
        </p:nvSpPr>
        <p:spPr>
          <a:xfrm>
            <a:off x="0" y="3857634"/>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Onda"/>
          <p:cNvSpPr/>
          <p:nvPr/>
        </p:nvSpPr>
        <p:spPr>
          <a:xfrm>
            <a:off x="214282" y="4071948"/>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Onda"/>
          <p:cNvSpPr/>
          <p:nvPr/>
        </p:nvSpPr>
        <p:spPr>
          <a:xfrm>
            <a:off x="214282" y="4429129"/>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Onda"/>
          <p:cNvSpPr/>
          <p:nvPr/>
        </p:nvSpPr>
        <p:spPr>
          <a:xfrm flipH="1">
            <a:off x="4143372" y="142858"/>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Onda"/>
          <p:cNvSpPr/>
          <p:nvPr/>
        </p:nvSpPr>
        <p:spPr>
          <a:xfrm flipH="1">
            <a:off x="4143372" y="500030"/>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Onda"/>
          <p:cNvSpPr/>
          <p:nvPr/>
        </p:nvSpPr>
        <p:spPr>
          <a:xfrm flipH="1">
            <a:off x="4143372" y="857220"/>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Onda"/>
          <p:cNvSpPr/>
          <p:nvPr/>
        </p:nvSpPr>
        <p:spPr>
          <a:xfrm flipH="1">
            <a:off x="4143372" y="1142990"/>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Onda"/>
          <p:cNvSpPr/>
          <p:nvPr/>
        </p:nvSpPr>
        <p:spPr>
          <a:xfrm flipH="1">
            <a:off x="4143372" y="1500162"/>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Onda"/>
          <p:cNvSpPr/>
          <p:nvPr/>
        </p:nvSpPr>
        <p:spPr>
          <a:xfrm flipH="1">
            <a:off x="4143372" y="1857352"/>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Onda"/>
          <p:cNvSpPr/>
          <p:nvPr/>
        </p:nvSpPr>
        <p:spPr>
          <a:xfrm flipH="1">
            <a:off x="4143372" y="2214560"/>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Onda"/>
          <p:cNvSpPr/>
          <p:nvPr/>
        </p:nvSpPr>
        <p:spPr>
          <a:xfrm flipH="1">
            <a:off x="4143372" y="2571732"/>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Onda"/>
          <p:cNvSpPr/>
          <p:nvPr/>
        </p:nvSpPr>
        <p:spPr>
          <a:xfrm flipH="1">
            <a:off x="4143372" y="2928922"/>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6" name="25 Onda"/>
          <p:cNvSpPr/>
          <p:nvPr/>
        </p:nvSpPr>
        <p:spPr>
          <a:xfrm flipH="1">
            <a:off x="4143372" y="3286130"/>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7" name="26 Onda"/>
          <p:cNvSpPr/>
          <p:nvPr/>
        </p:nvSpPr>
        <p:spPr>
          <a:xfrm flipH="1">
            <a:off x="4143372" y="3643302"/>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8" name="27 Onda"/>
          <p:cNvSpPr/>
          <p:nvPr/>
        </p:nvSpPr>
        <p:spPr>
          <a:xfrm flipH="1">
            <a:off x="4143372" y="4000492"/>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9" name="28 Onda"/>
          <p:cNvSpPr/>
          <p:nvPr/>
        </p:nvSpPr>
        <p:spPr>
          <a:xfrm flipH="1">
            <a:off x="4143340" y="4214806"/>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0" name="29 Onda"/>
          <p:cNvSpPr/>
          <p:nvPr/>
        </p:nvSpPr>
        <p:spPr>
          <a:xfrm flipH="1">
            <a:off x="4143340" y="4571996"/>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1" name="30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hidden"/>
                                      </p:to>
                                    </p:set>
                                  </p:childTnLst>
                                </p:cTn>
                              </p:par>
                              <p:par>
                                <p:cTn id="7" presetID="5" presetClass="exit" presetSubtype="10" fill="hold" grpId="0" nodeType="withEffect">
                                  <p:stCondLst>
                                    <p:cond delay="0"/>
                                  </p:stCondLst>
                                  <p:childTnLst>
                                    <p:animEffect transition="out" filter="checkerboard(across)">
                                      <p:cBhvr>
                                        <p:cTn id="8" dur="3000"/>
                                        <p:tgtEl>
                                          <p:spTgt spid="3"/>
                                        </p:tgtEl>
                                      </p:cBhvr>
                                    </p:animEffect>
                                    <p:set>
                                      <p:cBhvr>
                                        <p:cTn id="9" dur="1" fill="hold">
                                          <p:stCondLst>
                                            <p:cond delay="2999"/>
                                          </p:stCondLst>
                                        </p:cTn>
                                        <p:tgtEl>
                                          <p:spTgt spid="3"/>
                                        </p:tgtEl>
                                        <p:attrNameLst>
                                          <p:attrName>style.visibility</p:attrName>
                                        </p:attrNameLst>
                                      </p:cBhvr>
                                      <p:to>
                                        <p:strVal val="hidden"/>
                                      </p:to>
                                    </p:set>
                                  </p:childTnLst>
                                </p:cTn>
                              </p:par>
                              <p:par>
                                <p:cTn id="10" presetID="5" presetClass="exit" presetSubtype="10" fill="hold" grpId="0" nodeType="withEffect">
                                  <p:stCondLst>
                                    <p:cond delay="0"/>
                                  </p:stCondLst>
                                  <p:childTnLst>
                                    <p:animEffect transition="out" filter="checkerboard(across)">
                                      <p:cBhvr>
                                        <p:cTn id="11" dur="3000"/>
                                        <p:tgtEl>
                                          <p:spTgt spid="4"/>
                                        </p:tgtEl>
                                      </p:cBhvr>
                                    </p:animEffect>
                                    <p:set>
                                      <p:cBhvr>
                                        <p:cTn id="12" dur="1" fill="hold">
                                          <p:stCondLst>
                                            <p:cond delay="2999"/>
                                          </p:stCondLst>
                                        </p:cTn>
                                        <p:tgtEl>
                                          <p:spTgt spid="4"/>
                                        </p:tgtEl>
                                        <p:attrNameLst>
                                          <p:attrName>style.visibility</p:attrName>
                                        </p:attrNameLst>
                                      </p:cBhvr>
                                      <p:to>
                                        <p:strVal val="hidden"/>
                                      </p:to>
                                    </p:set>
                                  </p:childTnLst>
                                </p:cTn>
                              </p:par>
                              <p:par>
                                <p:cTn id="13" presetID="5" presetClass="exit" presetSubtype="10" fill="hold" grpId="0" nodeType="withEffect">
                                  <p:stCondLst>
                                    <p:cond delay="0"/>
                                  </p:stCondLst>
                                  <p:childTnLst>
                                    <p:animEffect transition="out" filter="checkerboard(across)">
                                      <p:cBhvr>
                                        <p:cTn id="14" dur="3000"/>
                                        <p:tgtEl>
                                          <p:spTgt spid="5"/>
                                        </p:tgtEl>
                                      </p:cBhvr>
                                    </p:animEffect>
                                    <p:set>
                                      <p:cBhvr>
                                        <p:cTn id="15" dur="1" fill="hold">
                                          <p:stCondLst>
                                            <p:cond delay="2999"/>
                                          </p:stCondLst>
                                        </p:cTn>
                                        <p:tgtEl>
                                          <p:spTgt spid="5"/>
                                        </p:tgtEl>
                                        <p:attrNameLst>
                                          <p:attrName>style.visibility</p:attrName>
                                        </p:attrNameLst>
                                      </p:cBhvr>
                                      <p:to>
                                        <p:strVal val="hidden"/>
                                      </p:to>
                                    </p:set>
                                  </p:childTnLst>
                                </p:cTn>
                              </p:par>
                              <p:par>
                                <p:cTn id="16" presetID="5" presetClass="exit" presetSubtype="10" fill="hold" grpId="0" nodeType="withEffect">
                                  <p:stCondLst>
                                    <p:cond delay="0"/>
                                  </p:stCondLst>
                                  <p:childTnLst>
                                    <p:animEffect transition="out" filter="checkerboard(across)">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5" presetClass="exit" presetSubtype="10" fill="hold" grpId="0" nodeType="withEffect">
                                  <p:stCondLst>
                                    <p:cond delay="0"/>
                                  </p:stCondLst>
                                  <p:childTnLst>
                                    <p:animEffect transition="out" filter="checkerboard(across)">
                                      <p:cBhvr>
                                        <p:cTn id="20" dur="3000"/>
                                        <p:tgtEl>
                                          <p:spTgt spid="7"/>
                                        </p:tgtEl>
                                      </p:cBhvr>
                                    </p:animEffect>
                                    <p:set>
                                      <p:cBhvr>
                                        <p:cTn id="21" dur="1" fill="hold">
                                          <p:stCondLst>
                                            <p:cond delay="2999"/>
                                          </p:stCondLst>
                                        </p:cTn>
                                        <p:tgtEl>
                                          <p:spTgt spid="7"/>
                                        </p:tgtEl>
                                        <p:attrNameLst>
                                          <p:attrName>style.visibility</p:attrName>
                                        </p:attrNameLst>
                                      </p:cBhvr>
                                      <p:to>
                                        <p:strVal val="hidden"/>
                                      </p:to>
                                    </p:set>
                                  </p:childTnLst>
                                </p:cTn>
                              </p:par>
                              <p:par>
                                <p:cTn id="22" presetID="5" presetClass="exit" presetSubtype="10" fill="hold" grpId="0" nodeType="withEffect">
                                  <p:stCondLst>
                                    <p:cond delay="0"/>
                                  </p:stCondLst>
                                  <p:childTnLst>
                                    <p:animEffect transition="out" filter="checkerboard(across)">
                                      <p:cBhvr>
                                        <p:cTn id="23" dur="3000"/>
                                        <p:tgtEl>
                                          <p:spTgt spid="8"/>
                                        </p:tgtEl>
                                      </p:cBhvr>
                                    </p:animEffect>
                                    <p:set>
                                      <p:cBhvr>
                                        <p:cTn id="24" dur="1" fill="hold">
                                          <p:stCondLst>
                                            <p:cond delay="2999"/>
                                          </p:stCondLst>
                                        </p:cTn>
                                        <p:tgtEl>
                                          <p:spTgt spid="8"/>
                                        </p:tgtEl>
                                        <p:attrNameLst>
                                          <p:attrName>style.visibility</p:attrName>
                                        </p:attrNameLst>
                                      </p:cBhvr>
                                      <p:to>
                                        <p:strVal val="hidden"/>
                                      </p:to>
                                    </p:set>
                                  </p:childTnLst>
                                </p:cTn>
                              </p:par>
                              <p:par>
                                <p:cTn id="25" presetID="5" presetClass="exit" presetSubtype="10" fill="hold" grpId="0" nodeType="withEffect">
                                  <p:stCondLst>
                                    <p:cond delay="0"/>
                                  </p:stCondLst>
                                  <p:childTnLst>
                                    <p:animEffect transition="out" filter="checkerboard(across)">
                                      <p:cBhvr>
                                        <p:cTn id="26" dur="3000"/>
                                        <p:tgtEl>
                                          <p:spTgt spid="9"/>
                                        </p:tgtEl>
                                      </p:cBhvr>
                                    </p:animEffect>
                                    <p:set>
                                      <p:cBhvr>
                                        <p:cTn id="27" dur="1" fill="hold">
                                          <p:stCondLst>
                                            <p:cond delay="2999"/>
                                          </p:stCondLst>
                                        </p:cTn>
                                        <p:tgtEl>
                                          <p:spTgt spid="9"/>
                                        </p:tgtEl>
                                        <p:attrNameLst>
                                          <p:attrName>style.visibility</p:attrName>
                                        </p:attrNameLst>
                                      </p:cBhvr>
                                      <p:to>
                                        <p:strVal val="hidden"/>
                                      </p:to>
                                    </p:set>
                                  </p:childTnLst>
                                </p:cTn>
                              </p:par>
                              <p:par>
                                <p:cTn id="28" presetID="5" presetClass="exit" presetSubtype="10" fill="hold" grpId="0" nodeType="withEffect">
                                  <p:stCondLst>
                                    <p:cond delay="0"/>
                                  </p:stCondLst>
                                  <p:childTnLst>
                                    <p:animEffect transition="out" filter="checkerboard(across)">
                                      <p:cBhvr>
                                        <p:cTn id="29" dur="3000"/>
                                        <p:tgtEl>
                                          <p:spTgt spid="10"/>
                                        </p:tgtEl>
                                      </p:cBhvr>
                                    </p:animEffect>
                                    <p:set>
                                      <p:cBhvr>
                                        <p:cTn id="30" dur="1" fill="hold">
                                          <p:stCondLst>
                                            <p:cond delay="2999"/>
                                          </p:stCondLst>
                                        </p:cTn>
                                        <p:tgtEl>
                                          <p:spTgt spid="10"/>
                                        </p:tgtEl>
                                        <p:attrNameLst>
                                          <p:attrName>style.visibility</p:attrName>
                                        </p:attrNameLst>
                                      </p:cBhvr>
                                      <p:to>
                                        <p:strVal val="hidden"/>
                                      </p:to>
                                    </p:set>
                                  </p:childTnLst>
                                </p:cTn>
                              </p:par>
                              <p:par>
                                <p:cTn id="31" presetID="5" presetClass="exit" presetSubtype="10" fill="hold" grpId="0" nodeType="withEffect">
                                  <p:stCondLst>
                                    <p:cond delay="0"/>
                                  </p:stCondLst>
                                  <p:childTnLst>
                                    <p:animEffect transition="out" filter="checkerboard(across)">
                                      <p:cBhvr>
                                        <p:cTn id="32" dur="3000"/>
                                        <p:tgtEl>
                                          <p:spTgt spid="11"/>
                                        </p:tgtEl>
                                      </p:cBhvr>
                                    </p:animEffect>
                                    <p:set>
                                      <p:cBhvr>
                                        <p:cTn id="33" dur="1" fill="hold">
                                          <p:stCondLst>
                                            <p:cond delay="2999"/>
                                          </p:stCondLst>
                                        </p:cTn>
                                        <p:tgtEl>
                                          <p:spTgt spid="11"/>
                                        </p:tgtEl>
                                        <p:attrNameLst>
                                          <p:attrName>style.visibility</p:attrName>
                                        </p:attrNameLst>
                                      </p:cBhvr>
                                      <p:to>
                                        <p:strVal val="hidden"/>
                                      </p:to>
                                    </p:set>
                                  </p:childTnLst>
                                </p:cTn>
                              </p:par>
                              <p:par>
                                <p:cTn id="34" presetID="5" presetClass="exit" presetSubtype="10" fill="hold" grpId="0" nodeType="withEffect">
                                  <p:stCondLst>
                                    <p:cond delay="0"/>
                                  </p:stCondLst>
                                  <p:childTnLst>
                                    <p:animEffect transition="out" filter="checkerboard(across)">
                                      <p:cBhvr>
                                        <p:cTn id="35" dur="3000"/>
                                        <p:tgtEl>
                                          <p:spTgt spid="12"/>
                                        </p:tgtEl>
                                      </p:cBhvr>
                                    </p:animEffect>
                                    <p:set>
                                      <p:cBhvr>
                                        <p:cTn id="36" dur="1" fill="hold">
                                          <p:stCondLst>
                                            <p:cond delay="2999"/>
                                          </p:stCondLst>
                                        </p:cTn>
                                        <p:tgtEl>
                                          <p:spTgt spid="12"/>
                                        </p:tgtEl>
                                        <p:attrNameLst>
                                          <p:attrName>style.visibility</p:attrName>
                                        </p:attrNameLst>
                                      </p:cBhvr>
                                      <p:to>
                                        <p:strVal val="hidden"/>
                                      </p:to>
                                    </p:set>
                                  </p:childTnLst>
                                </p:cTn>
                              </p:par>
                              <p:par>
                                <p:cTn id="37" presetID="5" presetClass="exit" presetSubtype="10" fill="hold" grpId="0" nodeType="withEffect">
                                  <p:stCondLst>
                                    <p:cond delay="0"/>
                                  </p:stCondLst>
                                  <p:childTnLst>
                                    <p:animEffect transition="out" filter="checkerboard(across)">
                                      <p:cBhvr>
                                        <p:cTn id="38" dur="3000"/>
                                        <p:tgtEl>
                                          <p:spTgt spid="13"/>
                                        </p:tgtEl>
                                      </p:cBhvr>
                                    </p:animEffect>
                                    <p:set>
                                      <p:cBhvr>
                                        <p:cTn id="39" dur="1" fill="hold">
                                          <p:stCondLst>
                                            <p:cond delay="2999"/>
                                          </p:stCondLst>
                                        </p:cTn>
                                        <p:tgtEl>
                                          <p:spTgt spid="13"/>
                                        </p:tgtEl>
                                        <p:attrNameLst>
                                          <p:attrName>style.visibility</p:attrName>
                                        </p:attrNameLst>
                                      </p:cBhvr>
                                      <p:to>
                                        <p:strVal val="hidden"/>
                                      </p:to>
                                    </p:set>
                                  </p:childTnLst>
                                </p:cTn>
                              </p:par>
                              <p:par>
                                <p:cTn id="40" presetID="5" presetClass="exit" presetSubtype="10" fill="hold" grpId="0" nodeType="withEffect">
                                  <p:stCondLst>
                                    <p:cond delay="0"/>
                                  </p:stCondLst>
                                  <p:childTnLst>
                                    <p:animEffect transition="out" filter="checkerboard(across)">
                                      <p:cBhvr>
                                        <p:cTn id="41" dur="3000"/>
                                        <p:tgtEl>
                                          <p:spTgt spid="14"/>
                                        </p:tgtEl>
                                      </p:cBhvr>
                                    </p:animEffect>
                                    <p:set>
                                      <p:cBhvr>
                                        <p:cTn id="42" dur="1" fill="hold">
                                          <p:stCondLst>
                                            <p:cond delay="2999"/>
                                          </p:stCondLst>
                                        </p:cTn>
                                        <p:tgtEl>
                                          <p:spTgt spid="14"/>
                                        </p:tgtEl>
                                        <p:attrNameLst>
                                          <p:attrName>style.visibility</p:attrName>
                                        </p:attrNameLst>
                                      </p:cBhvr>
                                      <p:to>
                                        <p:strVal val="hidden"/>
                                      </p:to>
                                    </p:set>
                                  </p:childTnLst>
                                </p:cTn>
                              </p:par>
                              <p:par>
                                <p:cTn id="43" presetID="5" presetClass="exit" presetSubtype="10" fill="hold" grpId="0" nodeType="withEffect">
                                  <p:stCondLst>
                                    <p:cond delay="0"/>
                                  </p:stCondLst>
                                  <p:childTnLst>
                                    <p:animEffect transition="out" filter="checkerboard(across)">
                                      <p:cBhvr>
                                        <p:cTn id="44" dur="3000"/>
                                        <p:tgtEl>
                                          <p:spTgt spid="15"/>
                                        </p:tgtEl>
                                      </p:cBhvr>
                                    </p:animEffect>
                                    <p:set>
                                      <p:cBhvr>
                                        <p:cTn id="45" dur="1" fill="hold">
                                          <p:stCondLst>
                                            <p:cond delay="2999"/>
                                          </p:stCondLst>
                                        </p:cTn>
                                        <p:tgtEl>
                                          <p:spTgt spid="15"/>
                                        </p:tgtEl>
                                        <p:attrNameLst>
                                          <p:attrName>style.visibility</p:attrName>
                                        </p:attrNameLst>
                                      </p:cBhvr>
                                      <p:to>
                                        <p:strVal val="hidden"/>
                                      </p:to>
                                    </p:set>
                                  </p:childTnLst>
                                </p:cTn>
                              </p:par>
                              <p:par>
                                <p:cTn id="46" presetID="5" presetClass="exit" presetSubtype="10" fill="hold" grpId="0" nodeType="withEffect">
                                  <p:stCondLst>
                                    <p:cond delay="0"/>
                                  </p:stCondLst>
                                  <p:childTnLst>
                                    <p:animEffect transition="out" filter="checkerboard(across)">
                                      <p:cBhvr>
                                        <p:cTn id="47" dur="3000"/>
                                        <p:tgtEl>
                                          <p:spTgt spid="16"/>
                                        </p:tgtEl>
                                      </p:cBhvr>
                                    </p:animEffect>
                                    <p:set>
                                      <p:cBhvr>
                                        <p:cTn id="48" dur="1" fill="hold">
                                          <p:stCondLst>
                                            <p:cond delay="2999"/>
                                          </p:stCondLst>
                                        </p:cTn>
                                        <p:tgtEl>
                                          <p:spTgt spid="16"/>
                                        </p:tgtEl>
                                        <p:attrNameLst>
                                          <p:attrName>style.visibility</p:attrName>
                                        </p:attrNameLst>
                                      </p:cBhvr>
                                      <p:to>
                                        <p:strVal val="hidden"/>
                                      </p:to>
                                    </p:set>
                                  </p:childTnLst>
                                </p:cTn>
                              </p:par>
                              <p:par>
                                <p:cTn id="49" presetID="5" presetClass="exit" presetSubtype="10" fill="hold" grpId="0" nodeType="withEffect">
                                  <p:stCondLst>
                                    <p:cond delay="0"/>
                                  </p:stCondLst>
                                  <p:childTnLst>
                                    <p:animEffect transition="out" filter="checkerboard(across)">
                                      <p:cBhvr>
                                        <p:cTn id="50" dur="3000"/>
                                        <p:tgtEl>
                                          <p:spTgt spid="17"/>
                                        </p:tgtEl>
                                      </p:cBhvr>
                                    </p:animEffect>
                                    <p:set>
                                      <p:cBhvr>
                                        <p:cTn id="51" dur="1" fill="hold">
                                          <p:stCondLst>
                                            <p:cond delay="2999"/>
                                          </p:stCondLst>
                                        </p:cTn>
                                        <p:tgtEl>
                                          <p:spTgt spid="17"/>
                                        </p:tgtEl>
                                        <p:attrNameLst>
                                          <p:attrName>style.visibility</p:attrName>
                                        </p:attrNameLst>
                                      </p:cBhvr>
                                      <p:to>
                                        <p:strVal val="hidden"/>
                                      </p:to>
                                    </p:set>
                                  </p:childTnLst>
                                </p:cTn>
                              </p:par>
                              <p:par>
                                <p:cTn id="52" presetID="5" presetClass="exit" presetSubtype="10" fill="hold" grpId="0" nodeType="withEffect">
                                  <p:stCondLst>
                                    <p:cond delay="0"/>
                                  </p:stCondLst>
                                  <p:childTnLst>
                                    <p:animEffect transition="out" filter="checkerboard(across)">
                                      <p:cBhvr>
                                        <p:cTn id="53" dur="3000"/>
                                        <p:tgtEl>
                                          <p:spTgt spid="18"/>
                                        </p:tgtEl>
                                      </p:cBhvr>
                                    </p:animEffect>
                                    <p:set>
                                      <p:cBhvr>
                                        <p:cTn id="54" dur="1" fill="hold">
                                          <p:stCondLst>
                                            <p:cond delay="2999"/>
                                          </p:stCondLst>
                                        </p:cTn>
                                        <p:tgtEl>
                                          <p:spTgt spid="18"/>
                                        </p:tgtEl>
                                        <p:attrNameLst>
                                          <p:attrName>style.visibility</p:attrName>
                                        </p:attrNameLst>
                                      </p:cBhvr>
                                      <p:to>
                                        <p:strVal val="hidden"/>
                                      </p:to>
                                    </p:set>
                                  </p:childTnLst>
                                </p:cTn>
                              </p:par>
                              <p:par>
                                <p:cTn id="55" presetID="5" presetClass="exit" presetSubtype="10" fill="hold" grpId="0" nodeType="withEffect">
                                  <p:stCondLst>
                                    <p:cond delay="0"/>
                                  </p:stCondLst>
                                  <p:childTnLst>
                                    <p:animEffect transition="out" filter="checkerboard(across)">
                                      <p:cBhvr>
                                        <p:cTn id="56" dur="3000"/>
                                        <p:tgtEl>
                                          <p:spTgt spid="19"/>
                                        </p:tgtEl>
                                      </p:cBhvr>
                                    </p:animEffect>
                                    <p:set>
                                      <p:cBhvr>
                                        <p:cTn id="57" dur="1" fill="hold">
                                          <p:stCondLst>
                                            <p:cond delay="2999"/>
                                          </p:stCondLst>
                                        </p:cTn>
                                        <p:tgtEl>
                                          <p:spTgt spid="19"/>
                                        </p:tgtEl>
                                        <p:attrNameLst>
                                          <p:attrName>style.visibility</p:attrName>
                                        </p:attrNameLst>
                                      </p:cBhvr>
                                      <p:to>
                                        <p:strVal val="hidden"/>
                                      </p:to>
                                    </p:set>
                                  </p:childTnLst>
                                </p:cTn>
                              </p:par>
                              <p:par>
                                <p:cTn id="58" presetID="5" presetClass="exit" presetSubtype="10" fill="hold" grpId="0" nodeType="withEffect">
                                  <p:stCondLst>
                                    <p:cond delay="0"/>
                                  </p:stCondLst>
                                  <p:childTnLst>
                                    <p:animEffect transition="out" filter="checkerboard(across)">
                                      <p:cBhvr>
                                        <p:cTn id="59" dur="3000"/>
                                        <p:tgtEl>
                                          <p:spTgt spid="20"/>
                                        </p:tgtEl>
                                      </p:cBhvr>
                                    </p:animEffect>
                                    <p:set>
                                      <p:cBhvr>
                                        <p:cTn id="60" dur="1" fill="hold">
                                          <p:stCondLst>
                                            <p:cond delay="2999"/>
                                          </p:stCondLst>
                                        </p:cTn>
                                        <p:tgtEl>
                                          <p:spTgt spid="20"/>
                                        </p:tgtEl>
                                        <p:attrNameLst>
                                          <p:attrName>style.visibility</p:attrName>
                                        </p:attrNameLst>
                                      </p:cBhvr>
                                      <p:to>
                                        <p:strVal val="hidden"/>
                                      </p:to>
                                    </p:set>
                                  </p:childTnLst>
                                </p:cTn>
                              </p:par>
                              <p:par>
                                <p:cTn id="61" presetID="5" presetClass="exit" presetSubtype="10" fill="hold" grpId="0" nodeType="withEffect">
                                  <p:stCondLst>
                                    <p:cond delay="0"/>
                                  </p:stCondLst>
                                  <p:childTnLst>
                                    <p:animEffect transition="out" filter="checkerboard(across)">
                                      <p:cBhvr>
                                        <p:cTn id="62" dur="3000"/>
                                        <p:tgtEl>
                                          <p:spTgt spid="21"/>
                                        </p:tgtEl>
                                      </p:cBhvr>
                                    </p:animEffect>
                                    <p:set>
                                      <p:cBhvr>
                                        <p:cTn id="63" dur="1" fill="hold">
                                          <p:stCondLst>
                                            <p:cond delay="2999"/>
                                          </p:stCondLst>
                                        </p:cTn>
                                        <p:tgtEl>
                                          <p:spTgt spid="21"/>
                                        </p:tgtEl>
                                        <p:attrNameLst>
                                          <p:attrName>style.visibility</p:attrName>
                                        </p:attrNameLst>
                                      </p:cBhvr>
                                      <p:to>
                                        <p:strVal val="hidden"/>
                                      </p:to>
                                    </p:set>
                                  </p:childTnLst>
                                </p:cTn>
                              </p:par>
                              <p:par>
                                <p:cTn id="64" presetID="5" presetClass="exit" presetSubtype="10" fill="hold" grpId="0" nodeType="withEffect">
                                  <p:stCondLst>
                                    <p:cond delay="0"/>
                                  </p:stCondLst>
                                  <p:childTnLst>
                                    <p:animEffect transition="out" filter="checkerboard(across)">
                                      <p:cBhvr>
                                        <p:cTn id="65" dur="3000"/>
                                        <p:tgtEl>
                                          <p:spTgt spid="22"/>
                                        </p:tgtEl>
                                      </p:cBhvr>
                                    </p:animEffect>
                                    <p:set>
                                      <p:cBhvr>
                                        <p:cTn id="66" dur="1" fill="hold">
                                          <p:stCondLst>
                                            <p:cond delay="2999"/>
                                          </p:stCondLst>
                                        </p:cTn>
                                        <p:tgtEl>
                                          <p:spTgt spid="22"/>
                                        </p:tgtEl>
                                        <p:attrNameLst>
                                          <p:attrName>style.visibility</p:attrName>
                                        </p:attrNameLst>
                                      </p:cBhvr>
                                      <p:to>
                                        <p:strVal val="hidden"/>
                                      </p:to>
                                    </p:set>
                                  </p:childTnLst>
                                </p:cTn>
                              </p:par>
                              <p:par>
                                <p:cTn id="67" presetID="5" presetClass="exit" presetSubtype="10" fill="hold" grpId="0" nodeType="withEffect">
                                  <p:stCondLst>
                                    <p:cond delay="0"/>
                                  </p:stCondLst>
                                  <p:childTnLst>
                                    <p:animEffect transition="out" filter="checkerboard(across)">
                                      <p:cBhvr>
                                        <p:cTn id="68" dur="3000"/>
                                        <p:tgtEl>
                                          <p:spTgt spid="23"/>
                                        </p:tgtEl>
                                      </p:cBhvr>
                                    </p:animEffect>
                                    <p:set>
                                      <p:cBhvr>
                                        <p:cTn id="69" dur="1" fill="hold">
                                          <p:stCondLst>
                                            <p:cond delay="2999"/>
                                          </p:stCondLst>
                                        </p:cTn>
                                        <p:tgtEl>
                                          <p:spTgt spid="23"/>
                                        </p:tgtEl>
                                        <p:attrNameLst>
                                          <p:attrName>style.visibility</p:attrName>
                                        </p:attrNameLst>
                                      </p:cBhvr>
                                      <p:to>
                                        <p:strVal val="hidden"/>
                                      </p:to>
                                    </p:set>
                                  </p:childTnLst>
                                </p:cTn>
                              </p:par>
                              <p:par>
                                <p:cTn id="70" presetID="5" presetClass="exit" presetSubtype="10" fill="hold" grpId="0" nodeType="withEffect">
                                  <p:stCondLst>
                                    <p:cond delay="0"/>
                                  </p:stCondLst>
                                  <p:childTnLst>
                                    <p:animEffect transition="out" filter="checkerboard(across)">
                                      <p:cBhvr>
                                        <p:cTn id="71" dur="3000"/>
                                        <p:tgtEl>
                                          <p:spTgt spid="24"/>
                                        </p:tgtEl>
                                      </p:cBhvr>
                                    </p:animEffect>
                                    <p:set>
                                      <p:cBhvr>
                                        <p:cTn id="72" dur="1" fill="hold">
                                          <p:stCondLst>
                                            <p:cond delay="2999"/>
                                          </p:stCondLst>
                                        </p:cTn>
                                        <p:tgtEl>
                                          <p:spTgt spid="24"/>
                                        </p:tgtEl>
                                        <p:attrNameLst>
                                          <p:attrName>style.visibility</p:attrName>
                                        </p:attrNameLst>
                                      </p:cBhvr>
                                      <p:to>
                                        <p:strVal val="hidden"/>
                                      </p:to>
                                    </p:set>
                                  </p:childTnLst>
                                </p:cTn>
                              </p:par>
                              <p:par>
                                <p:cTn id="73" presetID="5" presetClass="exit" presetSubtype="10" fill="hold" grpId="0" nodeType="withEffect">
                                  <p:stCondLst>
                                    <p:cond delay="0"/>
                                  </p:stCondLst>
                                  <p:childTnLst>
                                    <p:animEffect transition="out" filter="checkerboard(across)">
                                      <p:cBhvr>
                                        <p:cTn id="74" dur="3000"/>
                                        <p:tgtEl>
                                          <p:spTgt spid="25"/>
                                        </p:tgtEl>
                                      </p:cBhvr>
                                    </p:animEffect>
                                    <p:set>
                                      <p:cBhvr>
                                        <p:cTn id="75" dur="1" fill="hold">
                                          <p:stCondLst>
                                            <p:cond delay="2999"/>
                                          </p:stCondLst>
                                        </p:cTn>
                                        <p:tgtEl>
                                          <p:spTgt spid="25"/>
                                        </p:tgtEl>
                                        <p:attrNameLst>
                                          <p:attrName>style.visibility</p:attrName>
                                        </p:attrNameLst>
                                      </p:cBhvr>
                                      <p:to>
                                        <p:strVal val="hidden"/>
                                      </p:to>
                                    </p:set>
                                  </p:childTnLst>
                                </p:cTn>
                              </p:par>
                              <p:par>
                                <p:cTn id="76" presetID="5" presetClass="exit" presetSubtype="10" fill="hold" grpId="0" nodeType="withEffect">
                                  <p:stCondLst>
                                    <p:cond delay="0"/>
                                  </p:stCondLst>
                                  <p:childTnLst>
                                    <p:animEffect transition="out" filter="checkerboard(across)">
                                      <p:cBhvr>
                                        <p:cTn id="77" dur="3000"/>
                                        <p:tgtEl>
                                          <p:spTgt spid="26"/>
                                        </p:tgtEl>
                                      </p:cBhvr>
                                    </p:animEffect>
                                    <p:set>
                                      <p:cBhvr>
                                        <p:cTn id="78" dur="1" fill="hold">
                                          <p:stCondLst>
                                            <p:cond delay="2999"/>
                                          </p:stCondLst>
                                        </p:cTn>
                                        <p:tgtEl>
                                          <p:spTgt spid="26"/>
                                        </p:tgtEl>
                                        <p:attrNameLst>
                                          <p:attrName>style.visibility</p:attrName>
                                        </p:attrNameLst>
                                      </p:cBhvr>
                                      <p:to>
                                        <p:strVal val="hidden"/>
                                      </p:to>
                                    </p:set>
                                  </p:childTnLst>
                                </p:cTn>
                              </p:par>
                              <p:par>
                                <p:cTn id="79" presetID="5" presetClass="exit" presetSubtype="10" fill="hold" grpId="0" nodeType="withEffect">
                                  <p:stCondLst>
                                    <p:cond delay="0"/>
                                  </p:stCondLst>
                                  <p:childTnLst>
                                    <p:animEffect transition="out" filter="checkerboard(across)">
                                      <p:cBhvr>
                                        <p:cTn id="80" dur="3000"/>
                                        <p:tgtEl>
                                          <p:spTgt spid="27"/>
                                        </p:tgtEl>
                                      </p:cBhvr>
                                    </p:animEffect>
                                    <p:set>
                                      <p:cBhvr>
                                        <p:cTn id="81" dur="1" fill="hold">
                                          <p:stCondLst>
                                            <p:cond delay="2999"/>
                                          </p:stCondLst>
                                        </p:cTn>
                                        <p:tgtEl>
                                          <p:spTgt spid="27"/>
                                        </p:tgtEl>
                                        <p:attrNameLst>
                                          <p:attrName>style.visibility</p:attrName>
                                        </p:attrNameLst>
                                      </p:cBhvr>
                                      <p:to>
                                        <p:strVal val="hidden"/>
                                      </p:to>
                                    </p:set>
                                  </p:childTnLst>
                                </p:cTn>
                              </p:par>
                              <p:par>
                                <p:cTn id="82" presetID="5" presetClass="exit" presetSubtype="10" fill="hold" grpId="0" nodeType="withEffect">
                                  <p:stCondLst>
                                    <p:cond delay="0"/>
                                  </p:stCondLst>
                                  <p:childTnLst>
                                    <p:animEffect transition="out" filter="checkerboard(across)">
                                      <p:cBhvr>
                                        <p:cTn id="83" dur="3000"/>
                                        <p:tgtEl>
                                          <p:spTgt spid="28"/>
                                        </p:tgtEl>
                                      </p:cBhvr>
                                    </p:animEffect>
                                    <p:set>
                                      <p:cBhvr>
                                        <p:cTn id="84" dur="1" fill="hold">
                                          <p:stCondLst>
                                            <p:cond delay="2999"/>
                                          </p:stCondLst>
                                        </p:cTn>
                                        <p:tgtEl>
                                          <p:spTgt spid="28"/>
                                        </p:tgtEl>
                                        <p:attrNameLst>
                                          <p:attrName>style.visibility</p:attrName>
                                        </p:attrNameLst>
                                      </p:cBhvr>
                                      <p:to>
                                        <p:strVal val="hidden"/>
                                      </p:to>
                                    </p:set>
                                  </p:childTnLst>
                                </p:cTn>
                              </p:par>
                              <p:par>
                                <p:cTn id="85" presetID="5" presetClass="exit" presetSubtype="10" fill="hold" grpId="0" nodeType="withEffect">
                                  <p:stCondLst>
                                    <p:cond delay="0"/>
                                  </p:stCondLst>
                                  <p:childTnLst>
                                    <p:animEffect transition="out" filter="checkerboard(across)">
                                      <p:cBhvr>
                                        <p:cTn id="86" dur="3000"/>
                                        <p:tgtEl>
                                          <p:spTgt spid="29"/>
                                        </p:tgtEl>
                                      </p:cBhvr>
                                    </p:animEffect>
                                    <p:set>
                                      <p:cBhvr>
                                        <p:cTn id="87" dur="1" fill="hold">
                                          <p:stCondLst>
                                            <p:cond delay="2999"/>
                                          </p:stCondLst>
                                        </p:cTn>
                                        <p:tgtEl>
                                          <p:spTgt spid="29"/>
                                        </p:tgtEl>
                                        <p:attrNameLst>
                                          <p:attrName>style.visibility</p:attrName>
                                        </p:attrNameLst>
                                      </p:cBhvr>
                                      <p:to>
                                        <p:strVal val="hidden"/>
                                      </p:to>
                                    </p:set>
                                  </p:childTnLst>
                                </p:cTn>
                              </p:par>
                              <p:par>
                                <p:cTn id="88" presetID="5" presetClass="exit" presetSubtype="10" fill="hold" grpId="0" nodeType="withEffect">
                                  <p:stCondLst>
                                    <p:cond delay="0"/>
                                  </p:stCondLst>
                                  <p:childTnLst>
                                    <p:animEffect transition="out" filter="checkerboard(across)">
                                      <p:cBhvr>
                                        <p:cTn id="89" dur="3000"/>
                                        <p:tgtEl>
                                          <p:spTgt spid="30"/>
                                        </p:tgtEl>
                                      </p:cBhvr>
                                    </p:animEffect>
                                    <p:set>
                                      <p:cBhvr>
                                        <p:cTn id="90" dur="1" fill="hold">
                                          <p:stCondLst>
                                            <p:cond delay="2999"/>
                                          </p:stCondLst>
                                        </p:cTn>
                                        <p:tgtEl>
                                          <p:spTgt spid="30"/>
                                        </p:tgtEl>
                                        <p:attrNameLst>
                                          <p:attrName>style.visibility</p:attrName>
                                        </p:attrNameLst>
                                      </p:cBhvr>
                                      <p:to>
                                        <p:strVal val="hidden"/>
                                      </p:to>
                                    </p:set>
                                  </p:childTnLst>
                                </p:cTn>
                              </p:par>
                              <p:par>
                                <p:cTn id="91" presetID="2" presetClass="exit" presetSubtype="6" fill="hold" grpId="1" nodeType="withEffect">
                                  <p:stCondLst>
                                    <p:cond delay="0"/>
                                  </p:stCondLst>
                                  <p:childTnLst>
                                    <p:anim calcmode="lin" valueType="num">
                                      <p:cBhvr additive="base">
                                        <p:cTn id="92" dur="3000"/>
                                        <p:tgtEl>
                                          <p:spTgt spid="3"/>
                                        </p:tgtEl>
                                        <p:attrNameLst>
                                          <p:attrName>ppt_x</p:attrName>
                                        </p:attrNameLst>
                                      </p:cBhvr>
                                      <p:tavLst>
                                        <p:tav tm="0">
                                          <p:val>
                                            <p:strVal val="ppt_x"/>
                                          </p:val>
                                        </p:tav>
                                        <p:tav tm="100000">
                                          <p:val>
                                            <p:strVal val="1+ppt_w/2"/>
                                          </p:val>
                                        </p:tav>
                                      </p:tavLst>
                                    </p:anim>
                                    <p:anim calcmode="lin" valueType="num">
                                      <p:cBhvr additive="base">
                                        <p:cTn id="93" dur="3000"/>
                                        <p:tgtEl>
                                          <p:spTgt spid="3"/>
                                        </p:tgtEl>
                                        <p:attrNameLst>
                                          <p:attrName>ppt_y</p:attrName>
                                        </p:attrNameLst>
                                      </p:cBhvr>
                                      <p:tavLst>
                                        <p:tav tm="0">
                                          <p:val>
                                            <p:strVal val="ppt_y"/>
                                          </p:val>
                                        </p:tav>
                                        <p:tav tm="100000">
                                          <p:val>
                                            <p:strVal val="1+ppt_h/2"/>
                                          </p:val>
                                        </p:tav>
                                      </p:tavLst>
                                    </p:anim>
                                    <p:set>
                                      <p:cBhvr>
                                        <p:cTn id="94" dur="1" fill="hold">
                                          <p:stCondLst>
                                            <p:cond delay="2999"/>
                                          </p:stCondLst>
                                        </p:cTn>
                                        <p:tgtEl>
                                          <p:spTgt spid="3"/>
                                        </p:tgtEl>
                                        <p:attrNameLst>
                                          <p:attrName>style.visibility</p:attrName>
                                        </p:attrNameLst>
                                      </p:cBhvr>
                                      <p:to>
                                        <p:strVal val="hidden"/>
                                      </p:to>
                                    </p:set>
                                  </p:childTnLst>
                                </p:cTn>
                              </p:par>
                              <p:par>
                                <p:cTn id="95" presetID="2" presetClass="exit" presetSubtype="6" fill="hold" grpId="1" nodeType="withEffect">
                                  <p:stCondLst>
                                    <p:cond delay="0"/>
                                  </p:stCondLst>
                                  <p:childTnLst>
                                    <p:anim calcmode="lin" valueType="num">
                                      <p:cBhvr additive="base">
                                        <p:cTn id="96" dur="3000"/>
                                        <p:tgtEl>
                                          <p:spTgt spid="4"/>
                                        </p:tgtEl>
                                        <p:attrNameLst>
                                          <p:attrName>ppt_x</p:attrName>
                                        </p:attrNameLst>
                                      </p:cBhvr>
                                      <p:tavLst>
                                        <p:tav tm="0">
                                          <p:val>
                                            <p:strVal val="ppt_x"/>
                                          </p:val>
                                        </p:tav>
                                        <p:tav tm="100000">
                                          <p:val>
                                            <p:strVal val="1+ppt_w/2"/>
                                          </p:val>
                                        </p:tav>
                                      </p:tavLst>
                                    </p:anim>
                                    <p:anim calcmode="lin" valueType="num">
                                      <p:cBhvr additive="base">
                                        <p:cTn id="97" dur="3000"/>
                                        <p:tgtEl>
                                          <p:spTgt spid="4"/>
                                        </p:tgtEl>
                                        <p:attrNameLst>
                                          <p:attrName>ppt_y</p:attrName>
                                        </p:attrNameLst>
                                      </p:cBhvr>
                                      <p:tavLst>
                                        <p:tav tm="0">
                                          <p:val>
                                            <p:strVal val="ppt_y"/>
                                          </p:val>
                                        </p:tav>
                                        <p:tav tm="100000">
                                          <p:val>
                                            <p:strVal val="1+ppt_h/2"/>
                                          </p:val>
                                        </p:tav>
                                      </p:tavLst>
                                    </p:anim>
                                    <p:set>
                                      <p:cBhvr>
                                        <p:cTn id="98" dur="1" fill="hold">
                                          <p:stCondLst>
                                            <p:cond delay="2999"/>
                                          </p:stCondLst>
                                        </p:cTn>
                                        <p:tgtEl>
                                          <p:spTgt spid="4"/>
                                        </p:tgtEl>
                                        <p:attrNameLst>
                                          <p:attrName>style.visibility</p:attrName>
                                        </p:attrNameLst>
                                      </p:cBhvr>
                                      <p:to>
                                        <p:strVal val="hidden"/>
                                      </p:to>
                                    </p:set>
                                  </p:childTnLst>
                                </p:cTn>
                              </p:par>
                              <p:par>
                                <p:cTn id="99" presetID="2" presetClass="exit" presetSubtype="6" fill="hold" grpId="1" nodeType="withEffect">
                                  <p:stCondLst>
                                    <p:cond delay="0"/>
                                  </p:stCondLst>
                                  <p:childTnLst>
                                    <p:anim calcmode="lin" valueType="num">
                                      <p:cBhvr additive="base">
                                        <p:cTn id="100" dur="3000"/>
                                        <p:tgtEl>
                                          <p:spTgt spid="5"/>
                                        </p:tgtEl>
                                        <p:attrNameLst>
                                          <p:attrName>ppt_x</p:attrName>
                                        </p:attrNameLst>
                                      </p:cBhvr>
                                      <p:tavLst>
                                        <p:tav tm="0">
                                          <p:val>
                                            <p:strVal val="ppt_x"/>
                                          </p:val>
                                        </p:tav>
                                        <p:tav tm="100000">
                                          <p:val>
                                            <p:strVal val="1+ppt_w/2"/>
                                          </p:val>
                                        </p:tav>
                                      </p:tavLst>
                                    </p:anim>
                                    <p:anim calcmode="lin" valueType="num">
                                      <p:cBhvr additive="base">
                                        <p:cTn id="101" dur="3000"/>
                                        <p:tgtEl>
                                          <p:spTgt spid="5"/>
                                        </p:tgtEl>
                                        <p:attrNameLst>
                                          <p:attrName>ppt_y</p:attrName>
                                        </p:attrNameLst>
                                      </p:cBhvr>
                                      <p:tavLst>
                                        <p:tav tm="0">
                                          <p:val>
                                            <p:strVal val="ppt_y"/>
                                          </p:val>
                                        </p:tav>
                                        <p:tav tm="100000">
                                          <p:val>
                                            <p:strVal val="1+ppt_h/2"/>
                                          </p:val>
                                        </p:tav>
                                      </p:tavLst>
                                    </p:anim>
                                    <p:set>
                                      <p:cBhvr>
                                        <p:cTn id="102" dur="1" fill="hold">
                                          <p:stCondLst>
                                            <p:cond delay="2999"/>
                                          </p:stCondLst>
                                        </p:cTn>
                                        <p:tgtEl>
                                          <p:spTgt spid="5"/>
                                        </p:tgtEl>
                                        <p:attrNameLst>
                                          <p:attrName>style.visibility</p:attrName>
                                        </p:attrNameLst>
                                      </p:cBhvr>
                                      <p:to>
                                        <p:strVal val="hidden"/>
                                      </p:to>
                                    </p:set>
                                  </p:childTnLst>
                                </p:cTn>
                              </p:par>
                              <p:par>
                                <p:cTn id="103" presetID="2" presetClass="exit" presetSubtype="6" fill="hold" grpId="1" nodeType="withEffect">
                                  <p:stCondLst>
                                    <p:cond delay="0"/>
                                  </p:stCondLst>
                                  <p:childTnLst>
                                    <p:anim calcmode="lin" valueType="num">
                                      <p:cBhvr additive="base">
                                        <p:cTn id="104" dur="3000"/>
                                        <p:tgtEl>
                                          <p:spTgt spid="6"/>
                                        </p:tgtEl>
                                        <p:attrNameLst>
                                          <p:attrName>ppt_x</p:attrName>
                                        </p:attrNameLst>
                                      </p:cBhvr>
                                      <p:tavLst>
                                        <p:tav tm="0">
                                          <p:val>
                                            <p:strVal val="ppt_x"/>
                                          </p:val>
                                        </p:tav>
                                        <p:tav tm="100000">
                                          <p:val>
                                            <p:strVal val="1+ppt_w/2"/>
                                          </p:val>
                                        </p:tav>
                                      </p:tavLst>
                                    </p:anim>
                                    <p:anim calcmode="lin" valueType="num">
                                      <p:cBhvr additive="base">
                                        <p:cTn id="105" dur="3000"/>
                                        <p:tgtEl>
                                          <p:spTgt spid="6"/>
                                        </p:tgtEl>
                                        <p:attrNameLst>
                                          <p:attrName>ppt_y</p:attrName>
                                        </p:attrNameLst>
                                      </p:cBhvr>
                                      <p:tavLst>
                                        <p:tav tm="0">
                                          <p:val>
                                            <p:strVal val="ppt_y"/>
                                          </p:val>
                                        </p:tav>
                                        <p:tav tm="100000">
                                          <p:val>
                                            <p:strVal val="1+ppt_h/2"/>
                                          </p:val>
                                        </p:tav>
                                      </p:tavLst>
                                    </p:anim>
                                    <p:set>
                                      <p:cBhvr>
                                        <p:cTn id="106" dur="1" fill="hold">
                                          <p:stCondLst>
                                            <p:cond delay="2999"/>
                                          </p:stCondLst>
                                        </p:cTn>
                                        <p:tgtEl>
                                          <p:spTgt spid="6"/>
                                        </p:tgtEl>
                                        <p:attrNameLst>
                                          <p:attrName>style.visibility</p:attrName>
                                        </p:attrNameLst>
                                      </p:cBhvr>
                                      <p:to>
                                        <p:strVal val="hidden"/>
                                      </p:to>
                                    </p:set>
                                  </p:childTnLst>
                                </p:cTn>
                              </p:par>
                              <p:par>
                                <p:cTn id="107" presetID="2" presetClass="exit" presetSubtype="6" fill="hold" grpId="1" nodeType="withEffect">
                                  <p:stCondLst>
                                    <p:cond delay="0"/>
                                  </p:stCondLst>
                                  <p:childTnLst>
                                    <p:anim calcmode="lin" valueType="num">
                                      <p:cBhvr additive="base">
                                        <p:cTn id="108" dur="3000"/>
                                        <p:tgtEl>
                                          <p:spTgt spid="7"/>
                                        </p:tgtEl>
                                        <p:attrNameLst>
                                          <p:attrName>ppt_x</p:attrName>
                                        </p:attrNameLst>
                                      </p:cBhvr>
                                      <p:tavLst>
                                        <p:tav tm="0">
                                          <p:val>
                                            <p:strVal val="ppt_x"/>
                                          </p:val>
                                        </p:tav>
                                        <p:tav tm="100000">
                                          <p:val>
                                            <p:strVal val="1+ppt_w/2"/>
                                          </p:val>
                                        </p:tav>
                                      </p:tavLst>
                                    </p:anim>
                                    <p:anim calcmode="lin" valueType="num">
                                      <p:cBhvr additive="base">
                                        <p:cTn id="109" dur="3000"/>
                                        <p:tgtEl>
                                          <p:spTgt spid="7"/>
                                        </p:tgtEl>
                                        <p:attrNameLst>
                                          <p:attrName>ppt_y</p:attrName>
                                        </p:attrNameLst>
                                      </p:cBhvr>
                                      <p:tavLst>
                                        <p:tav tm="0">
                                          <p:val>
                                            <p:strVal val="ppt_y"/>
                                          </p:val>
                                        </p:tav>
                                        <p:tav tm="100000">
                                          <p:val>
                                            <p:strVal val="1+ppt_h/2"/>
                                          </p:val>
                                        </p:tav>
                                      </p:tavLst>
                                    </p:anim>
                                    <p:set>
                                      <p:cBhvr>
                                        <p:cTn id="110" dur="1" fill="hold">
                                          <p:stCondLst>
                                            <p:cond delay="2999"/>
                                          </p:stCondLst>
                                        </p:cTn>
                                        <p:tgtEl>
                                          <p:spTgt spid="7"/>
                                        </p:tgtEl>
                                        <p:attrNameLst>
                                          <p:attrName>style.visibility</p:attrName>
                                        </p:attrNameLst>
                                      </p:cBhvr>
                                      <p:to>
                                        <p:strVal val="hidden"/>
                                      </p:to>
                                    </p:set>
                                  </p:childTnLst>
                                </p:cTn>
                              </p:par>
                              <p:par>
                                <p:cTn id="111" presetID="2" presetClass="exit" presetSubtype="6" fill="hold" grpId="1"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1+ppt_w/2"/>
                                          </p:val>
                                        </p:tav>
                                      </p:tavLst>
                                    </p:anim>
                                    <p:anim calcmode="lin" valueType="num">
                                      <p:cBhvr additive="base">
                                        <p:cTn id="113" dur="3000"/>
                                        <p:tgtEl>
                                          <p:spTgt spid="8"/>
                                        </p:tgtEl>
                                        <p:attrNameLst>
                                          <p:attrName>ppt_y</p:attrName>
                                        </p:attrNameLst>
                                      </p:cBhvr>
                                      <p:tavLst>
                                        <p:tav tm="0">
                                          <p:val>
                                            <p:strVal val="ppt_y"/>
                                          </p:val>
                                        </p:tav>
                                        <p:tav tm="100000">
                                          <p:val>
                                            <p:strVal val="1+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6" fill="hold" grpId="1"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1+ppt_w/2"/>
                                          </p:val>
                                        </p:tav>
                                      </p:tavLst>
                                    </p:anim>
                                    <p:anim calcmode="lin" valueType="num">
                                      <p:cBhvr additive="base">
                                        <p:cTn id="117" dur="3000"/>
                                        <p:tgtEl>
                                          <p:spTgt spid="9"/>
                                        </p:tgtEl>
                                        <p:attrNameLst>
                                          <p:attrName>ppt_y</p:attrName>
                                        </p:attrNameLst>
                                      </p:cBhvr>
                                      <p:tavLst>
                                        <p:tav tm="0">
                                          <p:val>
                                            <p:strVal val="ppt_y"/>
                                          </p:val>
                                        </p:tav>
                                        <p:tav tm="100000">
                                          <p:val>
                                            <p:strVal val="1+ppt_h/2"/>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6" fill="hold" grpId="1" nodeType="withEffect">
                                  <p:stCondLst>
                                    <p:cond delay="0"/>
                                  </p:stCondLst>
                                  <p:childTnLst>
                                    <p:anim calcmode="lin" valueType="num">
                                      <p:cBhvr additive="base">
                                        <p:cTn id="120" dur="3000"/>
                                        <p:tgtEl>
                                          <p:spTgt spid="10"/>
                                        </p:tgtEl>
                                        <p:attrNameLst>
                                          <p:attrName>ppt_x</p:attrName>
                                        </p:attrNameLst>
                                      </p:cBhvr>
                                      <p:tavLst>
                                        <p:tav tm="0">
                                          <p:val>
                                            <p:strVal val="ppt_x"/>
                                          </p:val>
                                        </p:tav>
                                        <p:tav tm="100000">
                                          <p:val>
                                            <p:strVal val="1+ppt_w/2"/>
                                          </p:val>
                                        </p:tav>
                                      </p:tavLst>
                                    </p:anim>
                                    <p:anim calcmode="lin" valueType="num">
                                      <p:cBhvr additive="base">
                                        <p:cTn id="121" dur="3000"/>
                                        <p:tgtEl>
                                          <p:spTgt spid="10"/>
                                        </p:tgtEl>
                                        <p:attrNameLst>
                                          <p:attrName>ppt_y</p:attrName>
                                        </p:attrNameLst>
                                      </p:cBhvr>
                                      <p:tavLst>
                                        <p:tav tm="0">
                                          <p:val>
                                            <p:strVal val="ppt_y"/>
                                          </p:val>
                                        </p:tav>
                                        <p:tav tm="100000">
                                          <p:val>
                                            <p:strVal val="1+ppt_h/2"/>
                                          </p:val>
                                        </p:tav>
                                      </p:tavLst>
                                    </p:anim>
                                    <p:set>
                                      <p:cBhvr>
                                        <p:cTn id="122" dur="1" fill="hold">
                                          <p:stCondLst>
                                            <p:cond delay="2999"/>
                                          </p:stCondLst>
                                        </p:cTn>
                                        <p:tgtEl>
                                          <p:spTgt spid="10"/>
                                        </p:tgtEl>
                                        <p:attrNameLst>
                                          <p:attrName>style.visibility</p:attrName>
                                        </p:attrNameLst>
                                      </p:cBhvr>
                                      <p:to>
                                        <p:strVal val="hidden"/>
                                      </p:to>
                                    </p:set>
                                  </p:childTnLst>
                                </p:cTn>
                              </p:par>
                              <p:par>
                                <p:cTn id="123" presetID="2" presetClass="exit" presetSubtype="6" fill="hold" grpId="1" nodeType="withEffect">
                                  <p:stCondLst>
                                    <p:cond delay="0"/>
                                  </p:stCondLst>
                                  <p:childTnLst>
                                    <p:anim calcmode="lin" valueType="num">
                                      <p:cBhvr additive="base">
                                        <p:cTn id="124" dur="3000"/>
                                        <p:tgtEl>
                                          <p:spTgt spid="11"/>
                                        </p:tgtEl>
                                        <p:attrNameLst>
                                          <p:attrName>ppt_x</p:attrName>
                                        </p:attrNameLst>
                                      </p:cBhvr>
                                      <p:tavLst>
                                        <p:tav tm="0">
                                          <p:val>
                                            <p:strVal val="ppt_x"/>
                                          </p:val>
                                        </p:tav>
                                        <p:tav tm="100000">
                                          <p:val>
                                            <p:strVal val="1+ppt_w/2"/>
                                          </p:val>
                                        </p:tav>
                                      </p:tavLst>
                                    </p:anim>
                                    <p:anim calcmode="lin" valueType="num">
                                      <p:cBhvr additive="base">
                                        <p:cTn id="125" dur="3000"/>
                                        <p:tgtEl>
                                          <p:spTgt spid="11"/>
                                        </p:tgtEl>
                                        <p:attrNameLst>
                                          <p:attrName>ppt_y</p:attrName>
                                        </p:attrNameLst>
                                      </p:cBhvr>
                                      <p:tavLst>
                                        <p:tav tm="0">
                                          <p:val>
                                            <p:strVal val="ppt_y"/>
                                          </p:val>
                                        </p:tav>
                                        <p:tav tm="100000">
                                          <p:val>
                                            <p:strVal val="1+ppt_h/2"/>
                                          </p:val>
                                        </p:tav>
                                      </p:tavLst>
                                    </p:anim>
                                    <p:set>
                                      <p:cBhvr>
                                        <p:cTn id="126" dur="1" fill="hold">
                                          <p:stCondLst>
                                            <p:cond delay="2999"/>
                                          </p:stCondLst>
                                        </p:cTn>
                                        <p:tgtEl>
                                          <p:spTgt spid="11"/>
                                        </p:tgtEl>
                                        <p:attrNameLst>
                                          <p:attrName>style.visibility</p:attrName>
                                        </p:attrNameLst>
                                      </p:cBhvr>
                                      <p:to>
                                        <p:strVal val="hidden"/>
                                      </p:to>
                                    </p:set>
                                  </p:childTnLst>
                                </p:cTn>
                              </p:par>
                              <p:par>
                                <p:cTn id="127" presetID="2" presetClass="exit" presetSubtype="6" fill="hold" grpId="1" nodeType="withEffect">
                                  <p:stCondLst>
                                    <p:cond delay="0"/>
                                  </p:stCondLst>
                                  <p:childTnLst>
                                    <p:anim calcmode="lin" valueType="num">
                                      <p:cBhvr additive="base">
                                        <p:cTn id="128" dur="3000"/>
                                        <p:tgtEl>
                                          <p:spTgt spid="12"/>
                                        </p:tgtEl>
                                        <p:attrNameLst>
                                          <p:attrName>ppt_x</p:attrName>
                                        </p:attrNameLst>
                                      </p:cBhvr>
                                      <p:tavLst>
                                        <p:tav tm="0">
                                          <p:val>
                                            <p:strVal val="ppt_x"/>
                                          </p:val>
                                        </p:tav>
                                        <p:tav tm="100000">
                                          <p:val>
                                            <p:strVal val="1+ppt_w/2"/>
                                          </p:val>
                                        </p:tav>
                                      </p:tavLst>
                                    </p:anim>
                                    <p:anim calcmode="lin" valueType="num">
                                      <p:cBhvr additive="base">
                                        <p:cTn id="129" dur="3000"/>
                                        <p:tgtEl>
                                          <p:spTgt spid="12"/>
                                        </p:tgtEl>
                                        <p:attrNameLst>
                                          <p:attrName>ppt_y</p:attrName>
                                        </p:attrNameLst>
                                      </p:cBhvr>
                                      <p:tavLst>
                                        <p:tav tm="0">
                                          <p:val>
                                            <p:strVal val="ppt_y"/>
                                          </p:val>
                                        </p:tav>
                                        <p:tav tm="100000">
                                          <p:val>
                                            <p:strVal val="1+ppt_h/2"/>
                                          </p:val>
                                        </p:tav>
                                      </p:tavLst>
                                    </p:anim>
                                    <p:set>
                                      <p:cBhvr>
                                        <p:cTn id="130" dur="1" fill="hold">
                                          <p:stCondLst>
                                            <p:cond delay="2999"/>
                                          </p:stCondLst>
                                        </p:cTn>
                                        <p:tgtEl>
                                          <p:spTgt spid="12"/>
                                        </p:tgtEl>
                                        <p:attrNameLst>
                                          <p:attrName>style.visibility</p:attrName>
                                        </p:attrNameLst>
                                      </p:cBhvr>
                                      <p:to>
                                        <p:strVal val="hidden"/>
                                      </p:to>
                                    </p:set>
                                  </p:childTnLst>
                                </p:cTn>
                              </p:par>
                              <p:par>
                                <p:cTn id="131" presetID="2" presetClass="exit" presetSubtype="6" fill="hold" grpId="1" nodeType="withEffect">
                                  <p:stCondLst>
                                    <p:cond delay="0"/>
                                  </p:stCondLst>
                                  <p:childTnLst>
                                    <p:anim calcmode="lin" valueType="num">
                                      <p:cBhvr additive="base">
                                        <p:cTn id="132" dur="3000"/>
                                        <p:tgtEl>
                                          <p:spTgt spid="13"/>
                                        </p:tgtEl>
                                        <p:attrNameLst>
                                          <p:attrName>ppt_x</p:attrName>
                                        </p:attrNameLst>
                                      </p:cBhvr>
                                      <p:tavLst>
                                        <p:tav tm="0">
                                          <p:val>
                                            <p:strVal val="ppt_x"/>
                                          </p:val>
                                        </p:tav>
                                        <p:tav tm="100000">
                                          <p:val>
                                            <p:strVal val="1+ppt_w/2"/>
                                          </p:val>
                                        </p:tav>
                                      </p:tavLst>
                                    </p:anim>
                                    <p:anim calcmode="lin" valueType="num">
                                      <p:cBhvr additive="base">
                                        <p:cTn id="133" dur="3000"/>
                                        <p:tgtEl>
                                          <p:spTgt spid="13"/>
                                        </p:tgtEl>
                                        <p:attrNameLst>
                                          <p:attrName>ppt_y</p:attrName>
                                        </p:attrNameLst>
                                      </p:cBhvr>
                                      <p:tavLst>
                                        <p:tav tm="0">
                                          <p:val>
                                            <p:strVal val="ppt_y"/>
                                          </p:val>
                                        </p:tav>
                                        <p:tav tm="100000">
                                          <p:val>
                                            <p:strVal val="1+ppt_h/2"/>
                                          </p:val>
                                        </p:tav>
                                      </p:tavLst>
                                    </p:anim>
                                    <p:set>
                                      <p:cBhvr>
                                        <p:cTn id="134" dur="1" fill="hold">
                                          <p:stCondLst>
                                            <p:cond delay="2999"/>
                                          </p:stCondLst>
                                        </p:cTn>
                                        <p:tgtEl>
                                          <p:spTgt spid="13"/>
                                        </p:tgtEl>
                                        <p:attrNameLst>
                                          <p:attrName>style.visibility</p:attrName>
                                        </p:attrNameLst>
                                      </p:cBhvr>
                                      <p:to>
                                        <p:strVal val="hidden"/>
                                      </p:to>
                                    </p:set>
                                  </p:childTnLst>
                                </p:cTn>
                              </p:par>
                              <p:par>
                                <p:cTn id="135" presetID="2" presetClass="exit" presetSubtype="6" fill="hold" grpId="1" nodeType="withEffect">
                                  <p:stCondLst>
                                    <p:cond delay="0"/>
                                  </p:stCondLst>
                                  <p:childTnLst>
                                    <p:anim calcmode="lin" valueType="num">
                                      <p:cBhvr additive="base">
                                        <p:cTn id="136" dur="3000"/>
                                        <p:tgtEl>
                                          <p:spTgt spid="14"/>
                                        </p:tgtEl>
                                        <p:attrNameLst>
                                          <p:attrName>ppt_x</p:attrName>
                                        </p:attrNameLst>
                                      </p:cBhvr>
                                      <p:tavLst>
                                        <p:tav tm="0">
                                          <p:val>
                                            <p:strVal val="ppt_x"/>
                                          </p:val>
                                        </p:tav>
                                        <p:tav tm="100000">
                                          <p:val>
                                            <p:strVal val="1+ppt_w/2"/>
                                          </p:val>
                                        </p:tav>
                                      </p:tavLst>
                                    </p:anim>
                                    <p:anim calcmode="lin" valueType="num">
                                      <p:cBhvr additive="base">
                                        <p:cTn id="137" dur="3000"/>
                                        <p:tgtEl>
                                          <p:spTgt spid="14"/>
                                        </p:tgtEl>
                                        <p:attrNameLst>
                                          <p:attrName>ppt_y</p:attrName>
                                        </p:attrNameLst>
                                      </p:cBhvr>
                                      <p:tavLst>
                                        <p:tav tm="0">
                                          <p:val>
                                            <p:strVal val="ppt_y"/>
                                          </p:val>
                                        </p:tav>
                                        <p:tav tm="100000">
                                          <p:val>
                                            <p:strVal val="1+ppt_h/2"/>
                                          </p:val>
                                        </p:tav>
                                      </p:tavLst>
                                    </p:anim>
                                    <p:set>
                                      <p:cBhvr>
                                        <p:cTn id="138" dur="1" fill="hold">
                                          <p:stCondLst>
                                            <p:cond delay="2999"/>
                                          </p:stCondLst>
                                        </p:cTn>
                                        <p:tgtEl>
                                          <p:spTgt spid="14"/>
                                        </p:tgtEl>
                                        <p:attrNameLst>
                                          <p:attrName>style.visibility</p:attrName>
                                        </p:attrNameLst>
                                      </p:cBhvr>
                                      <p:to>
                                        <p:strVal val="hidden"/>
                                      </p:to>
                                    </p:set>
                                  </p:childTnLst>
                                </p:cTn>
                              </p:par>
                              <p:par>
                                <p:cTn id="139" presetID="2" presetClass="exit" presetSubtype="6" fill="hold" grpId="1" nodeType="withEffect">
                                  <p:stCondLst>
                                    <p:cond delay="0"/>
                                  </p:stCondLst>
                                  <p:childTnLst>
                                    <p:anim calcmode="lin" valueType="num">
                                      <p:cBhvr additive="base">
                                        <p:cTn id="140" dur="3000"/>
                                        <p:tgtEl>
                                          <p:spTgt spid="15"/>
                                        </p:tgtEl>
                                        <p:attrNameLst>
                                          <p:attrName>ppt_x</p:attrName>
                                        </p:attrNameLst>
                                      </p:cBhvr>
                                      <p:tavLst>
                                        <p:tav tm="0">
                                          <p:val>
                                            <p:strVal val="ppt_x"/>
                                          </p:val>
                                        </p:tav>
                                        <p:tav tm="100000">
                                          <p:val>
                                            <p:strVal val="1+ppt_w/2"/>
                                          </p:val>
                                        </p:tav>
                                      </p:tavLst>
                                    </p:anim>
                                    <p:anim calcmode="lin" valueType="num">
                                      <p:cBhvr additive="base">
                                        <p:cTn id="141" dur="3000"/>
                                        <p:tgtEl>
                                          <p:spTgt spid="15"/>
                                        </p:tgtEl>
                                        <p:attrNameLst>
                                          <p:attrName>ppt_y</p:attrName>
                                        </p:attrNameLst>
                                      </p:cBhvr>
                                      <p:tavLst>
                                        <p:tav tm="0">
                                          <p:val>
                                            <p:strVal val="ppt_y"/>
                                          </p:val>
                                        </p:tav>
                                        <p:tav tm="100000">
                                          <p:val>
                                            <p:strVal val="1+ppt_h/2"/>
                                          </p:val>
                                        </p:tav>
                                      </p:tavLst>
                                    </p:anim>
                                    <p:set>
                                      <p:cBhvr>
                                        <p:cTn id="142" dur="1" fill="hold">
                                          <p:stCondLst>
                                            <p:cond delay="2999"/>
                                          </p:stCondLst>
                                        </p:cTn>
                                        <p:tgtEl>
                                          <p:spTgt spid="15"/>
                                        </p:tgtEl>
                                        <p:attrNameLst>
                                          <p:attrName>style.visibility</p:attrName>
                                        </p:attrNameLst>
                                      </p:cBhvr>
                                      <p:to>
                                        <p:strVal val="hidden"/>
                                      </p:to>
                                    </p:set>
                                  </p:childTnLst>
                                </p:cTn>
                              </p:par>
                              <p:par>
                                <p:cTn id="143" presetID="2" presetClass="exit" presetSubtype="6" fill="hold" grpId="1" nodeType="withEffect">
                                  <p:stCondLst>
                                    <p:cond delay="0"/>
                                  </p:stCondLst>
                                  <p:childTnLst>
                                    <p:anim calcmode="lin" valueType="num">
                                      <p:cBhvr additive="base">
                                        <p:cTn id="144" dur="3000"/>
                                        <p:tgtEl>
                                          <p:spTgt spid="16"/>
                                        </p:tgtEl>
                                        <p:attrNameLst>
                                          <p:attrName>ppt_x</p:attrName>
                                        </p:attrNameLst>
                                      </p:cBhvr>
                                      <p:tavLst>
                                        <p:tav tm="0">
                                          <p:val>
                                            <p:strVal val="ppt_x"/>
                                          </p:val>
                                        </p:tav>
                                        <p:tav tm="100000">
                                          <p:val>
                                            <p:strVal val="1+ppt_w/2"/>
                                          </p:val>
                                        </p:tav>
                                      </p:tavLst>
                                    </p:anim>
                                    <p:anim calcmode="lin" valueType="num">
                                      <p:cBhvr additive="base">
                                        <p:cTn id="145" dur="3000"/>
                                        <p:tgtEl>
                                          <p:spTgt spid="16"/>
                                        </p:tgtEl>
                                        <p:attrNameLst>
                                          <p:attrName>ppt_y</p:attrName>
                                        </p:attrNameLst>
                                      </p:cBhvr>
                                      <p:tavLst>
                                        <p:tav tm="0">
                                          <p:val>
                                            <p:strVal val="ppt_y"/>
                                          </p:val>
                                        </p:tav>
                                        <p:tav tm="100000">
                                          <p:val>
                                            <p:strVal val="1+ppt_h/2"/>
                                          </p:val>
                                        </p:tav>
                                      </p:tavLst>
                                    </p:anim>
                                    <p:set>
                                      <p:cBhvr>
                                        <p:cTn id="146" dur="1" fill="hold">
                                          <p:stCondLst>
                                            <p:cond delay="2999"/>
                                          </p:stCondLst>
                                        </p:cTn>
                                        <p:tgtEl>
                                          <p:spTgt spid="16"/>
                                        </p:tgtEl>
                                        <p:attrNameLst>
                                          <p:attrName>style.visibility</p:attrName>
                                        </p:attrNameLst>
                                      </p:cBhvr>
                                      <p:to>
                                        <p:strVal val="hidden"/>
                                      </p:to>
                                    </p:set>
                                  </p:childTnLst>
                                </p:cTn>
                              </p:par>
                              <p:par>
                                <p:cTn id="147" presetID="2" presetClass="exit" presetSubtype="12" fill="hold" grpId="1" nodeType="withEffect">
                                  <p:stCondLst>
                                    <p:cond delay="0"/>
                                  </p:stCondLst>
                                  <p:childTnLst>
                                    <p:anim calcmode="lin" valueType="num">
                                      <p:cBhvr additive="base">
                                        <p:cTn id="148" dur="3000"/>
                                        <p:tgtEl>
                                          <p:spTgt spid="17"/>
                                        </p:tgtEl>
                                        <p:attrNameLst>
                                          <p:attrName>ppt_x</p:attrName>
                                        </p:attrNameLst>
                                      </p:cBhvr>
                                      <p:tavLst>
                                        <p:tav tm="0">
                                          <p:val>
                                            <p:strVal val="ppt_x"/>
                                          </p:val>
                                        </p:tav>
                                        <p:tav tm="100000">
                                          <p:val>
                                            <p:strVal val="0-ppt_w/2"/>
                                          </p:val>
                                        </p:tav>
                                      </p:tavLst>
                                    </p:anim>
                                    <p:anim calcmode="lin" valueType="num">
                                      <p:cBhvr additive="base">
                                        <p:cTn id="149" dur="3000"/>
                                        <p:tgtEl>
                                          <p:spTgt spid="17"/>
                                        </p:tgtEl>
                                        <p:attrNameLst>
                                          <p:attrName>ppt_y</p:attrName>
                                        </p:attrNameLst>
                                      </p:cBhvr>
                                      <p:tavLst>
                                        <p:tav tm="0">
                                          <p:val>
                                            <p:strVal val="ppt_y"/>
                                          </p:val>
                                        </p:tav>
                                        <p:tav tm="100000">
                                          <p:val>
                                            <p:strVal val="1+ppt_h/2"/>
                                          </p:val>
                                        </p:tav>
                                      </p:tavLst>
                                    </p:anim>
                                    <p:set>
                                      <p:cBhvr>
                                        <p:cTn id="150" dur="1" fill="hold">
                                          <p:stCondLst>
                                            <p:cond delay="2999"/>
                                          </p:stCondLst>
                                        </p:cTn>
                                        <p:tgtEl>
                                          <p:spTgt spid="17"/>
                                        </p:tgtEl>
                                        <p:attrNameLst>
                                          <p:attrName>style.visibility</p:attrName>
                                        </p:attrNameLst>
                                      </p:cBhvr>
                                      <p:to>
                                        <p:strVal val="hidden"/>
                                      </p:to>
                                    </p:set>
                                  </p:childTnLst>
                                </p:cTn>
                              </p:par>
                              <p:par>
                                <p:cTn id="151" presetID="2" presetClass="exit" presetSubtype="12" fill="hold" grpId="1" nodeType="withEffect">
                                  <p:stCondLst>
                                    <p:cond delay="0"/>
                                  </p:stCondLst>
                                  <p:childTnLst>
                                    <p:anim calcmode="lin" valueType="num">
                                      <p:cBhvr additive="base">
                                        <p:cTn id="152" dur="3000"/>
                                        <p:tgtEl>
                                          <p:spTgt spid="18"/>
                                        </p:tgtEl>
                                        <p:attrNameLst>
                                          <p:attrName>ppt_x</p:attrName>
                                        </p:attrNameLst>
                                      </p:cBhvr>
                                      <p:tavLst>
                                        <p:tav tm="0">
                                          <p:val>
                                            <p:strVal val="ppt_x"/>
                                          </p:val>
                                        </p:tav>
                                        <p:tav tm="100000">
                                          <p:val>
                                            <p:strVal val="0-ppt_w/2"/>
                                          </p:val>
                                        </p:tav>
                                      </p:tavLst>
                                    </p:anim>
                                    <p:anim calcmode="lin" valueType="num">
                                      <p:cBhvr additive="base">
                                        <p:cTn id="153" dur="3000"/>
                                        <p:tgtEl>
                                          <p:spTgt spid="18"/>
                                        </p:tgtEl>
                                        <p:attrNameLst>
                                          <p:attrName>ppt_y</p:attrName>
                                        </p:attrNameLst>
                                      </p:cBhvr>
                                      <p:tavLst>
                                        <p:tav tm="0">
                                          <p:val>
                                            <p:strVal val="ppt_y"/>
                                          </p:val>
                                        </p:tav>
                                        <p:tav tm="100000">
                                          <p:val>
                                            <p:strVal val="1+ppt_h/2"/>
                                          </p:val>
                                        </p:tav>
                                      </p:tavLst>
                                    </p:anim>
                                    <p:set>
                                      <p:cBhvr>
                                        <p:cTn id="154" dur="1" fill="hold">
                                          <p:stCondLst>
                                            <p:cond delay="2999"/>
                                          </p:stCondLst>
                                        </p:cTn>
                                        <p:tgtEl>
                                          <p:spTgt spid="18"/>
                                        </p:tgtEl>
                                        <p:attrNameLst>
                                          <p:attrName>style.visibility</p:attrName>
                                        </p:attrNameLst>
                                      </p:cBhvr>
                                      <p:to>
                                        <p:strVal val="hidden"/>
                                      </p:to>
                                    </p:set>
                                  </p:childTnLst>
                                </p:cTn>
                              </p:par>
                              <p:par>
                                <p:cTn id="155" presetID="2" presetClass="exit" presetSubtype="12" fill="hold" grpId="1" nodeType="withEffect">
                                  <p:stCondLst>
                                    <p:cond delay="0"/>
                                  </p:stCondLst>
                                  <p:childTnLst>
                                    <p:anim calcmode="lin" valueType="num">
                                      <p:cBhvr additive="base">
                                        <p:cTn id="156" dur="3000"/>
                                        <p:tgtEl>
                                          <p:spTgt spid="19"/>
                                        </p:tgtEl>
                                        <p:attrNameLst>
                                          <p:attrName>ppt_x</p:attrName>
                                        </p:attrNameLst>
                                      </p:cBhvr>
                                      <p:tavLst>
                                        <p:tav tm="0">
                                          <p:val>
                                            <p:strVal val="ppt_x"/>
                                          </p:val>
                                        </p:tav>
                                        <p:tav tm="100000">
                                          <p:val>
                                            <p:strVal val="0-ppt_w/2"/>
                                          </p:val>
                                        </p:tav>
                                      </p:tavLst>
                                    </p:anim>
                                    <p:anim calcmode="lin" valueType="num">
                                      <p:cBhvr additive="base">
                                        <p:cTn id="157" dur="3000"/>
                                        <p:tgtEl>
                                          <p:spTgt spid="19"/>
                                        </p:tgtEl>
                                        <p:attrNameLst>
                                          <p:attrName>ppt_y</p:attrName>
                                        </p:attrNameLst>
                                      </p:cBhvr>
                                      <p:tavLst>
                                        <p:tav tm="0">
                                          <p:val>
                                            <p:strVal val="ppt_y"/>
                                          </p:val>
                                        </p:tav>
                                        <p:tav tm="100000">
                                          <p:val>
                                            <p:strVal val="1+ppt_h/2"/>
                                          </p:val>
                                        </p:tav>
                                      </p:tavLst>
                                    </p:anim>
                                    <p:set>
                                      <p:cBhvr>
                                        <p:cTn id="158" dur="1" fill="hold">
                                          <p:stCondLst>
                                            <p:cond delay="2999"/>
                                          </p:stCondLst>
                                        </p:cTn>
                                        <p:tgtEl>
                                          <p:spTgt spid="19"/>
                                        </p:tgtEl>
                                        <p:attrNameLst>
                                          <p:attrName>style.visibility</p:attrName>
                                        </p:attrNameLst>
                                      </p:cBhvr>
                                      <p:to>
                                        <p:strVal val="hidden"/>
                                      </p:to>
                                    </p:set>
                                  </p:childTnLst>
                                </p:cTn>
                              </p:par>
                              <p:par>
                                <p:cTn id="159" presetID="2" presetClass="exit" presetSubtype="12" fill="hold" grpId="1" nodeType="withEffect">
                                  <p:stCondLst>
                                    <p:cond delay="0"/>
                                  </p:stCondLst>
                                  <p:childTnLst>
                                    <p:anim calcmode="lin" valueType="num">
                                      <p:cBhvr additive="base">
                                        <p:cTn id="160" dur="3000"/>
                                        <p:tgtEl>
                                          <p:spTgt spid="20"/>
                                        </p:tgtEl>
                                        <p:attrNameLst>
                                          <p:attrName>ppt_x</p:attrName>
                                        </p:attrNameLst>
                                      </p:cBhvr>
                                      <p:tavLst>
                                        <p:tav tm="0">
                                          <p:val>
                                            <p:strVal val="ppt_x"/>
                                          </p:val>
                                        </p:tav>
                                        <p:tav tm="100000">
                                          <p:val>
                                            <p:strVal val="0-ppt_w/2"/>
                                          </p:val>
                                        </p:tav>
                                      </p:tavLst>
                                    </p:anim>
                                    <p:anim calcmode="lin" valueType="num">
                                      <p:cBhvr additive="base">
                                        <p:cTn id="161" dur="3000"/>
                                        <p:tgtEl>
                                          <p:spTgt spid="20"/>
                                        </p:tgtEl>
                                        <p:attrNameLst>
                                          <p:attrName>ppt_y</p:attrName>
                                        </p:attrNameLst>
                                      </p:cBhvr>
                                      <p:tavLst>
                                        <p:tav tm="0">
                                          <p:val>
                                            <p:strVal val="ppt_y"/>
                                          </p:val>
                                        </p:tav>
                                        <p:tav tm="100000">
                                          <p:val>
                                            <p:strVal val="1+ppt_h/2"/>
                                          </p:val>
                                        </p:tav>
                                      </p:tavLst>
                                    </p:anim>
                                    <p:set>
                                      <p:cBhvr>
                                        <p:cTn id="162" dur="1" fill="hold">
                                          <p:stCondLst>
                                            <p:cond delay="2999"/>
                                          </p:stCondLst>
                                        </p:cTn>
                                        <p:tgtEl>
                                          <p:spTgt spid="20"/>
                                        </p:tgtEl>
                                        <p:attrNameLst>
                                          <p:attrName>style.visibility</p:attrName>
                                        </p:attrNameLst>
                                      </p:cBhvr>
                                      <p:to>
                                        <p:strVal val="hidden"/>
                                      </p:to>
                                    </p:set>
                                  </p:childTnLst>
                                </p:cTn>
                              </p:par>
                              <p:par>
                                <p:cTn id="163" presetID="2" presetClass="exit" presetSubtype="12" fill="hold" grpId="1" nodeType="withEffect">
                                  <p:stCondLst>
                                    <p:cond delay="0"/>
                                  </p:stCondLst>
                                  <p:childTnLst>
                                    <p:anim calcmode="lin" valueType="num">
                                      <p:cBhvr additive="base">
                                        <p:cTn id="164" dur="3000"/>
                                        <p:tgtEl>
                                          <p:spTgt spid="21"/>
                                        </p:tgtEl>
                                        <p:attrNameLst>
                                          <p:attrName>ppt_x</p:attrName>
                                        </p:attrNameLst>
                                      </p:cBhvr>
                                      <p:tavLst>
                                        <p:tav tm="0">
                                          <p:val>
                                            <p:strVal val="ppt_x"/>
                                          </p:val>
                                        </p:tav>
                                        <p:tav tm="100000">
                                          <p:val>
                                            <p:strVal val="0-ppt_w/2"/>
                                          </p:val>
                                        </p:tav>
                                      </p:tavLst>
                                    </p:anim>
                                    <p:anim calcmode="lin" valueType="num">
                                      <p:cBhvr additive="base">
                                        <p:cTn id="165" dur="3000"/>
                                        <p:tgtEl>
                                          <p:spTgt spid="21"/>
                                        </p:tgtEl>
                                        <p:attrNameLst>
                                          <p:attrName>ppt_y</p:attrName>
                                        </p:attrNameLst>
                                      </p:cBhvr>
                                      <p:tavLst>
                                        <p:tav tm="0">
                                          <p:val>
                                            <p:strVal val="ppt_y"/>
                                          </p:val>
                                        </p:tav>
                                        <p:tav tm="100000">
                                          <p:val>
                                            <p:strVal val="1+ppt_h/2"/>
                                          </p:val>
                                        </p:tav>
                                      </p:tavLst>
                                    </p:anim>
                                    <p:set>
                                      <p:cBhvr>
                                        <p:cTn id="166" dur="1" fill="hold">
                                          <p:stCondLst>
                                            <p:cond delay="2999"/>
                                          </p:stCondLst>
                                        </p:cTn>
                                        <p:tgtEl>
                                          <p:spTgt spid="21"/>
                                        </p:tgtEl>
                                        <p:attrNameLst>
                                          <p:attrName>style.visibility</p:attrName>
                                        </p:attrNameLst>
                                      </p:cBhvr>
                                      <p:to>
                                        <p:strVal val="hidden"/>
                                      </p:to>
                                    </p:set>
                                  </p:childTnLst>
                                </p:cTn>
                              </p:par>
                              <p:par>
                                <p:cTn id="167" presetID="2" presetClass="exit" presetSubtype="12" fill="hold" grpId="1" nodeType="withEffect">
                                  <p:stCondLst>
                                    <p:cond delay="0"/>
                                  </p:stCondLst>
                                  <p:childTnLst>
                                    <p:anim calcmode="lin" valueType="num">
                                      <p:cBhvr additive="base">
                                        <p:cTn id="168" dur="3000"/>
                                        <p:tgtEl>
                                          <p:spTgt spid="22"/>
                                        </p:tgtEl>
                                        <p:attrNameLst>
                                          <p:attrName>ppt_x</p:attrName>
                                        </p:attrNameLst>
                                      </p:cBhvr>
                                      <p:tavLst>
                                        <p:tav tm="0">
                                          <p:val>
                                            <p:strVal val="ppt_x"/>
                                          </p:val>
                                        </p:tav>
                                        <p:tav tm="100000">
                                          <p:val>
                                            <p:strVal val="0-ppt_w/2"/>
                                          </p:val>
                                        </p:tav>
                                      </p:tavLst>
                                    </p:anim>
                                    <p:anim calcmode="lin" valueType="num">
                                      <p:cBhvr additive="base">
                                        <p:cTn id="169" dur="3000"/>
                                        <p:tgtEl>
                                          <p:spTgt spid="22"/>
                                        </p:tgtEl>
                                        <p:attrNameLst>
                                          <p:attrName>ppt_y</p:attrName>
                                        </p:attrNameLst>
                                      </p:cBhvr>
                                      <p:tavLst>
                                        <p:tav tm="0">
                                          <p:val>
                                            <p:strVal val="ppt_y"/>
                                          </p:val>
                                        </p:tav>
                                        <p:tav tm="100000">
                                          <p:val>
                                            <p:strVal val="1+ppt_h/2"/>
                                          </p:val>
                                        </p:tav>
                                      </p:tavLst>
                                    </p:anim>
                                    <p:set>
                                      <p:cBhvr>
                                        <p:cTn id="170" dur="1" fill="hold">
                                          <p:stCondLst>
                                            <p:cond delay="2999"/>
                                          </p:stCondLst>
                                        </p:cTn>
                                        <p:tgtEl>
                                          <p:spTgt spid="22"/>
                                        </p:tgtEl>
                                        <p:attrNameLst>
                                          <p:attrName>style.visibility</p:attrName>
                                        </p:attrNameLst>
                                      </p:cBhvr>
                                      <p:to>
                                        <p:strVal val="hidden"/>
                                      </p:to>
                                    </p:set>
                                  </p:childTnLst>
                                </p:cTn>
                              </p:par>
                              <p:par>
                                <p:cTn id="171" presetID="2" presetClass="exit" presetSubtype="12" fill="hold" grpId="1" nodeType="withEffect">
                                  <p:stCondLst>
                                    <p:cond delay="0"/>
                                  </p:stCondLst>
                                  <p:childTnLst>
                                    <p:anim calcmode="lin" valueType="num">
                                      <p:cBhvr additive="base">
                                        <p:cTn id="172" dur="3000"/>
                                        <p:tgtEl>
                                          <p:spTgt spid="23"/>
                                        </p:tgtEl>
                                        <p:attrNameLst>
                                          <p:attrName>ppt_x</p:attrName>
                                        </p:attrNameLst>
                                      </p:cBhvr>
                                      <p:tavLst>
                                        <p:tav tm="0">
                                          <p:val>
                                            <p:strVal val="ppt_x"/>
                                          </p:val>
                                        </p:tav>
                                        <p:tav tm="100000">
                                          <p:val>
                                            <p:strVal val="0-ppt_w/2"/>
                                          </p:val>
                                        </p:tav>
                                      </p:tavLst>
                                    </p:anim>
                                    <p:anim calcmode="lin" valueType="num">
                                      <p:cBhvr additive="base">
                                        <p:cTn id="173" dur="3000"/>
                                        <p:tgtEl>
                                          <p:spTgt spid="23"/>
                                        </p:tgtEl>
                                        <p:attrNameLst>
                                          <p:attrName>ppt_y</p:attrName>
                                        </p:attrNameLst>
                                      </p:cBhvr>
                                      <p:tavLst>
                                        <p:tav tm="0">
                                          <p:val>
                                            <p:strVal val="ppt_y"/>
                                          </p:val>
                                        </p:tav>
                                        <p:tav tm="100000">
                                          <p:val>
                                            <p:strVal val="1+ppt_h/2"/>
                                          </p:val>
                                        </p:tav>
                                      </p:tavLst>
                                    </p:anim>
                                    <p:set>
                                      <p:cBhvr>
                                        <p:cTn id="174" dur="1" fill="hold">
                                          <p:stCondLst>
                                            <p:cond delay="2999"/>
                                          </p:stCondLst>
                                        </p:cTn>
                                        <p:tgtEl>
                                          <p:spTgt spid="23"/>
                                        </p:tgtEl>
                                        <p:attrNameLst>
                                          <p:attrName>style.visibility</p:attrName>
                                        </p:attrNameLst>
                                      </p:cBhvr>
                                      <p:to>
                                        <p:strVal val="hidden"/>
                                      </p:to>
                                    </p:set>
                                  </p:childTnLst>
                                </p:cTn>
                              </p:par>
                              <p:par>
                                <p:cTn id="175" presetID="2" presetClass="exit" presetSubtype="12" fill="hold" grpId="1" nodeType="withEffect">
                                  <p:stCondLst>
                                    <p:cond delay="0"/>
                                  </p:stCondLst>
                                  <p:childTnLst>
                                    <p:anim calcmode="lin" valueType="num">
                                      <p:cBhvr additive="base">
                                        <p:cTn id="176" dur="3000"/>
                                        <p:tgtEl>
                                          <p:spTgt spid="24"/>
                                        </p:tgtEl>
                                        <p:attrNameLst>
                                          <p:attrName>ppt_x</p:attrName>
                                        </p:attrNameLst>
                                      </p:cBhvr>
                                      <p:tavLst>
                                        <p:tav tm="0">
                                          <p:val>
                                            <p:strVal val="ppt_x"/>
                                          </p:val>
                                        </p:tav>
                                        <p:tav tm="100000">
                                          <p:val>
                                            <p:strVal val="0-ppt_w/2"/>
                                          </p:val>
                                        </p:tav>
                                      </p:tavLst>
                                    </p:anim>
                                    <p:anim calcmode="lin" valueType="num">
                                      <p:cBhvr additive="base">
                                        <p:cTn id="177" dur="3000"/>
                                        <p:tgtEl>
                                          <p:spTgt spid="24"/>
                                        </p:tgtEl>
                                        <p:attrNameLst>
                                          <p:attrName>ppt_y</p:attrName>
                                        </p:attrNameLst>
                                      </p:cBhvr>
                                      <p:tavLst>
                                        <p:tav tm="0">
                                          <p:val>
                                            <p:strVal val="ppt_y"/>
                                          </p:val>
                                        </p:tav>
                                        <p:tav tm="100000">
                                          <p:val>
                                            <p:strVal val="1+ppt_h/2"/>
                                          </p:val>
                                        </p:tav>
                                      </p:tavLst>
                                    </p:anim>
                                    <p:set>
                                      <p:cBhvr>
                                        <p:cTn id="178" dur="1" fill="hold">
                                          <p:stCondLst>
                                            <p:cond delay="2999"/>
                                          </p:stCondLst>
                                        </p:cTn>
                                        <p:tgtEl>
                                          <p:spTgt spid="24"/>
                                        </p:tgtEl>
                                        <p:attrNameLst>
                                          <p:attrName>style.visibility</p:attrName>
                                        </p:attrNameLst>
                                      </p:cBhvr>
                                      <p:to>
                                        <p:strVal val="hidden"/>
                                      </p:to>
                                    </p:set>
                                  </p:childTnLst>
                                </p:cTn>
                              </p:par>
                              <p:par>
                                <p:cTn id="179" presetID="2" presetClass="exit" presetSubtype="12" fill="hold" grpId="1" nodeType="withEffect">
                                  <p:stCondLst>
                                    <p:cond delay="0"/>
                                  </p:stCondLst>
                                  <p:childTnLst>
                                    <p:anim calcmode="lin" valueType="num">
                                      <p:cBhvr additive="base">
                                        <p:cTn id="180" dur="3000"/>
                                        <p:tgtEl>
                                          <p:spTgt spid="25"/>
                                        </p:tgtEl>
                                        <p:attrNameLst>
                                          <p:attrName>ppt_x</p:attrName>
                                        </p:attrNameLst>
                                      </p:cBhvr>
                                      <p:tavLst>
                                        <p:tav tm="0">
                                          <p:val>
                                            <p:strVal val="ppt_x"/>
                                          </p:val>
                                        </p:tav>
                                        <p:tav tm="100000">
                                          <p:val>
                                            <p:strVal val="0-ppt_w/2"/>
                                          </p:val>
                                        </p:tav>
                                      </p:tavLst>
                                    </p:anim>
                                    <p:anim calcmode="lin" valueType="num">
                                      <p:cBhvr additive="base">
                                        <p:cTn id="181" dur="3000"/>
                                        <p:tgtEl>
                                          <p:spTgt spid="25"/>
                                        </p:tgtEl>
                                        <p:attrNameLst>
                                          <p:attrName>ppt_y</p:attrName>
                                        </p:attrNameLst>
                                      </p:cBhvr>
                                      <p:tavLst>
                                        <p:tav tm="0">
                                          <p:val>
                                            <p:strVal val="ppt_y"/>
                                          </p:val>
                                        </p:tav>
                                        <p:tav tm="100000">
                                          <p:val>
                                            <p:strVal val="1+ppt_h/2"/>
                                          </p:val>
                                        </p:tav>
                                      </p:tavLst>
                                    </p:anim>
                                    <p:set>
                                      <p:cBhvr>
                                        <p:cTn id="182" dur="1" fill="hold">
                                          <p:stCondLst>
                                            <p:cond delay="2999"/>
                                          </p:stCondLst>
                                        </p:cTn>
                                        <p:tgtEl>
                                          <p:spTgt spid="25"/>
                                        </p:tgtEl>
                                        <p:attrNameLst>
                                          <p:attrName>style.visibility</p:attrName>
                                        </p:attrNameLst>
                                      </p:cBhvr>
                                      <p:to>
                                        <p:strVal val="hidden"/>
                                      </p:to>
                                    </p:set>
                                  </p:childTnLst>
                                </p:cTn>
                              </p:par>
                              <p:par>
                                <p:cTn id="183" presetID="2" presetClass="exit" presetSubtype="12" fill="hold" grpId="1" nodeType="withEffect">
                                  <p:stCondLst>
                                    <p:cond delay="0"/>
                                  </p:stCondLst>
                                  <p:childTnLst>
                                    <p:anim calcmode="lin" valueType="num">
                                      <p:cBhvr additive="base">
                                        <p:cTn id="184" dur="3000"/>
                                        <p:tgtEl>
                                          <p:spTgt spid="26"/>
                                        </p:tgtEl>
                                        <p:attrNameLst>
                                          <p:attrName>ppt_x</p:attrName>
                                        </p:attrNameLst>
                                      </p:cBhvr>
                                      <p:tavLst>
                                        <p:tav tm="0">
                                          <p:val>
                                            <p:strVal val="ppt_x"/>
                                          </p:val>
                                        </p:tav>
                                        <p:tav tm="100000">
                                          <p:val>
                                            <p:strVal val="0-ppt_w/2"/>
                                          </p:val>
                                        </p:tav>
                                      </p:tavLst>
                                    </p:anim>
                                    <p:anim calcmode="lin" valueType="num">
                                      <p:cBhvr additive="base">
                                        <p:cTn id="185" dur="3000"/>
                                        <p:tgtEl>
                                          <p:spTgt spid="26"/>
                                        </p:tgtEl>
                                        <p:attrNameLst>
                                          <p:attrName>ppt_y</p:attrName>
                                        </p:attrNameLst>
                                      </p:cBhvr>
                                      <p:tavLst>
                                        <p:tav tm="0">
                                          <p:val>
                                            <p:strVal val="ppt_y"/>
                                          </p:val>
                                        </p:tav>
                                        <p:tav tm="100000">
                                          <p:val>
                                            <p:strVal val="1+ppt_h/2"/>
                                          </p:val>
                                        </p:tav>
                                      </p:tavLst>
                                    </p:anim>
                                    <p:set>
                                      <p:cBhvr>
                                        <p:cTn id="186" dur="1" fill="hold">
                                          <p:stCondLst>
                                            <p:cond delay="2999"/>
                                          </p:stCondLst>
                                        </p:cTn>
                                        <p:tgtEl>
                                          <p:spTgt spid="26"/>
                                        </p:tgtEl>
                                        <p:attrNameLst>
                                          <p:attrName>style.visibility</p:attrName>
                                        </p:attrNameLst>
                                      </p:cBhvr>
                                      <p:to>
                                        <p:strVal val="hidden"/>
                                      </p:to>
                                    </p:set>
                                  </p:childTnLst>
                                </p:cTn>
                              </p:par>
                              <p:par>
                                <p:cTn id="187" presetID="2" presetClass="exit" presetSubtype="12" fill="hold" grpId="1" nodeType="withEffect">
                                  <p:stCondLst>
                                    <p:cond delay="0"/>
                                  </p:stCondLst>
                                  <p:childTnLst>
                                    <p:anim calcmode="lin" valueType="num">
                                      <p:cBhvr additive="base">
                                        <p:cTn id="188" dur="3000"/>
                                        <p:tgtEl>
                                          <p:spTgt spid="27"/>
                                        </p:tgtEl>
                                        <p:attrNameLst>
                                          <p:attrName>ppt_x</p:attrName>
                                        </p:attrNameLst>
                                      </p:cBhvr>
                                      <p:tavLst>
                                        <p:tav tm="0">
                                          <p:val>
                                            <p:strVal val="ppt_x"/>
                                          </p:val>
                                        </p:tav>
                                        <p:tav tm="100000">
                                          <p:val>
                                            <p:strVal val="0-ppt_w/2"/>
                                          </p:val>
                                        </p:tav>
                                      </p:tavLst>
                                    </p:anim>
                                    <p:anim calcmode="lin" valueType="num">
                                      <p:cBhvr additive="base">
                                        <p:cTn id="189" dur="3000"/>
                                        <p:tgtEl>
                                          <p:spTgt spid="27"/>
                                        </p:tgtEl>
                                        <p:attrNameLst>
                                          <p:attrName>ppt_y</p:attrName>
                                        </p:attrNameLst>
                                      </p:cBhvr>
                                      <p:tavLst>
                                        <p:tav tm="0">
                                          <p:val>
                                            <p:strVal val="ppt_y"/>
                                          </p:val>
                                        </p:tav>
                                        <p:tav tm="100000">
                                          <p:val>
                                            <p:strVal val="1+ppt_h/2"/>
                                          </p:val>
                                        </p:tav>
                                      </p:tavLst>
                                    </p:anim>
                                    <p:set>
                                      <p:cBhvr>
                                        <p:cTn id="190" dur="1" fill="hold">
                                          <p:stCondLst>
                                            <p:cond delay="2999"/>
                                          </p:stCondLst>
                                        </p:cTn>
                                        <p:tgtEl>
                                          <p:spTgt spid="27"/>
                                        </p:tgtEl>
                                        <p:attrNameLst>
                                          <p:attrName>style.visibility</p:attrName>
                                        </p:attrNameLst>
                                      </p:cBhvr>
                                      <p:to>
                                        <p:strVal val="hidden"/>
                                      </p:to>
                                    </p:set>
                                  </p:childTnLst>
                                </p:cTn>
                              </p:par>
                              <p:par>
                                <p:cTn id="191" presetID="2" presetClass="exit" presetSubtype="12" fill="hold" grpId="1" nodeType="withEffect">
                                  <p:stCondLst>
                                    <p:cond delay="0"/>
                                  </p:stCondLst>
                                  <p:childTnLst>
                                    <p:anim calcmode="lin" valueType="num">
                                      <p:cBhvr additive="base">
                                        <p:cTn id="192" dur="3000"/>
                                        <p:tgtEl>
                                          <p:spTgt spid="28"/>
                                        </p:tgtEl>
                                        <p:attrNameLst>
                                          <p:attrName>ppt_x</p:attrName>
                                        </p:attrNameLst>
                                      </p:cBhvr>
                                      <p:tavLst>
                                        <p:tav tm="0">
                                          <p:val>
                                            <p:strVal val="ppt_x"/>
                                          </p:val>
                                        </p:tav>
                                        <p:tav tm="100000">
                                          <p:val>
                                            <p:strVal val="0-ppt_w/2"/>
                                          </p:val>
                                        </p:tav>
                                      </p:tavLst>
                                    </p:anim>
                                    <p:anim calcmode="lin" valueType="num">
                                      <p:cBhvr additive="base">
                                        <p:cTn id="193" dur="3000"/>
                                        <p:tgtEl>
                                          <p:spTgt spid="28"/>
                                        </p:tgtEl>
                                        <p:attrNameLst>
                                          <p:attrName>ppt_y</p:attrName>
                                        </p:attrNameLst>
                                      </p:cBhvr>
                                      <p:tavLst>
                                        <p:tav tm="0">
                                          <p:val>
                                            <p:strVal val="ppt_y"/>
                                          </p:val>
                                        </p:tav>
                                        <p:tav tm="100000">
                                          <p:val>
                                            <p:strVal val="1+ppt_h/2"/>
                                          </p:val>
                                        </p:tav>
                                      </p:tavLst>
                                    </p:anim>
                                    <p:set>
                                      <p:cBhvr>
                                        <p:cTn id="194" dur="1" fill="hold">
                                          <p:stCondLst>
                                            <p:cond delay="2999"/>
                                          </p:stCondLst>
                                        </p:cTn>
                                        <p:tgtEl>
                                          <p:spTgt spid="28"/>
                                        </p:tgtEl>
                                        <p:attrNameLst>
                                          <p:attrName>style.visibility</p:attrName>
                                        </p:attrNameLst>
                                      </p:cBhvr>
                                      <p:to>
                                        <p:strVal val="hidden"/>
                                      </p:to>
                                    </p:set>
                                  </p:childTnLst>
                                </p:cTn>
                              </p:par>
                              <p:par>
                                <p:cTn id="195" presetID="2" presetClass="exit" presetSubtype="12" fill="hold" grpId="1" nodeType="withEffect">
                                  <p:stCondLst>
                                    <p:cond delay="0"/>
                                  </p:stCondLst>
                                  <p:childTnLst>
                                    <p:anim calcmode="lin" valueType="num">
                                      <p:cBhvr additive="base">
                                        <p:cTn id="196" dur="3000"/>
                                        <p:tgtEl>
                                          <p:spTgt spid="29"/>
                                        </p:tgtEl>
                                        <p:attrNameLst>
                                          <p:attrName>ppt_x</p:attrName>
                                        </p:attrNameLst>
                                      </p:cBhvr>
                                      <p:tavLst>
                                        <p:tav tm="0">
                                          <p:val>
                                            <p:strVal val="ppt_x"/>
                                          </p:val>
                                        </p:tav>
                                        <p:tav tm="100000">
                                          <p:val>
                                            <p:strVal val="0-ppt_w/2"/>
                                          </p:val>
                                        </p:tav>
                                      </p:tavLst>
                                    </p:anim>
                                    <p:anim calcmode="lin" valueType="num">
                                      <p:cBhvr additive="base">
                                        <p:cTn id="197" dur="3000"/>
                                        <p:tgtEl>
                                          <p:spTgt spid="29"/>
                                        </p:tgtEl>
                                        <p:attrNameLst>
                                          <p:attrName>ppt_y</p:attrName>
                                        </p:attrNameLst>
                                      </p:cBhvr>
                                      <p:tavLst>
                                        <p:tav tm="0">
                                          <p:val>
                                            <p:strVal val="ppt_y"/>
                                          </p:val>
                                        </p:tav>
                                        <p:tav tm="100000">
                                          <p:val>
                                            <p:strVal val="1+ppt_h/2"/>
                                          </p:val>
                                        </p:tav>
                                      </p:tavLst>
                                    </p:anim>
                                    <p:set>
                                      <p:cBhvr>
                                        <p:cTn id="198" dur="1" fill="hold">
                                          <p:stCondLst>
                                            <p:cond delay="2999"/>
                                          </p:stCondLst>
                                        </p:cTn>
                                        <p:tgtEl>
                                          <p:spTgt spid="29"/>
                                        </p:tgtEl>
                                        <p:attrNameLst>
                                          <p:attrName>style.visibility</p:attrName>
                                        </p:attrNameLst>
                                      </p:cBhvr>
                                      <p:to>
                                        <p:strVal val="hidden"/>
                                      </p:to>
                                    </p:set>
                                  </p:childTnLst>
                                </p:cTn>
                              </p:par>
                              <p:par>
                                <p:cTn id="199" presetID="2" presetClass="exit" presetSubtype="12" fill="hold" grpId="1" nodeType="withEffect">
                                  <p:stCondLst>
                                    <p:cond delay="0"/>
                                  </p:stCondLst>
                                  <p:childTnLst>
                                    <p:anim calcmode="lin" valueType="num">
                                      <p:cBhvr additive="base">
                                        <p:cTn id="200" dur="3000"/>
                                        <p:tgtEl>
                                          <p:spTgt spid="30"/>
                                        </p:tgtEl>
                                        <p:attrNameLst>
                                          <p:attrName>ppt_x</p:attrName>
                                        </p:attrNameLst>
                                      </p:cBhvr>
                                      <p:tavLst>
                                        <p:tav tm="0">
                                          <p:val>
                                            <p:strVal val="ppt_x"/>
                                          </p:val>
                                        </p:tav>
                                        <p:tav tm="100000">
                                          <p:val>
                                            <p:strVal val="0-ppt_w/2"/>
                                          </p:val>
                                        </p:tav>
                                      </p:tavLst>
                                    </p:anim>
                                    <p:anim calcmode="lin" valueType="num">
                                      <p:cBhvr additive="base">
                                        <p:cTn id="201" dur="3000"/>
                                        <p:tgtEl>
                                          <p:spTgt spid="30"/>
                                        </p:tgtEl>
                                        <p:attrNameLst>
                                          <p:attrName>ppt_y</p:attrName>
                                        </p:attrNameLst>
                                      </p:cBhvr>
                                      <p:tavLst>
                                        <p:tav tm="0">
                                          <p:val>
                                            <p:strVal val="ppt_y"/>
                                          </p:val>
                                        </p:tav>
                                        <p:tav tm="100000">
                                          <p:val>
                                            <p:strVal val="1+ppt_h/2"/>
                                          </p:val>
                                        </p:tav>
                                      </p:tavLst>
                                    </p:anim>
                                    <p:set>
                                      <p:cBhvr>
                                        <p:cTn id="202" dur="1" fill="hold">
                                          <p:stCondLst>
                                            <p:cond delay="2999"/>
                                          </p:stCondLst>
                                        </p:cTn>
                                        <p:tgtEl>
                                          <p:spTgt spid="30"/>
                                        </p:tgtEl>
                                        <p:attrNameLst>
                                          <p:attrName>style.visibility</p:attrName>
                                        </p:attrNameLst>
                                      </p:cBhvr>
                                      <p:to>
                                        <p:strVal val="hidden"/>
                                      </p:to>
                                    </p:set>
                                  </p:childTnLst>
                                </p:cTn>
                              </p:par>
                              <p:par>
                                <p:cTn id="203" presetID="17" presetClass="entr" presetSubtype="1" fill="hold" nodeType="withEffect">
                                  <p:stCondLst>
                                    <p:cond delay="0"/>
                                  </p:stCondLst>
                                  <p:childTnLst>
                                    <p:set>
                                      <p:cBhvr>
                                        <p:cTn id="204" dur="1" fill="hold">
                                          <p:stCondLst>
                                            <p:cond delay="0"/>
                                          </p:stCondLst>
                                        </p:cTn>
                                        <p:tgtEl>
                                          <p:spTgt spid="2"/>
                                        </p:tgtEl>
                                        <p:attrNameLst>
                                          <p:attrName>style.visibility</p:attrName>
                                        </p:attrNameLst>
                                      </p:cBhvr>
                                      <p:to>
                                        <p:strVal val="visible"/>
                                      </p:to>
                                    </p:set>
                                    <p:anim calcmode="lin" valueType="num">
                                      <p:cBhvr>
                                        <p:cTn id="205" dur="3000" fill="hold"/>
                                        <p:tgtEl>
                                          <p:spTgt spid="2"/>
                                        </p:tgtEl>
                                        <p:attrNameLst>
                                          <p:attrName>ppt_x</p:attrName>
                                        </p:attrNameLst>
                                      </p:cBhvr>
                                      <p:tavLst>
                                        <p:tav tm="0">
                                          <p:val>
                                            <p:strVal val="#ppt_x"/>
                                          </p:val>
                                        </p:tav>
                                        <p:tav tm="100000">
                                          <p:val>
                                            <p:strVal val="#ppt_x"/>
                                          </p:val>
                                        </p:tav>
                                      </p:tavLst>
                                    </p:anim>
                                    <p:anim calcmode="lin" valueType="num">
                                      <p:cBhvr>
                                        <p:cTn id="206" dur="3000" fill="hold"/>
                                        <p:tgtEl>
                                          <p:spTgt spid="2"/>
                                        </p:tgtEl>
                                        <p:attrNameLst>
                                          <p:attrName>ppt_y</p:attrName>
                                        </p:attrNameLst>
                                      </p:cBhvr>
                                      <p:tavLst>
                                        <p:tav tm="0">
                                          <p:val>
                                            <p:strVal val="#ppt_y-#ppt_h/2"/>
                                          </p:val>
                                        </p:tav>
                                        <p:tav tm="100000">
                                          <p:val>
                                            <p:strVal val="#ppt_y"/>
                                          </p:val>
                                        </p:tav>
                                      </p:tavLst>
                                    </p:anim>
                                    <p:anim calcmode="lin" valueType="num">
                                      <p:cBhvr>
                                        <p:cTn id="207" dur="3000" fill="hold"/>
                                        <p:tgtEl>
                                          <p:spTgt spid="2"/>
                                        </p:tgtEl>
                                        <p:attrNameLst>
                                          <p:attrName>ppt_w</p:attrName>
                                        </p:attrNameLst>
                                      </p:cBhvr>
                                      <p:tavLst>
                                        <p:tav tm="0">
                                          <p:val>
                                            <p:strVal val="#ppt_w"/>
                                          </p:val>
                                        </p:tav>
                                        <p:tav tm="100000">
                                          <p:val>
                                            <p:strVal val="#ppt_w"/>
                                          </p:val>
                                        </p:tav>
                                      </p:tavLst>
                                    </p:anim>
                                    <p:anim calcmode="lin" valueType="num">
                                      <p:cBhvr>
                                        <p:cTn id="208" dur="3000" fill="hold"/>
                                        <p:tgtEl>
                                          <p:spTgt spid="2"/>
                                        </p:tgtEl>
                                        <p:attrNameLst>
                                          <p:attrName>ppt_h</p:attrName>
                                        </p:attrNameLst>
                                      </p:cBhvr>
                                      <p:tavLst>
                                        <p:tav tm="0">
                                          <p:val>
                                            <p:fltVal val="0"/>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2"/>
                                        </p:tgtEl>
                                        <p:attrNameLst>
                                          <p:attrName>style.visibility</p:attrName>
                                        </p:attrNameLst>
                                      </p:cBhvr>
                                      <p:to>
                                        <p:strVal val="visible"/>
                                      </p:to>
                                    </p:set>
                                    <p:animEffect transition="in" filter="barn(outVertical)">
                                      <p:cBhvr>
                                        <p:cTn id="2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68350E"/>
            </a:gs>
            <a:gs pos="64999">
              <a:srgbClr val="F0EBD5"/>
            </a:gs>
            <a:gs pos="100000">
              <a:srgbClr val="D1C39F"/>
            </a:gs>
          </a:gsLst>
          <a:lin ang="0" scaled="0"/>
        </a:gradFill>
        <a:effectLst/>
      </p:bgPr>
    </p:bg>
    <p:spTree>
      <p:nvGrpSpPr>
        <p:cNvPr id="1" name=""/>
        <p:cNvGrpSpPr/>
        <p:nvPr/>
      </p:nvGrpSpPr>
      <p:grpSpPr>
        <a:xfrm>
          <a:off x="0" y="0"/>
          <a:ext cx="0" cy="0"/>
          <a:chOff x="0" y="0"/>
          <a:chExt cx="0" cy="0"/>
        </a:xfrm>
      </p:grpSpPr>
      <p:pic>
        <p:nvPicPr>
          <p:cNvPr id="2" name="1 Imagen" descr="arq_76212.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Lágrima"/>
          <p:cNvSpPr/>
          <p:nvPr/>
        </p:nvSpPr>
        <p:spPr>
          <a:xfrm>
            <a:off x="3286116" y="0"/>
            <a:ext cx="1500198" cy="2000228"/>
          </a:xfrm>
          <a:prstGeom prst="teardrop">
            <a:avLst/>
          </a:prstGeom>
          <a:blipFill>
            <a:blip r:embed="rId4">
              <a:duotone>
                <a:schemeClr val="accent6">
                  <a:shade val="45000"/>
                  <a:satMod val="135000"/>
                </a:schemeClr>
                <a:prstClr val="white"/>
              </a:duotone>
              <a:lum contrast="2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flipH="1">
            <a:off x="4500562" y="0"/>
            <a:ext cx="1500198" cy="1928808"/>
          </a:xfrm>
          <a:prstGeom prst="teardrop">
            <a:avLst/>
          </a:prstGeom>
          <a:blipFill>
            <a:blip r:embed="rId4">
              <a:duotone>
                <a:schemeClr val="accent6">
                  <a:shade val="45000"/>
                  <a:satMod val="135000"/>
                </a:schemeClr>
                <a:prstClr val="white"/>
              </a:duotone>
              <a:lum contrast="2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a:off x="3357554" y="1785932"/>
            <a:ext cx="1357322" cy="1709185"/>
          </a:xfrm>
          <a:prstGeom prst="teardrop">
            <a:avLst/>
          </a:prstGeom>
          <a:blipFill>
            <a:blip r:embed="rId4">
              <a:duotone>
                <a:schemeClr val="accent6">
                  <a:shade val="45000"/>
                  <a:satMod val="135000"/>
                </a:schemeClr>
                <a:prstClr val="white"/>
              </a:duotone>
              <a:lum contrast="2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flipH="1">
            <a:off x="4429124" y="1785932"/>
            <a:ext cx="1357322" cy="1785950"/>
          </a:xfrm>
          <a:prstGeom prst="teardrop">
            <a:avLst/>
          </a:prstGeom>
          <a:blipFill>
            <a:blip r:embed="rId4">
              <a:duotone>
                <a:schemeClr val="accent6">
                  <a:shade val="45000"/>
                  <a:satMod val="135000"/>
                </a:schemeClr>
                <a:prstClr val="white"/>
              </a:duotone>
              <a:lum contrast="2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a:off x="3286116" y="3357568"/>
            <a:ext cx="1486969" cy="1785932"/>
          </a:xfrm>
          <a:prstGeom prst="teardrop">
            <a:avLst/>
          </a:prstGeom>
          <a:blipFill>
            <a:blip r:embed="rId4">
              <a:duotone>
                <a:schemeClr val="accent6">
                  <a:shade val="45000"/>
                  <a:satMod val="135000"/>
                </a:schemeClr>
                <a:prstClr val="white"/>
              </a:duotone>
              <a:lum contrast="2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flipH="1">
            <a:off x="4214810" y="3429006"/>
            <a:ext cx="1500198" cy="1714494"/>
          </a:xfrm>
          <a:prstGeom prst="teardrop">
            <a:avLst/>
          </a:prstGeom>
          <a:blipFill>
            <a:blip r:embed="rId4">
              <a:duotone>
                <a:schemeClr val="accent6">
                  <a:shade val="45000"/>
                  <a:satMod val="135000"/>
                </a:schemeClr>
                <a:prstClr val="white"/>
              </a:duotone>
              <a:lum contrast="2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2000" fill="hold"/>
                                        <p:tgtEl>
                                          <p:spTgt spid="4"/>
                                        </p:tgtEl>
                                        <p:attrNameLst>
                                          <p:attrName>ppt_x</p:attrName>
                                        </p:attrNameLst>
                                      </p:cBhvr>
                                      <p:tavLst>
                                        <p:tav tm="0">
                                          <p:val>
                                            <p:strVal val="1+#ppt_w/2"/>
                                          </p:val>
                                        </p:tav>
                                        <p:tav tm="100000">
                                          <p:val>
                                            <p:strVal val="#ppt_x"/>
                                          </p:val>
                                        </p:tav>
                                      </p:tavLst>
                                    </p:anim>
                                    <p:anim calcmode="lin" valueType="num">
                                      <p:cBhvr additive="base">
                                        <p:cTn id="22" dur="2000" fill="hold"/>
                                        <p:tgtEl>
                                          <p:spTgt spid="4"/>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1+#ppt_w/2"/>
                                          </p:val>
                                        </p:tav>
                                        <p:tav tm="100000">
                                          <p:val>
                                            <p:strVal val="#ppt_x"/>
                                          </p:val>
                                        </p:tav>
                                      </p:tavLst>
                                    </p:anim>
                                    <p:anim calcmode="lin" valueType="num">
                                      <p:cBhvr additive="base">
                                        <p:cTn id="26" dur="200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8" presetClass="emph" presetSubtype="0" fill="hold" grpId="1"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fill="hold" grpId="1" nodeType="withEffect">
                                  <p:stCondLst>
                                    <p:cond delay="0"/>
                                  </p:stCondLst>
                                  <p:childTnLst>
                                    <p:animRot by="21600000">
                                      <p:cBhvr>
                                        <p:cTn id="34" dur="2000" fill="hold"/>
                                        <p:tgtEl>
                                          <p:spTgt spid="5"/>
                                        </p:tgtEl>
                                        <p:attrNameLst>
                                          <p:attrName>r</p:attrName>
                                        </p:attrNameLst>
                                      </p:cBhvr>
                                    </p:animRot>
                                  </p:childTnLst>
                                </p:cTn>
                              </p:par>
                              <p:par>
                                <p:cTn id="35" presetID="8" presetClass="emph" presetSubtype="0" fill="hold" grpId="1" nodeType="withEffect">
                                  <p:stCondLst>
                                    <p:cond delay="0"/>
                                  </p:stCondLst>
                                  <p:childTnLst>
                                    <p:animRot by="21600000">
                                      <p:cBhvr>
                                        <p:cTn id="36" dur="2000" fill="hold"/>
                                        <p:tgtEl>
                                          <p:spTgt spid="7"/>
                                        </p:tgtEl>
                                        <p:attrNameLst>
                                          <p:attrName>r</p:attrName>
                                        </p:attrNameLst>
                                      </p:cBhvr>
                                    </p:animRot>
                                  </p:childTnLst>
                                </p:cTn>
                              </p:par>
                              <p:par>
                                <p:cTn id="37" presetID="8" presetClass="emph" presetSubtype="0" fill="hold" grpId="1" nodeType="withEffect">
                                  <p:stCondLst>
                                    <p:cond delay="0"/>
                                  </p:stCondLst>
                                  <p:childTnLst>
                                    <p:animRot by="-21600000">
                                      <p:cBhvr>
                                        <p:cTn id="38" dur="2000" fill="hold"/>
                                        <p:tgtEl>
                                          <p:spTgt spid="4"/>
                                        </p:tgtEl>
                                        <p:attrNameLst>
                                          <p:attrName>r</p:attrName>
                                        </p:attrNameLst>
                                      </p:cBhvr>
                                    </p:animRot>
                                  </p:childTnLst>
                                </p:cTn>
                              </p:par>
                              <p:par>
                                <p:cTn id="39" presetID="8" presetClass="emph" presetSubtype="0" fill="hold" grpId="1" nodeType="withEffect">
                                  <p:stCondLst>
                                    <p:cond delay="0"/>
                                  </p:stCondLst>
                                  <p:childTnLst>
                                    <p:animRot by="-21600000">
                                      <p:cBhvr>
                                        <p:cTn id="40" dur="2000" fill="hold"/>
                                        <p:tgtEl>
                                          <p:spTgt spid="6"/>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8"/>
                                        </p:tgtEl>
                                        <p:attrNameLst>
                                          <p:attrName>r</p:attrName>
                                        </p:attrNameLst>
                                      </p:cBhvr>
                                    </p:animRot>
                                  </p:childTnLst>
                                </p:cTn>
                              </p:par>
                            </p:childTnLst>
                          </p:cTn>
                        </p:par>
                        <p:par>
                          <p:cTn id="43" fill="hold">
                            <p:stCondLst>
                              <p:cond delay="2000"/>
                            </p:stCondLst>
                            <p:childTnLst>
                              <p:par>
                                <p:cTn id="44" presetID="2" presetClass="exit" presetSubtype="2" fill="hold" grpId="2" nodeType="afterEffect">
                                  <p:stCondLst>
                                    <p:cond delay="0"/>
                                  </p:stCondLst>
                                  <p:childTnLst>
                                    <p:anim calcmode="lin" valueType="num">
                                      <p:cBhvr additive="base">
                                        <p:cTn id="45" dur="2000"/>
                                        <p:tgtEl>
                                          <p:spTgt spid="3"/>
                                        </p:tgtEl>
                                        <p:attrNameLst>
                                          <p:attrName>ppt_x</p:attrName>
                                        </p:attrNameLst>
                                      </p:cBhvr>
                                      <p:tavLst>
                                        <p:tav tm="0">
                                          <p:val>
                                            <p:strVal val="ppt_x"/>
                                          </p:val>
                                        </p:tav>
                                        <p:tav tm="100000">
                                          <p:val>
                                            <p:strVal val="1+ppt_w/2"/>
                                          </p:val>
                                        </p:tav>
                                      </p:tavLst>
                                    </p:anim>
                                    <p:anim calcmode="lin" valueType="num">
                                      <p:cBhvr additive="base">
                                        <p:cTn id="46" dur="2000"/>
                                        <p:tgtEl>
                                          <p:spTgt spid="3"/>
                                        </p:tgtEl>
                                        <p:attrNameLst>
                                          <p:attrName>ppt_y</p:attrName>
                                        </p:attrNameLst>
                                      </p:cBhvr>
                                      <p:tavLst>
                                        <p:tav tm="0">
                                          <p:val>
                                            <p:strVal val="ppt_y"/>
                                          </p:val>
                                        </p:tav>
                                        <p:tav tm="100000">
                                          <p:val>
                                            <p:strVal val="ppt_y"/>
                                          </p:val>
                                        </p:tav>
                                      </p:tavLst>
                                    </p:anim>
                                    <p:set>
                                      <p:cBhvr>
                                        <p:cTn id="47" dur="1" fill="hold">
                                          <p:stCondLst>
                                            <p:cond delay="1999"/>
                                          </p:stCondLst>
                                        </p:cTn>
                                        <p:tgtEl>
                                          <p:spTgt spid="3"/>
                                        </p:tgtEl>
                                        <p:attrNameLst>
                                          <p:attrName>style.visibility</p:attrName>
                                        </p:attrNameLst>
                                      </p:cBhvr>
                                      <p:to>
                                        <p:strVal val="hidden"/>
                                      </p:to>
                                    </p:set>
                                  </p:childTnLst>
                                </p:cTn>
                              </p:par>
                              <p:par>
                                <p:cTn id="48" presetID="2" presetClass="exit" presetSubtype="2" fill="hold" grpId="2"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1+ppt_w/2"/>
                                          </p:val>
                                        </p:tav>
                                      </p:tavLst>
                                    </p:anim>
                                    <p:anim calcmode="lin" valueType="num">
                                      <p:cBhvr additive="base">
                                        <p:cTn id="50" dur="2000"/>
                                        <p:tgtEl>
                                          <p:spTgt spid="5"/>
                                        </p:tgtEl>
                                        <p:attrNameLst>
                                          <p:attrName>ppt_y</p:attrName>
                                        </p:attrNameLst>
                                      </p:cBhvr>
                                      <p:tavLst>
                                        <p:tav tm="0">
                                          <p:val>
                                            <p:strVal val="ppt_y"/>
                                          </p:val>
                                        </p:tav>
                                        <p:tav tm="100000">
                                          <p:val>
                                            <p:strVal val="ppt_y"/>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2" fill="hold" grpId="2" nodeType="withEffect">
                                  <p:stCondLst>
                                    <p:cond delay="0"/>
                                  </p:stCondLst>
                                  <p:childTnLst>
                                    <p:anim calcmode="lin" valueType="num">
                                      <p:cBhvr additive="base">
                                        <p:cTn id="53" dur="2000"/>
                                        <p:tgtEl>
                                          <p:spTgt spid="7"/>
                                        </p:tgtEl>
                                        <p:attrNameLst>
                                          <p:attrName>ppt_x</p:attrName>
                                        </p:attrNameLst>
                                      </p:cBhvr>
                                      <p:tavLst>
                                        <p:tav tm="0">
                                          <p:val>
                                            <p:strVal val="ppt_x"/>
                                          </p:val>
                                        </p:tav>
                                        <p:tav tm="100000">
                                          <p:val>
                                            <p:strVal val="1+ppt_w/2"/>
                                          </p:val>
                                        </p:tav>
                                      </p:tavLst>
                                    </p:anim>
                                    <p:anim calcmode="lin" valueType="num">
                                      <p:cBhvr additive="base">
                                        <p:cTn id="54" dur="2000"/>
                                        <p:tgtEl>
                                          <p:spTgt spid="7"/>
                                        </p:tgtEl>
                                        <p:attrNameLst>
                                          <p:attrName>ppt_y</p:attrName>
                                        </p:attrNameLst>
                                      </p:cBhvr>
                                      <p:tavLst>
                                        <p:tav tm="0">
                                          <p:val>
                                            <p:strVal val="ppt_y"/>
                                          </p:val>
                                        </p:tav>
                                        <p:tav tm="100000">
                                          <p:val>
                                            <p:strVal val="ppt_y"/>
                                          </p:val>
                                        </p:tav>
                                      </p:tavLst>
                                    </p:anim>
                                    <p:set>
                                      <p:cBhvr>
                                        <p:cTn id="55" dur="1" fill="hold">
                                          <p:stCondLst>
                                            <p:cond delay="1999"/>
                                          </p:stCondLst>
                                        </p:cTn>
                                        <p:tgtEl>
                                          <p:spTgt spid="7"/>
                                        </p:tgtEl>
                                        <p:attrNameLst>
                                          <p:attrName>style.visibility</p:attrName>
                                        </p:attrNameLst>
                                      </p:cBhvr>
                                      <p:to>
                                        <p:strVal val="hidden"/>
                                      </p:to>
                                    </p:set>
                                  </p:childTnLst>
                                </p:cTn>
                              </p:par>
                              <p:par>
                                <p:cTn id="56" presetID="2" presetClass="exit" presetSubtype="8" fill="hold" grpId="2" nodeType="with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0-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8" fill="hold" grpId="2"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0-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8" fill="hold" grpId="2"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0-ppt_w/2"/>
                                          </p:val>
                                        </p:tav>
                                      </p:tavLst>
                                    </p:anim>
                                    <p:anim calcmode="lin" valueType="num">
                                      <p:cBhvr additive="base">
                                        <p:cTn id="66" dur="2000"/>
                                        <p:tgtEl>
                                          <p:spTgt spid="8"/>
                                        </p:tgtEl>
                                        <p:attrNameLst>
                                          <p:attrName>ppt_y</p:attrName>
                                        </p:attrNameLst>
                                      </p:cBhvr>
                                      <p:tavLst>
                                        <p:tav tm="0">
                                          <p:val>
                                            <p:strVal val="ppt_y"/>
                                          </p:val>
                                        </p:tav>
                                        <p:tav tm="100000">
                                          <p:val>
                                            <p:strVal val="ppt_y"/>
                                          </p:val>
                                        </p:tav>
                                      </p:tavLst>
                                    </p:anim>
                                    <p:set>
                                      <p:cBhvr>
                                        <p:cTn id="67" dur="1" fill="hold">
                                          <p:stCondLst>
                                            <p:cond delay="1999"/>
                                          </p:stCondLst>
                                        </p:cTn>
                                        <p:tgtEl>
                                          <p:spTgt spid="8"/>
                                        </p:tgtEl>
                                        <p:attrNameLst>
                                          <p:attrName>style.visibility</p:attrName>
                                        </p:attrNameLst>
                                      </p:cBhvr>
                                      <p:to>
                                        <p:strVal val="hidden"/>
                                      </p:to>
                                    </p:set>
                                  </p:childTnLst>
                                </p:cTn>
                              </p:par>
                              <p:par>
                                <p:cTn id="68" presetID="8" presetClass="emph" presetSubtype="0" fill="hold" grpId="3" nodeType="withEffect">
                                  <p:stCondLst>
                                    <p:cond delay="0"/>
                                  </p:stCondLst>
                                  <p:childTnLst>
                                    <p:animRot by="21600000">
                                      <p:cBhvr>
                                        <p:cTn id="69" dur="2000" fill="hold"/>
                                        <p:tgtEl>
                                          <p:spTgt spid="3"/>
                                        </p:tgtEl>
                                        <p:attrNameLst>
                                          <p:attrName>r</p:attrName>
                                        </p:attrNameLst>
                                      </p:cBhvr>
                                    </p:animRot>
                                  </p:childTnLst>
                                </p:cTn>
                              </p:par>
                              <p:par>
                                <p:cTn id="70" presetID="8" presetClass="emph" presetSubtype="0" fill="hold" grpId="3" nodeType="withEffect">
                                  <p:stCondLst>
                                    <p:cond delay="0"/>
                                  </p:stCondLst>
                                  <p:childTnLst>
                                    <p:animRot by="21600000">
                                      <p:cBhvr>
                                        <p:cTn id="71" dur="2000" fill="hold"/>
                                        <p:tgtEl>
                                          <p:spTgt spid="5"/>
                                        </p:tgtEl>
                                        <p:attrNameLst>
                                          <p:attrName>r</p:attrName>
                                        </p:attrNameLst>
                                      </p:cBhvr>
                                    </p:animRot>
                                  </p:childTnLst>
                                </p:cTn>
                              </p:par>
                              <p:par>
                                <p:cTn id="72" presetID="8" presetClass="emph" presetSubtype="0" fill="hold" grpId="3" nodeType="withEffect">
                                  <p:stCondLst>
                                    <p:cond delay="0"/>
                                  </p:stCondLst>
                                  <p:childTnLst>
                                    <p:animRot by="21600000">
                                      <p:cBhvr>
                                        <p:cTn id="73" dur="2000" fill="hold"/>
                                        <p:tgtEl>
                                          <p:spTgt spid="7"/>
                                        </p:tgtEl>
                                        <p:attrNameLst>
                                          <p:attrName>r</p:attrName>
                                        </p:attrNameLst>
                                      </p:cBhvr>
                                    </p:animRot>
                                  </p:childTnLst>
                                </p:cTn>
                              </p:par>
                              <p:par>
                                <p:cTn id="74" presetID="8" presetClass="emph" presetSubtype="0" fill="hold" grpId="3" nodeType="withEffect">
                                  <p:stCondLst>
                                    <p:cond delay="0"/>
                                  </p:stCondLst>
                                  <p:childTnLst>
                                    <p:animRot by="-21600000">
                                      <p:cBhvr>
                                        <p:cTn id="75" dur="2000" fill="hold"/>
                                        <p:tgtEl>
                                          <p:spTgt spid="4"/>
                                        </p:tgtEl>
                                        <p:attrNameLst>
                                          <p:attrName>r</p:attrName>
                                        </p:attrNameLst>
                                      </p:cBhvr>
                                    </p:animRot>
                                  </p:childTnLst>
                                </p:cTn>
                              </p:par>
                              <p:par>
                                <p:cTn id="76" presetID="8" presetClass="emph" presetSubtype="0" fill="hold" grpId="3" nodeType="withEffect">
                                  <p:stCondLst>
                                    <p:cond delay="0"/>
                                  </p:stCondLst>
                                  <p:childTnLst>
                                    <p:animRot by="-21600000">
                                      <p:cBhvr>
                                        <p:cTn id="77" dur="2000" fill="hold"/>
                                        <p:tgtEl>
                                          <p:spTgt spid="6"/>
                                        </p:tgtEl>
                                        <p:attrNameLst>
                                          <p:attrName>r</p:attrName>
                                        </p:attrNameLst>
                                      </p:cBhvr>
                                    </p:animRot>
                                  </p:childTnLst>
                                </p:cTn>
                              </p:par>
                              <p:par>
                                <p:cTn id="78" presetID="8" presetClass="emph" presetSubtype="0" fill="hold" grpId="3" nodeType="withEffect">
                                  <p:stCondLst>
                                    <p:cond delay="0"/>
                                  </p:stCondLst>
                                  <p:childTnLst>
                                    <p:animRot by="-21600000">
                                      <p:cBhvr>
                                        <p:cTn id="79" dur="2000" fill="hold"/>
                                        <p:tgtEl>
                                          <p:spTgt spid="8"/>
                                        </p:tgtEl>
                                        <p:attrNameLst>
                                          <p:attrName>r</p:attrName>
                                        </p:attrNameLst>
                                      </p:cBhvr>
                                    </p:animRot>
                                  </p:childTnLst>
                                </p:cTn>
                              </p:par>
                              <p:par>
                                <p:cTn id="80" presetID="23" presetClass="entr" presetSubtype="272"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strVal val="2/3*#ppt_w"/>
                                          </p:val>
                                        </p:tav>
                                        <p:tav tm="100000">
                                          <p:val>
                                            <p:strVal val="#ppt_w"/>
                                          </p:val>
                                        </p:tav>
                                      </p:tavLst>
                                    </p:anim>
                                    <p:anim calcmode="lin" valueType="num">
                                      <p:cBhvr>
                                        <p:cTn id="83" dur="2000" fill="hold"/>
                                        <p:tgtEl>
                                          <p:spTgt spid="2"/>
                                        </p:tgtEl>
                                        <p:attrNameLst>
                                          <p:attrName>ppt_h</p:attrName>
                                        </p:attrNameLst>
                                      </p:cBhvr>
                                      <p:tavLst>
                                        <p:tav tm="0">
                                          <p:val>
                                            <p:strVal val="2/3*#ppt_h"/>
                                          </p:val>
                                        </p:tav>
                                        <p:tav tm="100000">
                                          <p:val>
                                            <p:strVal val="#ppt_h"/>
                                          </p:val>
                                        </p:tav>
                                      </p:tavLst>
                                    </p:anim>
                                  </p:childTnLst>
                                </p:cTn>
                              </p:par>
                              <p:par>
                                <p:cTn id="84" presetID="4" presetClass="entr" presetSubtype="32" fill="hold" nodeType="withEffect">
                                  <p:stCondLst>
                                    <p:cond delay="0"/>
                                  </p:stCondLst>
                                  <p:childTnLst>
                                    <p:set>
                                      <p:cBhvr>
                                        <p:cTn id="85" dur="1" fill="hold">
                                          <p:stCondLst>
                                            <p:cond delay="0"/>
                                          </p:stCondLst>
                                        </p:cTn>
                                        <p:tgtEl>
                                          <p:spTgt spid="2"/>
                                        </p:tgtEl>
                                        <p:attrNameLst>
                                          <p:attrName>style.visibility</p:attrName>
                                        </p:attrNameLst>
                                      </p:cBhvr>
                                      <p:to>
                                        <p:strVal val="visible"/>
                                      </p:to>
                                    </p:set>
                                    <p:animEffect transition="in" filter="box(out)">
                                      <p:cBhvr>
                                        <p:cTn id="8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8350E"/>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DSC_057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a:off x="2571736" y="0"/>
            <a:ext cx="1928826" cy="1852061"/>
          </a:xfrm>
          <a:prstGeom prst="teardrop">
            <a:avLst/>
          </a:prstGeom>
          <a:gradFill flip="none" rotWithShape="1">
            <a:gsLst>
              <a:gs pos="52000">
                <a:schemeClr val="tx1">
                  <a:alpha val="22000"/>
                </a:schemeClr>
              </a:gs>
              <a:gs pos="50000">
                <a:srgbClr val="A25100">
                  <a:shade val="67500"/>
                  <a:satMod val="115000"/>
                </a:srgbClr>
              </a:gs>
              <a:gs pos="100000">
                <a:srgbClr val="A25100">
                  <a:shade val="100000"/>
                  <a:satMod val="115000"/>
                </a:srgbClr>
              </a:gs>
            </a:gsLst>
            <a:path path="circle">
              <a:fillToRect l="50000" t="50000" r="50000" b="50000"/>
            </a:path>
            <a:tileRect/>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rot="16200000">
            <a:off x="4607719" y="-107157"/>
            <a:ext cx="1785932" cy="2000246"/>
          </a:xfrm>
          <a:prstGeom prst="teardrop">
            <a:avLst/>
          </a:prstGeom>
          <a:gradFill flip="none" rotWithShape="1">
            <a:gsLst>
              <a:gs pos="52000">
                <a:schemeClr val="tx1">
                  <a:alpha val="22000"/>
                </a:schemeClr>
              </a:gs>
              <a:gs pos="50000">
                <a:srgbClr val="A25100">
                  <a:shade val="67500"/>
                  <a:satMod val="115000"/>
                </a:srgbClr>
              </a:gs>
              <a:gs pos="100000">
                <a:srgbClr val="A25100">
                  <a:shade val="100000"/>
                  <a:satMod val="115000"/>
                </a:srgbClr>
              </a:gs>
            </a:gsLst>
            <a:path path="circle">
              <a:fillToRect l="50000" t="50000" r="50000" b="50000"/>
            </a:path>
            <a:tileRect/>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a:off x="2571736" y="1857370"/>
            <a:ext cx="1928826" cy="1852061"/>
          </a:xfrm>
          <a:prstGeom prst="teardrop">
            <a:avLst/>
          </a:prstGeom>
          <a:gradFill flip="none" rotWithShape="1">
            <a:gsLst>
              <a:gs pos="52000">
                <a:schemeClr val="tx1">
                  <a:alpha val="22000"/>
                </a:schemeClr>
              </a:gs>
              <a:gs pos="50000">
                <a:srgbClr val="A25100">
                  <a:shade val="67500"/>
                  <a:satMod val="115000"/>
                </a:srgbClr>
              </a:gs>
              <a:gs pos="100000">
                <a:srgbClr val="A25100">
                  <a:shade val="100000"/>
                  <a:satMod val="115000"/>
                </a:srgbClr>
              </a:gs>
            </a:gsLst>
            <a:path path="circle">
              <a:fillToRect l="50000" t="50000" r="50000" b="50000"/>
            </a:path>
            <a:tileRect/>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rot="16200000">
            <a:off x="4607719" y="1750213"/>
            <a:ext cx="1785932" cy="2000246"/>
          </a:xfrm>
          <a:prstGeom prst="teardrop">
            <a:avLst/>
          </a:prstGeom>
          <a:gradFill flip="none" rotWithShape="1">
            <a:gsLst>
              <a:gs pos="52000">
                <a:schemeClr val="tx1">
                  <a:alpha val="22000"/>
                </a:schemeClr>
              </a:gs>
              <a:gs pos="50000">
                <a:srgbClr val="A25100">
                  <a:shade val="67500"/>
                  <a:satMod val="115000"/>
                </a:srgbClr>
              </a:gs>
              <a:gs pos="100000">
                <a:srgbClr val="A25100">
                  <a:shade val="100000"/>
                  <a:satMod val="115000"/>
                </a:srgbClr>
              </a:gs>
            </a:gsLst>
            <a:path path="circle">
              <a:fillToRect l="50000" t="50000" r="50000" b="50000"/>
            </a:path>
            <a:tileRect/>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a:off x="2571736" y="3643320"/>
            <a:ext cx="2000264" cy="1852061"/>
          </a:xfrm>
          <a:prstGeom prst="teardrop">
            <a:avLst/>
          </a:prstGeom>
          <a:gradFill flip="none" rotWithShape="1">
            <a:gsLst>
              <a:gs pos="52000">
                <a:schemeClr val="tx1">
                  <a:alpha val="22000"/>
                </a:schemeClr>
              </a:gs>
              <a:gs pos="50000">
                <a:srgbClr val="A25100">
                  <a:shade val="67500"/>
                  <a:satMod val="115000"/>
                </a:srgbClr>
              </a:gs>
              <a:gs pos="100000">
                <a:srgbClr val="A25100">
                  <a:shade val="100000"/>
                  <a:satMod val="115000"/>
                </a:srgbClr>
              </a:gs>
            </a:gsLst>
            <a:path path="circle">
              <a:fillToRect l="50000" t="50000" r="50000" b="50000"/>
            </a:path>
            <a:tileRect/>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rot="16200000">
            <a:off x="4642116" y="3499121"/>
            <a:ext cx="1785932" cy="2074329"/>
          </a:xfrm>
          <a:prstGeom prst="teardrop">
            <a:avLst/>
          </a:prstGeom>
          <a:gradFill flip="none" rotWithShape="1">
            <a:gsLst>
              <a:gs pos="52000">
                <a:schemeClr val="tx1">
                  <a:alpha val="22000"/>
                </a:schemeClr>
              </a:gs>
              <a:gs pos="50000">
                <a:srgbClr val="A25100">
                  <a:shade val="67500"/>
                  <a:satMod val="115000"/>
                </a:srgbClr>
              </a:gs>
              <a:gs pos="100000">
                <a:srgbClr val="A25100">
                  <a:shade val="100000"/>
                  <a:satMod val="115000"/>
                </a:srgbClr>
              </a:gs>
            </a:gsLst>
            <a:path path="circle">
              <a:fillToRect l="50000" t="50000" r="50000" b="50000"/>
            </a:path>
            <a:tileRect/>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0" y="0"/>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2000" fill="hold"/>
                                        <p:tgtEl>
                                          <p:spTgt spid="4"/>
                                        </p:tgtEl>
                                        <p:attrNameLst>
                                          <p:attrName>ppt_x</p:attrName>
                                        </p:attrNameLst>
                                      </p:cBhvr>
                                      <p:tavLst>
                                        <p:tav tm="0">
                                          <p:val>
                                            <p:strVal val="1+#ppt_w/2"/>
                                          </p:val>
                                        </p:tav>
                                        <p:tav tm="100000">
                                          <p:val>
                                            <p:strVal val="#ppt_x"/>
                                          </p:val>
                                        </p:tav>
                                      </p:tavLst>
                                    </p:anim>
                                    <p:anim calcmode="lin" valueType="num">
                                      <p:cBhvr additive="base">
                                        <p:cTn id="22" dur="2000" fill="hold"/>
                                        <p:tgtEl>
                                          <p:spTgt spid="4"/>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1+#ppt_w/2"/>
                                          </p:val>
                                        </p:tav>
                                        <p:tav tm="100000">
                                          <p:val>
                                            <p:strVal val="#ppt_x"/>
                                          </p:val>
                                        </p:tav>
                                      </p:tavLst>
                                    </p:anim>
                                    <p:anim calcmode="lin" valueType="num">
                                      <p:cBhvr additive="base">
                                        <p:cTn id="26" dur="200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8" presetClass="emph" presetSubtype="0" fill="hold" grpId="1"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fill="hold" grpId="1" nodeType="withEffect">
                                  <p:stCondLst>
                                    <p:cond delay="0"/>
                                  </p:stCondLst>
                                  <p:childTnLst>
                                    <p:animRot by="21600000">
                                      <p:cBhvr>
                                        <p:cTn id="34" dur="2000" fill="hold"/>
                                        <p:tgtEl>
                                          <p:spTgt spid="5"/>
                                        </p:tgtEl>
                                        <p:attrNameLst>
                                          <p:attrName>r</p:attrName>
                                        </p:attrNameLst>
                                      </p:cBhvr>
                                    </p:animRot>
                                  </p:childTnLst>
                                </p:cTn>
                              </p:par>
                              <p:par>
                                <p:cTn id="35" presetID="8" presetClass="emph" presetSubtype="0" fill="hold" grpId="1" nodeType="withEffect">
                                  <p:stCondLst>
                                    <p:cond delay="0"/>
                                  </p:stCondLst>
                                  <p:childTnLst>
                                    <p:animRot by="21600000">
                                      <p:cBhvr>
                                        <p:cTn id="36" dur="2000" fill="hold"/>
                                        <p:tgtEl>
                                          <p:spTgt spid="7"/>
                                        </p:tgtEl>
                                        <p:attrNameLst>
                                          <p:attrName>r</p:attrName>
                                        </p:attrNameLst>
                                      </p:cBhvr>
                                    </p:animRot>
                                  </p:childTnLst>
                                </p:cTn>
                              </p:par>
                              <p:par>
                                <p:cTn id="37" presetID="8" presetClass="emph" presetSubtype="0" fill="hold" grpId="1" nodeType="withEffect">
                                  <p:stCondLst>
                                    <p:cond delay="0"/>
                                  </p:stCondLst>
                                  <p:childTnLst>
                                    <p:animRot by="-21600000">
                                      <p:cBhvr>
                                        <p:cTn id="38" dur="2000" fill="hold"/>
                                        <p:tgtEl>
                                          <p:spTgt spid="4"/>
                                        </p:tgtEl>
                                        <p:attrNameLst>
                                          <p:attrName>r</p:attrName>
                                        </p:attrNameLst>
                                      </p:cBhvr>
                                    </p:animRot>
                                  </p:childTnLst>
                                </p:cTn>
                              </p:par>
                              <p:par>
                                <p:cTn id="39" presetID="8" presetClass="emph" presetSubtype="0" fill="hold" grpId="1" nodeType="withEffect">
                                  <p:stCondLst>
                                    <p:cond delay="0"/>
                                  </p:stCondLst>
                                  <p:childTnLst>
                                    <p:animRot by="-21600000">
                                      <p:cBhvr>
                                        <p:cTn id="40" dur="2000" fill="hold"/>
                                        <p:tgtEl>
                                          <p:spTgt spid="6"/>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8"/>
                                        </p:tgtEl>
                                        <p:attrNameLst>
                                          <p:attrName>r</p:attrName>
                                        </p:attrNameLst>
                                      </p:cBhvr>
                                    </p:animRot>
                                  </p:childTnLst>
                                </p:cTn>
                              </p:par>
                            </p:childTnLst>
                          </p:cTn>
                        </p:par>
                        <p:par>
                          <p:cTn id="43" fill="hold">
                            <p:stCondLst>
                              <p:cond delay="2000"/>
                            </p:stCondLst>
                            <p:childTnLst>
                              <p:par>
                                <p:cTn id="44" presetID="2" presetClass="exit" presetSubtype="2" fill="hold" grpId="2" nodeType="afterEffect">
                                  <p:stCondLst>
                                    <p:cond delay="0"/>
                                  </p:stCondLst>
                                  <p:childTnLst>
                                    <p:anim calcmode="lin" valueType="num">
                                      <p:cBhvr additive="base">
                                        <p:cTn id="45" dur="2000"/>
                                        <p:tgtEl>
                                          <p:spTgt spid="3"/>
                                        </p:tgtEl>
                                        <p:attrNameLst>
                                          <p:attrName>ppt_x</p:attrName>
                                        </p:attrNameLst>
                                      </p:cBhvr>
                                      <p:tavLst>
                                        <p:tav tm="0">
                                          <p:val>
                                            <p:strVal val="ppt_x"/>
                                          </p:val>
                                        </p:tav>
                                        <p:tav tm="100000">
                                          <p:val>
                                            <p:strVal val="1+ppt_w/2"/>
                                          </p:val>
                                        </p:tav>
                                      </p:tavLst>
                                    </p:anim>
                                    <p:anim calcmode="lin" valueType="num">
                                      <p:cBhvr additive="base">
                                        <p:cTn id="46" dur="2000"/>
                                        <p:tgtEl>
                                          <p:spTgt spid="3"/>
                                        </p:tgtEl>
                                        <p:attrNameLst>
                                          <p:attrName>ppt_y</p:attrName>
                                        </p:attrNameLst>
                                      </p:cBhvr>
                                      <p:tavLst>
                                        <p:tav tm="0">
                                          <p:val>
                                            <p:strVal val="ppt_y"/>
                                          </p:val>
                                        </p:tav>
                                        <p:tav tm="100000">
                                          <p:val>
                                            <p:strVal val="ppt_y"/>
                                          </p:val>
                                        </p:tav>
                                      </p:tavLst>
                                    </p:anim>
                                    <p:set>
                                      <p:cBhvr>
                                        <p:cTn id="47" dur="1" fill="hold">
                                          <p:stCondLst>
                                            <p:cond delay="1999"/>
                                          </p:stCondLst>
                                        </p:cTn>
                                        <p:tgtEl>
                                          <p:spTgt spid="3"/>
                                        </p:tgtEl>
                                        <p:attrNameLst>
                                          <p:attrName>style.visibility</p:attrName>
                                        </p:attrNameLst>
                                      </p:cBhvr>
                                      <p:to>
                                        <p:strVal val="hidden"/>
                                      </p:to>
                                    </p:set>
                                  </p:childTnLst>
                                </p:cTn>
                              </p:par>
                              <p:par>
                                <p:cTn id="48" presetID="2" presetClass="exit" presetSubtype="2" fill="hold" grpId="2"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1+ppt_w/2"/>
                                          </p:val>
                                        </p:tav>
                                      </p:tavLst>
                                    </p:anim>
                                    <p:anim calcmode="lin" valueType="num">
                                      <p:cBhvr additive="base">
                                        <p:cTn id="50" dur="2000"/>
                                        <p:tgtEl>
                                          <p:spTgt spid="5"/>
                                        </p:tgtEl>
                                        <p:attrNameLst>
                                          <p:attrName>ppt_y</p:attrName>
                                        </p:attrNameLst>
                                      </p:cBhvr>
                                      <p:tavLst>
                                        <p:tav tm="0">
                                          <p:val>
                                            <p:strVal val="ppt_y"/>
                                          </p:val>
                                        </p:tav>
                                        <p:tav tm="100000">
                                          <p:val>
                                            <p:strVal val="ppt_y"/>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2" fill="hold" grpId="2" nodeType="withEffect">
                                  <p:stCondLst>
                                    <p:cond delay="0"/>
                                  </p:stCondLst>
                                  <p:childTnLst>
                                    <p:anim calcmode="lin" valueType="num">
                                      <p:cBhvr additive="base">
                                        <p:cTn id="53" dur="2000"/>
                                        <p:tgtEl>
                                          <p:spTgt spid="7"/>
                                        </p:tgtEl>
                                        <p:attrNameLst>
                                          <p:attrName>ppt_x</p:attrName>
                                        </p:attrNameLst>
                                      </p:cBhvr>
                                      <p:tavLst>
                                        <p:tav tm="0">
                                          <p:val>
                                            <p:strVal val="ppt_x"/>
                                          </p:val>
                                        </p:tav>
                                        <p:tav tm="100000">
                                          <p:val>
                                            <p:strVal val="1+ppt_w/2"/>
                                          </p:val>
                                        </p:tav>
                                      </p:tavLst>
                                    </p:anim>
                                    <p:anim calcmode="lin" valueType="num">
                                      <p:cBhvr additive="base">
                                        <p:cTn id="54" dur="2000"/>
                                        <p:tgtEl>
                                          <p:spTgt spid="7"/>
                                        </p:tgtEl>
                                        <p:attrNameLst>
                                          <p:attrName>ppt_y</p:attrName>
                                        </p:attrNameLst>
                                      </p:cBhvr>
                                      <p:tavLst>
                                        <p:tav tm="0">
                                          <p:val>
                                            <p:strVal val="ppt_y"/>
                                          </p:val>
                                        </p:tav>
                                        <p:tav tm="100000">
                                          <p:val>
                                            <p:strVal val="ppt_y"/>
                                          </p:val>
                                        </p:tav>
                                      </p:tavLst>
                                    </p:anim>
                                    <p:set>
                                      <p:cBhvr>
                                        <p:cTn id="55" dur="1" fill="hold">
                                          <p:stCondLst>
                                            <p:cond delay="1999"/>
                                          </p:stCondLst>
                                        </p:cTn>
                                        <p:tgtEl>
                                          <p:spTgt spid="7"/>
                                        </p:tgtEl>
                                        <p:attrNameLst>
                                          <p:attrName>style.visibility</p:attrName>
                                        </p:attrNameLst>
                                      </p:cBhvr>
                                      <p:to>
                                        <p:strVal val="hidden"/>
                                      </p:to>
                                    </p:set>
                                  </p:childTnLst>
                                </p:cTn>
                              </p:par>
                              <p:par>
                                <p:cTn id="56" presetID="2" presetClass="exit" presetSubtype="8" fill="hold" grpId="2" nodeType="with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0-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8" fill="hold" grpId="2"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0-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8" fill="hold" grpId="2"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0-ppt_w/2"/>
                                          </p:val>
                                        </p:tav>
                                      </p:tavLst>
                                    </p:anim>
                                    <p:anim calcmode="lin" valueType="num">
                                      <p:cBhvr additive="base">
                                        <p:cTn id="66" dur="2000"/>
                                        <p:tgtEl>
                                          <p:spTgt spid="8"/>
                                        </p:tgtEl>
                                        <p:attrNameLst>
                                          <p:attrName>ppt_y</p:attrName>
                                        </p:attrNameLst>
                                      </p:cBhvr>
                                      <p:tavLst>
                                        <p:tav tm="0">
                                          <p:val>
                                            <p:strVal val="ppt_y"/>
                                          </p:val>
                                        </p:tav>
                                        <p:tav tm="100000">
                                          <p:val>
                                            <p:strVal val="ppt_y"/>
                                          </p:val>
                                        </p:tav>
                                      </p:tavLst>
                                    </p:anim>
                                    <p:set>
                                      <p:cBhvr>
                                        <p:cTn id="67" dur="1" fill="hold">
                                          <p:stCondLst>
                                            <p:cond delay="1999"/>
                                          </p:stCondLst>
                                        </p:cTn>
                                        <p:tgtEl>
                                          <p:spTgt spid="8"/>
                                        </p:tgtEl>
                                        <p:attrNameLst>
                                          <p:attrName>style.visibility</p:attrName>
                                        </p:attrNameLst>
                                      </p:cBhvr>
                                      <p:to>
                                        <p:strVal val="hidden"/>
                                      </p:to>
                                    </p:set>
                                  </p:childTnLst>
                                </p:cTn>
                              </p:par>
                              <p:par>
                                <p:cTn id="68" presetID="8" presetClass="emph" presetSubtype="0" fill="hold" grpId="3" nodeType="withEffect">
                                  <p:stCondLst>
                                    <p:cond delay="0"/>
                                  </p:stCondLst>
                                  <p:childTnLst>
                                    <p:animRot by="21600000">
                                      <p:cBhvr>
                                        <p:cTn id="69" dur="2000" fill="hold"/>
                                        <p:tgtEl>
                                          <p:spTgt spid="3"/>
                                        </p:tgtEl>
                                        <p:attrNameLst>
                                          <p:attrName>r</p:attrName>
                                        </p:attrNameLst>
                                      </p:cBhvr>
                                    </p:animRot>
                                  </p:childTnLst>
                                </p:cTn>
                              </p:par>
                              <p:par>
                                <p:cTn id="70" presetID="8" presetClass="emph" presetSubtype="0" fill="hold" grpId="3" nodeType="withEffect">
                                  <p:stCondLst>
                                    <p:cond delay="0"/>
                                  </p:stCondLst>
                                  <p:childTnLst>
                                    <p:animRot by="21600000">
                                      <p:cBhvr>
                                        <p:cTn id="71" dur="2000" fill="hold"/>
                                        <p:tgtEl>
                                          <p:spTgt spid="5"/>
                                        </p:tgtEl>
                                        <p:attrNameLst>
                                          <p:attrName>r</p:attrName>
                                        </p:attrNameLst>
                                      </p:cBhvr>
                                    </p:animRot>
                                  </p:childTnLst>
                                </p:cTn>
                              </p:par>
                              <p:par>
                                <p:cTn id="72" presetID="8" presetClass="emph" presetSubtype="0" fill="hold" grpId="3" nodeType="withEffect">
                                  <p:stCondLst>
                                    <p:cond delay="0"/>
                                  </p:stCondLst>
                                  <p:childTnLst>
                                    <p:animRot by="21600000">
                                      <p:cBhvr>
                                        <p:cTn id="73" dur="2000" fill="hold"/>
                                        <p:tgtEl>
                                          <p:spTgt spid="7"/>
                                        </p:tgtEl>
                                        <p:attrNameLst>
                                          <p:attrName>r</p:attrName>
                                        </p:attrNameLst>
                                      </p:cBhvr>
                                    </p:animRot>
                                  </p:childTnLst>
                                </p:cTn>
                              </p:par>
                              <p:par>
                                <p:cTn id="74" presetID="8" presetClass="emph" presetSubtype="0" fill="hold" grpId="3" nodeType="withEffect">
                                  <p:stCondLst>
                                    <p:cond delay="0"/>
                                  </p:stCondLst>
                                  <p:childTnLst>
                                    <p:animRot by="-21600000">
                                      <p:cBhvr>
                                        <p:cTn id="75" dur="2000" fill="hold"/>
                                        <p:tgtEl>
                                          <p:spTgt spid="4"/>
                                        </p:tgtEl>
                                        <p:attrNameLst>
                                          <p:attrName>r</p:attrName>
                                        </p:attrNameLst>
                                      </p:cBhvr>
                                    </p:animRot>
                                  </p:childTnLst>
                                </p:cTn>
                              </p:par>
                              <p:par>
                                <p:cTn id="76" presetID="8" presetClass="emph" presetSubtype="0" fill="hold" grpId="3" nodeType="withEffect">
                                  <p:stCondLst>
                                    <p:cond delay="0"/>
                                  </p:stCondLst>
                                  <p:childTnLst>
                                    <p:animRot by="-21600000">
                                      <p:cBhvr>
                                        <p:cTn id="77" dur="2000" fill="hold"/>
                                        <p:tgtEl>
                                          <p:spTgt spid="6"/>
                                        </p:tgtEl>
                                        <p:attrNameLst>
                                          <p:attrName>r</p:attrName>
                                        </p:attrNameLst>
                                      </p:cBhvr>
                                    </p:animRot>
                                  </p:childTnLst>
                                </p:cTn>
                              </p:par>
                              <p:par>
                                <p:cTn id="78" presetID="8" presetClass="emph" presetSubtype="0" fill="hold" grpId="3" nodeType="withEffect">
                                  <p:stCondLst>
                                    <p:cond delay="0"/>
                                  </p:stCondLst>
                                  <p:childTnLst>
                                    <p:animRot by="-21600000">
                                      <p:cBhvr>
                                        <p:cTn id="79" dur="2000" fill="hold"/>
                                        <p:tgtEl>
                                          <p:spTgt spid="8"/>
                                        </p:tgtEl>
                                        <p:attrNameLst>
                                          <p:attrName>r</p:attrName>
                                        </p:attrNameLst>
                                      </p:cBhvr>
                                    </p:animRot>
                                  </p:childTnLst>
                                </p:cTn>
                              </p:par>
                              <p:par>
                                <p:cTn id="80" presetID="16" presetClass="entr" presetSubtype="37"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Effect transition="in" filter="barn(outVertical)">
                                      <p:cBhvr>
                                        <p:cTn id="82" dur="2000"/>
                                        <p:tgtEl>
                                          <p:spTgt spid="2"/>
                                        </p:tgtEl>
                                      </p:cBhvr>
                                    </p:animEffect>
                                  </p:childTnLst>
                                </p:cTn>
                              </p:par>
                              <p:par>
                                <p:cTn id="83" presetID="23" presetClass="entr" presetSubtype="288" fill="hold" nodeType="withEffect">
                                  <p:stCondLst>
                                    <p:cond delay="0"/>
                                  </p:stCondLst>
                                  <p:childTnLst>
                                    <p:set>
                                      <p:cBhvr>
                                        <p:cTn id="84" dur="1" fill="hold">
                                          <p:stCondLst>
                                            <p:cond delay="0"/>
                                          </p:stCondLst>
                                        </p:cTn>
                                        <p:tgtEl>
                                          <p:spTgt spid="2"/>
                                        </p:tgtEl>
                                        <p:attrNameLst>
                                          <p:attrName>style.visibility</p:attrName>
                                        </p:attrNameLst>
                                      </p:cBhvr>
                                      <p:to>
                                        <p:strVal val="visible"/>
                                      </p:to>
                                    </p:set>
                                    <p:anim calcmode="lin" valueType="num">
                                      <p:cBhvr>
                                        <p:cTn id="85" dur="2000" fill="hold"/>
                                        <p:tgtEl>
                                          <p:spTgt spid="2"/>
                                        </p:tgtEl>
                                        <p:attrNameLst>
                                          <p:attrName>ppt_w</p:attrName>
                                        </p:attrNameLst>
                                      </p:cBhvr>
                                      <p:tavLst>
                                        <p:tav tm="0">
                                          <p:val>
                                            <p:strVal val="4/3*#ppt_w"/>
                                          </p:val>
                                        </p:tav>
                                        <p:tav tm="100000">
                                          <p:val>
                                            <p:strVal val="#ppt_w"/>
                                          </p:val>
                                        </p:tav>
                                      </p:tavLst>
                                    </p:anim>
                                    <p:anim calcmode="lin" valueType="num">
                                      <p:cBhvr>
                                        <p:cTn id="86" dur="2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3" name="2 CuadroTexto"/>
          <p:cNvSpPr txBox="1"/>
          <p:nvPr/>
        </p:nvSpPr>
        <p:spPr>
          <a:xfrm>
            <a:off x="857225" y="2571750"/>
            <a:ext cx="7786742" cy="1477328"/>
          </a:xfrm>
          <a:prstGeom prst="rect">
            <a:avLst/>
          </a:prstGeom>
          <a:noFill/>
        </p:spPr>
        <p:txBody>
          <a:bodyPr wrap="square" rtlCol="0">
            <a:spAutoFit/>
          </a:bodyPr>
          <a:lstStyle/>
          <a:p>
            <a:pPr algn="ctr"/>
            <a:r>
              <a:rPr lang="es-PE" dirty="0" smtClean="0"/>
              <a:t>El techo en voladizo con sus grandes alas móviles y la estructura de la fachada se expanden casi toda la longitud del muelle haciendo hincapié en la extensión de la Bahía de </a:t>
            </a:r>
            <a:r>
              <a:rPr lang="es-PE" dirty="0" err="1" smtClean="0"/>
              <a:t>Guanabara</a:t>
            </a:r>
            <a:r>
              <a:rPr lang="es-PE" dirty="0" smtClean="0"/>
              <a:t>, al tiempo que minimiza el ancho del edificio. </a:t>
            </a:r>
            <a:br>
              <a:rPr lang="es-PE" dirty="0" smtClean="0"/>
            </a:br>
            <a:endParaRPr lang="es-PE" dirty="0" smtClean="0"/>
          </a:p>
          <a:p>
            <a:pPr algn="ctr"/>
            <a:endParaRPr lang="es-PE" dirty="0" smtClean="0"/>
          </a:p>
        </p:txBody>
      </p:sp>
      <p:sp>
        <p:nvSpPr>
          <p:cNvPr id="4" name="3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8350E"/>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2353411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a:off x="0" y="0"/>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Onda"/>
          <p:cNvSpPr/>
          <p:nvPr/>
        </p:nvSpPr>
        <p:spPr>
          <a:xfrm>
            <a:off x="0" y="357172"/>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a:off x="0" y="714362"/>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Onda"/>
          <p:cNvSpPr/>
          <p:nvPr/>
        </p:nvSpPr>
        <p:spPr>
          <a:xfrm>
            <a:off x="0" y="1000132"/>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Onda"/>
          <p:cNvSpPr/>
          <p:nvPr/>
        </p:nvSpPr>
        <p:spPr>
          <a:xfrm>
            <a:off x="0" y="1357304"/>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Onda"/>
          <p:cNvSpPr/>
          <p:nvPr/>
        </p:nvSpPr>
        <p:spPr>
          <a:xfrm>
            <a:off x="0" y="1714494"/>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Onda"/>
          <p:cNvSpPr/>
          <p:nvPr/>
        </p:nvSpPr>
        <p:spPr>
          <a:xfrm>
            <a:off x="0" y="2071702"/>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Onda"/>
          <p:cNvSpPr/>
          <p:nvPr/>
        </p:nvSpPr>
        <p:spPr>
          <a:xfrm>
            <a:off x="0" y="2428874"/>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Onda"/>
          <p:cNvSpPr/>
          <p:nvPr/>
        </p:nvSpPr>
        <p:spPr>
          <a:xfrm>
            <a:off x="0" y="2786064"/>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Onda"/>
          <p:cNvSpPr/>
          <p:nvPr/>
        </p:nvSpPr>
        <p:spPr>
          <a:xfrm>
            <a:off x="0" y="3143272"/>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Onda"/>
          <p:cNvSpPr/>
          <p:nvPr/>
        </p:nvSpPr>
        <p:spPr>
          <a:xfrm>
            <a:off x="0" y="3500444"/>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Onda"/>
          <p:cNvSpPr/>
          <p:nvPr/>
        </p:nvSpPr>
        <p:spPr>
          <a:xfrm>
            <a:off x="0" y="3857634"/>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Onda"/>
          <p:cNvSpPr/>
          <p:nvPr/>
        </p:nvSpPr>
        <p:spPr>
          <a:xfrm>
            <a:off x="214282" y="4071948"/>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Onda"/>
          <p:cNvSpPr/>
          <p:nvPr/>
        </p:nvSpPr>
        <p:spPr>
          <a:xfrm>
            <a:off x="214282" y="4429129"/>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Onda"/>
          <p:cNvSpPr/>
          <p:nvPr/>
        </p:nvSpPr>
        <p:spPr>
          <a:xfrm flipH="1">
            <a:off x="4143372" y="142858"/>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Onda"/>
          <p:cNvSpPr/>
          <p:nvPr/>
        </p:nvSpPr>
        <p:spPr>
          <a:xfrm flipH="1">
            <a:off x="4143372" y="500030"/>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Onda"/>
          <p:cNvSpPr/>
          <p:nvPr/>
        </p:nvSpPr>
        <p:spPr>
          <a:xfrm flipH="1">
            <a:off x="4143372" y="857220"/>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Onda"/>
          <p:cNvSpPr/>
          <p:nvPr/>
        </p:nvSpPr>
        <p:spPr>
          <a:xfrm flipH="1">
            <a:off x="4143372" y="1142990"/>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Onda"/>
          <p:cNvSpPr/>
          <p:nvPr/>
        </p:nvSpPr>
        <p:spPr>
          <a:xfrm flipH="1">
            <a:off x="4143372" y="1500162"/>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Onda"/>
          <p:cNvSpPr/>
          <p:nvPr/>
        </p:nvSpPr>
        <p:spPr>
          <a:xfrm flipH="1">
            <a:off x="4143372" y="1857352"/>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Onda"/>
          <p:cNvSpPr/>
          <p:nvPr/>
        </p:nvSpPr>
        <p:spPr>
          <a:xfrm flipH="1">
            <a:off x="4143372" y="2214560"/>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Onda"/>
          <p:cNvSpPr/>
          <p:nvPr/>
        </p:nvSpPr>
        <p:spPr>
          <a:xfrm flipH="1">
            <a:off x="4143372" y="2571732"/>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Onda"/>
          <p:cNvSpPr/>
          <p:nvPr/>
        </p:nvSpPr>
        <p:spPr>
          <a:xfrm flipH="1">
            <a:off x="4143372" y="2928922"/>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6" name="25 Onda"/>
          <p:cNvSpPr/>
          <p:nvPr/>
        </p:nvSpPr>
        <p:spPr>
          <a:xfrm flipH="1">
            <a:off x="4143372" y="3286130"/>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7" name="26 Onda"/>
          <p:cNvSpPr/>
          <p:nvPr/>
        </p:nvSpPr>
        <p:spPr>
          <a:xfrm flipH="1">
            <a:off x="4143372" y="3643302"/>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8" name="27 Onda"/>
          <p:cNvSpPr/>
          <p:nvPr/>
        </p:nvSpPr>
        <p:spPr>
          <a:xfrm flipH="1">
            <a:off x="4143372" y="4000492"/>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9" name="28 Onda"/>
          <p:cNvSpPr/>
          <p:nvPr/>
        </p:nvSpPr>
        <p:spPr>
          <a:xfrm flipH="1">
            <a:off x="4143340" y="4214806"/>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0" name="29 Onda"/>
          <p:cNvSpPr/>
          <p:nvPr/>
        </p:nvSpPr>
        <p:spPr>
          <a:xfrm flipH="1">
            <a:off x="4143340" y="4571996"/>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1" name="30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hidden"/>
                                      </p:to>
                                    </p:set>
                                  </p:childTnLst>
                                </p:cTn>
                              </p:par>
                              <p:par>
                                <p:cTn id="7" presetID="5" presetClass="exit" presetSubtype="10" fill="hold" grpId="0" nodeType="withEffect">
                                  <p:stCondLst>
                                    <p:cond delay="0"/>
                                  </p:stCondLst>
                                  <p:childTnLst>
                                    <p:animEffect transition="out" filter="checkerboard(across)">
                                      <p:cBhvr>
                                        <p:cTn id="8" dur="3000"/>
                                        <p:tgtEl>
                                          <p:spTgt spid="3"/>
                                        </p:tgtEl>
                                      </p:cBhvr>
                                    </p:animEffect>
                                    <p:set>
                                      <p:cBhvr>
                                        <p:cTn id="9" dur="1" fill="hold">
                                          <p:stCondLst>
                                            <p:cond delay="2999"/>
                                          </p:stCondLst>
                                        </p:cTn>
                                        <p:tgtEl>
                                          <p:spTgt spid="3"/>
                                        </p:tgtEl>
                                        <p:attrNameLst>
                                          <p:attrName>style.visibility</p:attrName>
                                        </p:attrNameLst>
                                      </p:cBhvr>
                                      <p:to>
                                        <p:strVal val="hidden"/>
                                      </p:to>
                                    </p:set>
                                  </p:childTnLst>
                                </p:cTn>
                              </p:par>
                              <p:par>
                                <p:cTn id="10" presetID="5" presetClass="exit" presetSubtype="10" fill="hold" grpId="0" nodeType="withEffect">
                                  <p:stCondLst>
                                    <p:cond delay="0"/>
                                  </p:stCondLst>
                                  <p:childTnLst>
                                    <p:animEffect transition="out" filter="checkerboard(across)">
                                      <p:cBhvr>
                                        <p:cTn id="11" dur="3000"/>
                                        <p:tgtEl>
                                          <p:spTgt spid="4"/>
                                        </p:tgtEl>
                                      </p:cBhvr>
                                    </p:animEffect>
                                    <p:set>
                                      <p:cBhvr>
                                        <p:cTn id="12" dur="1" fill="hold">
                                          <p:stCondLst>
                                            <p:cond delay="2999"/>
                                          </p:stCondLst>
                                        </p:cTn>
                                        <p:tgtEl>
                                          <p:spTgt spid="4"/>
                                        </p:tgtEl>
                                        <p:attrNameLst>
                                          <p:attrName>style.visibility</p:attrName>
                                        </p:attrNameLst>
                                      </p:cBhvr>
                                      <p:to>
                                        <p:strVal val="hidden"/>
                                      </p:to>
                                    </p:set>
                                  </p:childTnLst>
                                </p:cTn>
                              </p:par>
                              <p:par>
                                <p:cTn id="13" presetID="5" presetClass="exit" presetSubtype="10" fill="hold" grpId="0" nodeType="withEffect">
                                  <p:stCondLst>
                                    <p:cond delay="0"/>
                                  </p:stCondLst>
                                  <p:childTnLst>
                                    <p:animEffect transition="out" filter="checkerboard(across)">
                                      <p:cBhvr>
                                        <p:cTn id="14" dur="3000"/>
                                        <p:tgtEl>
                                          <p:spTgt spid="5"/>
                                        </p:tgtEl>
                                      </p:cBhvr>
                                    </p:animEffect>
                                    <p:set>
                                      <p:cBhvr>
                                        <p:cTn id="15" dur="1" fill="hold">
                                          <p:stCondLst>
                                            <p:cond delay="2999"/>
                                          </p:stCondLst>
                                        </p:cTn>
                                        <p:tgtEl>
                                          <p:spTgt spid="5"/>
                                        </p:tgtEl>
                                        <p:attrNameLst>
                                          <p:attrName>style.visibility</p:attrName>
                                        </p:attrNameLst>
                                      </p:cBhvr>
                                      <p:to>
                                        <p:strVal val="hidden"/>
                                      </p:to>
                                    </p:set>
                                  </p:childTnLst>
                                </p:cTn>
                              </p:par>
                              <p:par>
                                <p:cTn id="16" presetID="5" presetClass="exit" presetSubtype="10" fill="hold" grpId="0" nodeType="withEffect">
                                  <p:stCondLst>
                                    <p:cond delay="0"/>
                                  </p:stCondLst>
                                  <p:childTnLst>
                                    <p:animEffect transition="out" filter="checkerboard(across)">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5" presetClass="exit" presetSubtype="10" fill="hold" grpId="0" nodeType="withEffect">
                                  <p:stCondLst>
                                    <p:cond delay="0"/>
                                  </p:stCondLst>
                                  <p:childTnLst>
                                    <p:animEffect transition="out" filter="checkerboard(across)">
                                      <p:cBhvr>
                                        <p:cTn id="20" dur="3000"/>
                                        <p:tgtEl>
                                          <p:spTgt spid="7"/>
                                        </p:tgtEl>
                                      </p:cBhvr>
                                    </p:animEffect>
                                    <p:set>
                                      <p:cBhvr>
                                        <p:cTn id="21" dur="1" fill="hold">
                                          <p:stCondLst>
                                            <p:cond delay="2999"/>
                                          </p:stCondLst>
                                        </p:cTn>
                                        <p:tgtEl>
                                          <p:spTgt spid="7"/>
                                        </p:tgtEl>
                                        <p:attrNameLst>
                                          <p:attrName>style.visibility</p:attrName>
                                        </p:attrNameLst>
                                      </p:cBhvr>
                                      <p:to>
                                        <p:strVal val="hidden"/>
                                      </p:to>
                                    </p:set>
                                  </p:childTnLst>
                                </p:cTn>
                              </p:par>
                              <p:par>
                                <p:cTn id="22" presetID="5" presetClass="exit" presetSubtype="10" fill="hold" grpId="0" nodeType="withEffect">
                                  <p:stCondLst>
                                    <p:cond delay="0"/>
                                  </p:stCondLst>
                                  <p:childTnLst>
                                    <p:animEffect transition="out" filter="checkerboard(across)">
                                      <p:cBhvr>
                                        <p:cTn id="23" dur="3000"/>
                                        <p:tgtEl>
                                          <p:spTgt spid="8"/>
                                        </p:tgtEl>
                                      </p:cBhvr>
                                    </p:animEffect>
                                    <p:set>
                                      <p:cBhvr>
                                        <p:cTn id="24" dur="1" fill="hold">
                                          <p:stCondLst>
                                            <p:cond delay="2999"/>
                                          </p:stCondLst>
                                        </p:cTn>
                                        <p:tgtEl>
                                          <p:spTgt spid="8"/>
                                        </p:tgtEl>
                                        <p:attrNameLst>
                                          <p:attrName>style.visibility</p:attrName>
                                        </p:attrNameLst>
                                      </p:cBhvr>
                                      <p:to>
                                        <p:strVal val="hidden"/>
                                      </p:to>
                                    </p:set>
                                  </p:childTnLst>
                                </p:cTn>
                              </p:par>
                              <p:par>
                                <p:cTn id="25" presetID="5" presetClass="exit" presetSubtype="10" fill="hold" grpId="0" nodeType="withEffect">
                                  <p:stCondLst>
                                    <p:cond delay="0"/>
                                  </p:stCondLst>
                                  <p:childTnLst>
                                    <p:animEffect transition="out" filter="checkerboard(across)">
                                      <p:cBhvr>
                                        <p:cTn id="26" dur="3000"/>
                                        <p:tgtEl>
                                          <p:spTgt spid="9"/>
                                        </p:tgtEl>
                                      </p:cBhvr>
                                    </p:animEffect>
                                    <p:set>
                                      <p:cBhvr>
                                        <p:cTn id="27" dur="1" fill="hold">
                                          <p:stCondLst>
                                            <p:cond delay="2999"/>
                                          </p:stCondLst>
                                        </p:cTn>
                                        <p:tgtEl>
                                          <p:spTgt spid="9"/>
                                        </p:tgtEl>
                                        <p:attrNameLst>
                                          <p:attrName>style.visibility</p:attrName>
                                        </p:attrNameLst>
                                      </p:cBhvr>
                                      <p:to>
                                        <p:strVal val="hidden"/>
                                      </p:to>
                                    </p:set>
                                  </p:childTnLst>
                                </p:cTn>
                              </p:par>
                              <p:par>
                                <p:cTn id="28" presetID="5" presetClass="exit" presetSubtype="10" fill="hold" grpId="0" nodeType="withEffect">
                                  <p:stCondLst>
                                    <p:cond delay="0"/>
                                  </p:stCondLst>
                                  <p:childTnLst>
                                    <p:animEffect transition="out" filter="checkerboard(across)">
                                      <p:cBhvr>
                                        <p:cTn id="29" dur="3000"/>
                                        <p:tgtEl>
                                          <p:spTgt spid="10"/>
                                        </p:tgtEl>
                                      </p:cBhvr>
                                    </p:animEffect>
                                    <p:set>
                                      <p:cBhvr>
                                        <p:cTn id="30" dur="1" fill="hold">
                                          <p:stCondLst>
                                            <p:cond delay="2999"/>
                                          </p:stCondLst>
                                        </p:cTn>
                                        <p:tgtEl>
                                          <p:spTgt spid="10"/>
                                        </p:tgtEl>
                                        <p:attrNameLst>
                                          <p:attrName>style.visibility</p:attrName>
                                        </p:attrNameLst>
                                      </p:cBhvr>
                                      <p:to>
                                        <p:strVal val="hidden"/>
                                      </p:to>
                                    </p:set>
                                  </p:childTnLst>
                                </p:cTn>
                              </p:par>
                              <p:par>
                                <p:cTn id="31" presetID="5" presetClass="exit" presetSubtype="10" fill="hold" grpId="0" nodeType="withEffect">
                                  <p:stCondLst>
                                    <p:cond delay="0"/>
                                  </p:stCondLst>
                                  <p:childTnLst>
                                    <p:animEffect transition="out" filter="checkerboard(across)">
                                      <p:cBhvr>
                                        <p:cTn id="32" dur="3000"/>
                                        <p:tgtEl>
                                          <p:spTgt spid="11"/>
                                        </p:tgtEl>
                                      </p:cBhvr>
                                    </p:animEffect>
                                    <p:set>
                                      <p:cBhvr>
                                        <p:cTn id="33" dur="1" fill="hold">
                                          <p:stCondLst>
                                            <p:cond delay="2999"/>
                                          </p:stCondLst>
                                        </p:cTn>
                                        <p:tgtEl>
                                          <p:spTgt spid="11"/>
                                        </p:tgtEl>
                                        <p:attrNameLst>
                                          <p:attrName>style.visibility</p:attrName>
                                        </p:attrNameLst>
                                      </p:cBhvr>
                                      <p:to>
                                        <p:strVal val="hidden"/>
                                      </p:to>
                                    </p:set>
                                  </p:childTnLst>
                                </p:cTn>
                              </p:par>
                              <p:par>
                                <p:cTn id="34" presetID="5" presetClass="exit" presetSubtype="10" fill="hold" grpId="0" nodeType="withEffect">
                                  <p:stCondLst>
                                    <p:cond delay="0"/>
                                  </p:stCondLst>
                                  <p:childTnLst>
                                    <p:animEffect transition="out" filter="checkerboard(across)">
                                      <p:cBhvr>
                                        <p:cTn id="35" dur="3000"/>
                                        <p:tgtEl>
                                          <p:spTgt spid="12"/>
                                        </p:tgtEl>
                                      </p:cBhvr>
                                    </p:animEffect>
                                    <p:set>
                                      <p:cBhvr>
                                        <p:cTn id="36" dur="1" fill="hold">
                                          <p:stCondLst>
                                            <p:cond delay="2999"/>
                                          </p:stCondLst>
                                        </p:cTn>
                                        <p:tgtEl>
                                          <p:spTgt spid="12"/>
                                        </p:tgtEl>
                                        <p:attrNameLst>
                                          <p:attrName>style.visibility</p:attrName>
                                        </p:attrNameLst>
                                      </p:cBhvr>
                                      <p:to>
                                        <p:strVal val="hidden"/>
                                      </p:to>
                                    </p:set>
                                  </p:childTnLst>
                                </p:cTn>
                              </p:par>
                              <p:par>
                                <p:cTn id="37" presetID="5" presetClass="exit" presetSubtype="10" fill="hold" grpId="0" nodeType="withEffect">
                                  <p:stCondLst>
                                    <p:cond delay="0"/>
                                  </p:stCondLst>
                                  <p:childTnLst>
                                    <p:animEffect transition="out" filter="checkerboard(across)">
                                      <p:cBhvr>
                                        <p:cTn id="38" dur="3000"/>
                                        <p:tgtEl>
                                          <p:spTgt spid="13"/>
                                        </p:tgtEl>
                                      </p:cBhvr>
                                    </p:animEffect>
                                    <p:set>
                                      <p:cBhvr>
                                        <p:cTn id="39" dur="1" fill="hold">
                                          <p:stCondLst>
                                            <p:cond delay="2999"/>
                                          </p:stCondLst>
                                        </p:cTn>
                                        <p:tgtEl>
                                          <p:spTgt spid="13"/>
                                        </p:tgtEl>
                                        <p:attrNameLst>
                                          <p:attrName>style.visibility</p:attrName>
                                        </p:attrNameLst>
                                      </p:cBhvr>
                                      <p:to>
                                        <p:strVal val="hidden"/>
                                      </p:to>
                                    </p:set>
                                  </p:childTnLst>
                                </p:cTn>
                              </p:par>
                              <p:par>
                                <p:cTn id="40" presetID="5" presetClass="exit" presetSubtype="10" fill="hold" grpId="0" nodeType="withEffect">
                                  <p:stCondLst>
                                    <p:cond delay="0"/>
                                  </p:stCondLst>
                                  <p:childTnLst>
                                    <p:animEffect transition="out" filter="checkerboard(across)">
                                      <p:cBhvr>
                                        <p:cTn id="41" dur="3000"/>
                                        <p:tgtEl>
                                          <p:spTgt spid="14"/>
                                        </p:tgtEl>
                                      </p:cBhvr>
                                    </p:animEffect>
                                    <p:set>
                                      <p:cBhvr>
                                        <p:cTn id="42" dur="1" fill="hold">
                                          <p:stCondLst>
                                            <p:cond delay="2999"/>
                                          </p:stCondLst>
                                        </p:cTn>
                                        <p:tgtEl>
                                          <p:spTgt spid="14"/>
                                        </p:tgtEl>
                                        <p:attrNameLst>
                                          <p:attrName>style.visibility</p:attrName>
                                        </p:attrNameLst>
                                      </p:cBhvr>
                                      <p:to>
                                        <p:strVal val="hidden"/>
                                      </p:to>
                                    </p:set>
                                  </p:childTnLst>
                                </p:cTn>
                              </p:par>
                              <p:par>
                                <p:cTn id="43" presetID="5" presetClass="exit" presetSubtype="10" fill="hold" grpId="0" nodeType="withEffect">
                                  <p:stCondLst>
                                    <p:cond delay="0"/>
                                  </p:stCondLst>
                                  <p:childTnLst>
                                    <p:animEffect transition="out" filter="checkerboard(across)">
                                      <p:cBhvr>
                                        <p:cTn id="44" dur="3000"/>
                                        <p:tgtEl>
                                          <p:spTgt spid="15"/>
                                        </p:tgtEl>
                                      </p:cBhvr>
                                    </p:animEffect>
                                    <p:set>
                                      <p:cBhvr>
                                        <p:cTn id="45" dur="1" fill="hold">
                                          <p:stCondLst>
                                            <p:cond delay="2999"/>
                                          </p:stCondLst>
                                        </p:cTn>
                                        <p:tgtEl>
                                          <p:spTgt spid="15"/>
                                        </p:tgtEl>
                                        <p:attrNameLst>
                                          <p:attrName>style.visibility</p:attrName>
                                        </p:attrNameLst>
                                      </p:cBhvr>
                                      <p:to>
                                        <p:strVal val="hidden"/>
                                      </p:to>
                                    </p:set>
                                  </p:childTnLst>
                                </p:cTn>
                              </p:par>
                              <p:par>
                                <p:cTn id="46" presetID="5" presetClass="exit" presetSubtype="10" fill="hold" grpId="0" nodeType="withEffect">
                                  <p:stCondLst>
                                    <p:cond delay="0"/>
                                  </p:stCondLst>
                                  <p:childTnLst>
                                    <p:animEffect transition="out" filter="checkerboard(across)">
                                      <p:cBhvr>
                                        <p:cTn id="47" dur="3000"/>
                                        <p:tgtEl>
                                          <p:spTgt spid="16"/>
                                        </p:tgtEl>
                                      </p:cBhvr>
                                    </p:animEffect>
                                    <p:set>
                                      <p:cBhvr>
                                        <p:cTn id="48" dur="1" fill="hold">
                                          <p:stCondLst>
                                            <p:cond delay="2999"/>
                                          </p:stCondLst>
                                        </p:cTn>
                                        <p:tgtEl>
                                          <p:spTgt spid="16"/>
                                        </p:tgtEl>
                                        <p:attrNameLst>
                                          <p:attrName>style.visibility</p:attrName>
                                        </p:attrNameLst>
                                      </p:cBhvr>
                                      <p:to>
                                        <p:strVal val="hidden"/>
                                      </p:to>
                                    </p:set>
                                  </p:childTnLst>
                                </p:cTn>
                              </p:par>
                              <p:par>
                                <p:cTn id="49" presetID="5" presetClass="exit" presetSubtype="10" fill="hold" grpId="0" nodeType="withEffect">
                                  <p:stCondLst>
                                    <p:cond delay="0"/>
                                  </p:stCondLst>
                                  <p:childTnLst>
                                    <p:animEffect transition="out" filter="checkerboard(across)">
                                      <p:cBhvr>
                                        <p:cTn id="50" dur="3000"/>
                                        <p:tgtEl>
                                          <p:spTgt spid="17"/>
                                        </p:tgtEl>
                                      </p:cBhvr>
                                    </p:animEffect>
                                    <p:set>
                                      <p:cBhvr>
                                        <p:cTn id="51" dur="1" fill="hold">
                                          <p:stCondLst>
                                            <p:cond delay="2999"/>
                                          </p:stCondLst>
                                        </p:cTn>
                                        <p:tgtEl>
                                          <p:spTgt spid="17"/>
                                        </p:tgtEl>
                                        <p:attrNameLst>
                                          <p:attrName>style.visibility</p:attrName>
                                        </p:attrNameLst>
                                      </p:cBhvr>
                                      <p:to>
                                        <p:strVal val="hidden"/>
                                      </p:to>
                                    </p:set>
                                  </p:childTnLst>
                                </p:cTn>
                              </p:par>
                              <p:par>
                                <p:cTn id="52" presetID="5" presetClass="exit" presetSubtype="10" fill="hold" grpId="0" nodeType="withEffect">
                                  <p:stCondLst>
                                    <p:cond delay="0"/>
                                  </p:stCondLst>
                                  <p:childTnLst>
                                    <p:animEffect transition="out" filter="checkerboard(across)">
                                      <p:cBhvr>
                                        <p:cTn id="53" dur="3000"/>
                                        <p:tgtEl>
                                          <p:spTgt spid="18"/>
                                        </p:tgtEl>
                                      </p:cBhvr>
                                    </p:animEffect>
                                    <p:set>
                                      <p:cBhvr>
                                        <p:cTn id="54" dur="1" fill="hold">
                                          <p:stCondLst>
                                            <p:cond delay="2999"/>
                                          </p:stCondLst>
                                        </p:cTn>
                                        <p:tgtEl>
                                          <p:spTgt spid="18"/>
                                        </p:tgtEl>
                                        <p:attrNameLst>
                                          <p:attrName>style.visibility</p:attrName>
                                        </p:attrNameLst>
                                      </p:cBhvr>
                                      <p:to>
                                        <p:strVal val="hidden"/>
                                      </p:to>
                                    </p:set>
                                  </p:childTnLst>
                                </p:cTn>
                              </p:par>
                              <p:par>
                                <p:cTn id="55" presetID="5" presetClass="exit" presetSubtype="10" fill="hold" grpId="0" nodeType="withEffect">
                                  <p:stCondLst>
                                    <p:cond delay="0"/>
                                  </p:stCondLst>
                                  <p:childTnLst>
                                    <p:animEffect transition="out" filter="checkerboard(across)">
                                      <p:cBhvr>
                                        <p:cTn id="56" dur="3000"/>
                                        <p:tgtEl>
                                          <p:spTgt spid="19"/>
                                        </p:tgtEl>
                                      </p:cBhvr>
                                    </p:animEffect>
                                    <p:set>
                                      <p:cBhvr>
                                        <p:cTn id="57" dur="1" fill="hold">
                                          <p:stCondLst>
                                            <p:cond delay="2999"/>
                                          </p:stCondLst>
                                        </p:cTn>
                                        <p:tgtEl>
                                          <p:spTgt spid="19"/>
                                        </p:tgtEl>
                                        <p:attrNameLst>
                                          <p:attrName>style.visibility</p:attrName>
                                        </p:attrNameLst>
                                      </p:cBhvr>
                                      <p:to>
                                        <p:strVal val="hidden"/>
                                      </p:to>
                                    </p:set>
                                  </p:childTnLst>
                                </p:cTn>
                              </p:par>
                              <p:par>
                                <p:cTn id="58" presetID="5" presetClass="exit" presetSubtype="10" fill="hold" grpId="0" nodeType="withEffect">
                                  <p:stCondLst>
                                    <p:cond delay="0"/>
                                  </p:stCondLst>
                                  <p:childTnLst>
                                    <p:animEffect transition="out" filter="checkerboard(across)">
                                      <p:cBhvr>
                                        <p:cTn id="59" dur="3000"/>
                                        <p:tgtEl>
                                          <p:spTgt spid="20"/>
                                        </p:tgtEl>
                                      </p:cBhvr>
                                    </p:animEffect>
                                    <p:set>
                                      <p:cBhvr>
                                        <p:cTn id="60" dur="1" fill="hold">
                                          <p:stCondLst>
                                            <p:cond delay="2999"/>
                                          </p:stCondLst>
                                        </p:cTn>
                                        <p:tgtEl>
                                          <p:spTgt spid="20"/>
                                        </p:tgtEl>
                                        <p:attrNameLst>
                                          <p:attrName>style.visibility</p:attrName>
                                        </p:attrNameLst>
                                      </p:cBhvr>
                                      <p:to>
                                        <p:strVal val="hidden"/>
                                      </p:to>
                                    </p:set>
                                  </p:childTnLst>
                                </p:cTn>
                              </p:par>
                              <p:par>
                                <p:cTn id="61" presetID="5" presetClass="exit" presetSubtype="10" fill="hold" grpId="0" nodeType="withEffect">
                                  <p:stCondLst>
                                    <p:cond delay="0"/>
                                  </p:stCondLst>
                                  <p:childTnLst>
                                    <p:animEffect transition="out" filter="checkerboard(across)">
                                      <p:cBhvr>
                                        <p:cTn id="62" dur="3000"/>
                                        <p:tgtEl>
                                          <p:spTgt spid="21"/>
                                        </p:tgtEl>
                                      </p:cBhvr>
                                    </p:animEffect>
                                    <p:set>
                                      <p:cBhvr>
                                        <p:cTn id="63" dur="1" fill="hold">
                                          <p:stCondLst>
                                            <p:cond delay="2999"/>
                                          </p:stCondLst>
                                        </p:cTn>
                                        <p:tgtEl>
                                          <p:spTgt spid="21"/>
                                        </p:tgtEl>
                                        <p:attrNameLst>
                                          <p:attrName>style.visibility</p:attrName>
                                        </p:attrNameLst>
                                      </p:cBhvr>
                                      <p:to>
                                        <p:strVal val="hidden"/>
                                      </p:to>
                                    </p:set>
                                  </p:childTnLst>
                                </p:cTn>
                              </p:par>
                              <p:par>
                                <p:cTn id="64" presetID="5" presetClass="exit" presetSubtype="10" fill="hold" grpId="0" nodeType="withEffect">
                                  <p:stCondLst>
                                    <p:cond delay="0"/>
                                  </p:stCondLst>
                                  <p:childTnLst>
                                    <p:animEffect transition="out" filter="checkerboard(across)">
                                      <p:cBhvr>
                                        <p:cTn id="65" dur="3000"/>
                                        <p:tgtEl>
                                          <p:spTgt spid="22"/>
                                        </p:tgtEl>
                                      </p:cBhvr>
                                    </p:animEffect>
                                    <p:set>
                                      <p:cBhvr>
                                        <p:cTn id="66" dur="1" fill="hold">
                                          <p:stCondLst>
                                            <p:cond delay="2999"/>
                                          </p:stCondLst>
                                        </p:cTn>
                                        <p:tgtEl>
                                          <p:spTgt spid="22"/>
                                        </p:tgtEl>
                                        <p:attrNameLst>
                                          <p:attrName>style.visibility</p:attrName>
                                        </p:attrNameLst>
                                      </p:cBhvr>
                                      <p:to>
                                        <p:strVal val="hidden"/>
                                      </p:to>
                                    </p:set>
                                  </p:childTnLst>
                                </p:cTn>
                              </p:par>
                              <p:par>
                                <p:cTn id="67" presetID="5" presetClass="exit" presetSubtype="10" fill="hold" grpId="0" nodeType="withEffect">
                                  <p:stCondLst>
                                    <p:cond delay="0"/>
                                  </p:stCondLst>
                                  <p:childTnLst>
                                    <p:animEffect transition="out" filter="checkerboard(across)">
                                      <p:cBhvr>
                                        <p:cTn id="68" dur="3000"/>
                                        <p:tgtEl>
                                          <p:spTgt spid="23"/>
                                        </p:tgtEl>
                                      </p:cBhvr>
                                    </p:animEffect>
                                    <p:set>
                                      <p:cBhvr>
                                        <p:cTn id="69" dur="1" fill="hold">
                                          <p:stCondLst>
                                            <p:cond delay="2999"/>
                                          </p:stCondLst>
                                        </p:cTn>
                                        <p:tgtEl>
                                          <p:spTgt spid="23"/>
                                        </p:tgtEl>
                                        <p:attrNameLst>
                                          <p:attrName>style.visibility</p:attrName>
                                        </p:attrNameLst>
                                      </p:cBhvr>
                                      <p:to>
                                        <p:strVal val="hidden"/>
                                      </p:to>
                                    </p:set>
                                  </p:childTnLst>
                                </p:cTn>
                              </p:par>
                              <p:par>
                                <p:cTn id="70" presetID="5" presetClass="exit" presetSubtype="10" fill="hold" grpId="0" nodeType="withEffect">
                                  <p:stCondLst>
                                    <p:cond delay="0"/>
                                  </p:stCondLst>
                                  <p:childTnLst>
                                    <p:animEffect transition="out" filter="checkerboard(across)">
                                      <p:cBhvr>
                                        <p:cTn id="71" dur="3000"/>
                                        <p:tgtEl>
                                          <p:spTgt spid="24"/>
                                        </p:tgtEl>
                                      </p:cBhvr>
                                    </p:animEffect>
                                    <p:set>
                                      <p:cBhvr>
                                        <p:cTn id="72" dur="1" fill="hold">
                                          <p:stCondLst>
                                            <p:cond delay="2999"/>
                                          </p:stCondLst>
                                        </p:cTn>
                                        <p:tgtEl>
                                          <p:spTgt spid="24"/>
                                        </p:tgtEl>
                                        <p:attrNameLst>
                                          <p:attrName>style.visibility</p:attrName>
                                        </p:attrNameLst>
                                      </p:cBhvr>
                                      <p:to>
                                        <p:strVal val="hidden"/>
                                      </p:to>
                                    </p:set>
                                  </p:childTnLst>
                                </p:cTn>
                              </p:par>
                              <p:par>
                                <p:cTn id="73" presetID="5" presetClass="exit" presetSubtype="10" fill="hold" grpId="0" nodeType="withEffect">
                                  <p:stCondLst>
                                    <p:cond delay="0"/>
                                  </p:stCondLst>
                                  <p:childTnLst>
                                    <p:animEffect transition="out" filter="checkerboard(across)">
                                      <p:cBhvr>
                                        <p:cTn id="74" dur="3000"/>
                                        <p:tgtEl>
                                          <p:spTgt spid="25"/>
                                        </p:tgtEl>
                                      </p:cBhvr>
                                    </p:animEffect>
                                    <p:set>
                                      <p:cBhvr>
                                        <p:cTn id="75" dur="1" fill="hold">
                                          <p:stCondLst>
                                            <p:cond delay="2999"/>
                                          </p:stCondLst>
                                        </p:cTn>
                                        <p:tgtEl>
                                          <p:spTgt spid="25"/>
                                        </p:tgtEl>
                                        <p:attrNameLst>
                                          <p:attrName>style.visibility</p:attrName>
                                        </p:attrNameLst>
                                      </p:cBhvr>
                                      <p:to>
                                        <p:strVal val="hidden"/>
                                      </p:to>
                                    </p:set>
                                  </p:childTnLst>
                                </p:cTn>
                              </p:par>
                              <p:par>
                                <p:cTn id="76" presetID="5" presetClass="exit" presetSubtype="10" fill="hold" grpId="0" nodeType="withEffect">
                                  <p:stCondLst>
                                    <p:cond delay="0"/>
                                  </p:stCondLst>
                                  <p:childTnLst>
                                    <p:animEffect transition="out" filter="checkerboard(across)">
                                      <p:cBhvr>
                                        <p:cTn id="77" dur="3000"/>
                                        <p:tgtEl>
                                          <p:spTgt spid="26"/>
                                        </p:tgtEl>
                                      </p:cBhvr>
                                    </p:animEffect>
                                    <p:set>
                                      <p:cBhvr>
                                        <p:cTn id="78" dur="1" fill="hold">
                                          <p:stCondLst>
                                            <p:cond delay="2999"/>
                                          </p:stCondLst>
                                        </p:cTn>
                                        <p:tgtEl>
                                          <p:spTgt spid="26"/>
                                        </p:tgtEl>
                                        <p:attrNameLst>
                                          <p:attrName>style.visibility</p:attrName>
                                        </p:attrNameLst>
                                      </p:cBhvr>
                                      <p:to>
                                        <p:strVal val="hidden"/>
                                      </p:to>
                                    </p:set>
                                  </p:childTnLst>
                                </p:cTn>
                              </p:par>
                              <p:par>
                                <p:cTn id="79" presetID="5" presetClass="exit" presetSubtype="10" fill="hold" grpId="0" nodeType="withEffect">
                                  <p:stCondLst>
                                    <p:cond delay="0"/>
                                  </p:stCondLst>
                                  <p:childTnLst>
                                    <p:animEffect transition="out" filter="checkerboard(across)">
                                      <p:cBhvr>
                                        <p:cTn id="80" dur="3000"/>
                                        <p:tgtEl>
                                          <p:spTgt spid="27"/>
                                        </p:tgtEl>
                                      </p:cBhvr>
                                    </p:animEffect>
                                    <p:set>
                                      <p:cBhvr>
                                        <p:cTn id="81" dur="1" fill="hold">
                                          <p:stCondLst>
                                            <p:cond delay="2999"/>
                                          </p:stCondLst>
                                        </p:cTn>
                                        <p:tgtEl>
                                          <p:spTgt spid="27"/>
                                        </p:tgtEl>
                                        <p:attrNameLst>
                                          <p:attrName>style.visibility</p:attrName>
                                        </p:attrNameLst>
                                      </p:cBhvr>
                                      <p:to>
                                        <p:strVal val="hidden"/>
                                      </p:to>
                                    </p:set>
                                  </p:childTnLst>
                                </p:cTn>
                              </p:par>
                              <p:par>
                                <p:cTn id="82" presetID="5" presetClass="exit" presetSubtype="10" fill="hold" grpId="0" nodeType="withEffect">
                                  <p:stCondLst>
                                    <p:cond delay="0"/>
                                  </p:stCondLst>
                                  <p:childTnLst>
                                    <p:animEffect transition="out" filter="checkerboard(across)">
                                      <p:cBhvr>
                                        <p:cTn id="83" dur="3000"/>
                                        <p:tgtEl>
                                          <p:spTgt spid="28"/>
                                        </p:tgtEl>
                                      </p:cBhvr>
                                    </p:animEffect>
                                    <p:set>
                                      <p:cBhvr>
                                        <p:cTn id="84" dur="1" fill="hold">
                                          <p:stCondLst>
                                            <p:cond delay="2999"/>
                                          </p:stCondLst>
                                        </p:cTn>
                                        <p:tgtEl>
                                          <p:spTgt spid="28"/>
                                        </p:tgtEl>
                                        <p:attrNameLst>
                                          <p:attrName>style.visibility</p:attrName>
                                        </p:attrNameLst>
                                      </p:cBhvr>
                                      <p:to>
                                        <p:strVal val="hidden"/>
                                      </p:to>
                                    </p:set>
                                  </p:childTnLst>
                                </p:cTn>
                              </p:par>
                              <p:par>
                                <p:cTn id="85" presetID="5" presetClass="exit" presetSubtype="10" fill="hold" grpId="0" nodeType="withEffect">
                                  <p:stCondLst>
                                    <p:cond delay="0"/>
                                  </p:stCondLst>
                                  <p:childTnLst>
                                    <p:animEffect transition="out" filter="checkerboard(across)">
                                      <p:cBhvr>
                                        <p:cTn id="86" dur="3000"/>
                                        <p:tgtEl>
                                          <p:spTgt spid="29"/>
                                        </p:tgtEl>
                                      </p:cBhvr>
                                    </p:animEffect>
                                    <p:set>
                                      <p:cBhvr>
                                        <p:cTn id="87" dur="1" fill="hold">
                                          <p:stCondLst>
                                            <p:cond delay="2999"/>
                                          </p:stCondLst>
                                        </p:cTn>
                                        <p:tgtEl>
                                          <p:spTgt spid="29"/>
                                        </p:tgtEl>
                                        <p:attrNameLst>
                                          <p:attrName>style.visibility</p:attrName>
                                        </p:attrNameLst>
                                      </p:cBhvr>
                                      <p:to>
                                        <p:strVal val="hidden"/>
                                      </p:to>
                                    </p:set>
                                  </p:childTnLst>
                                </p:cTn>
                              </p:par>
                              <p:par>
                                <p:cTn id="88" presetID="5" presetClass="exit" presetSubtype="10" fill="hold" grpId="0" nodeType="withEffect">
                                  <p:stCondLst>
                                    <p:cond delay="0"/>
                                  </p:stCondLst>
                                  <p:childTnLst>
                                    <p:animEffect transition="out" filter="checkerboard(across)">
                                      <p:cBhvr>
                                        <p:cTn id="89" dur="3000"/>
                                        <p:tgtEl>
                                          <p:spTgt spid="30"/>
                                        </p:tgtEl>
                                      </p:cBhvr>
                                    </p:animEffect>
                                    <p:set>
                                      <p:cBhvr>
                                        <p:cTn id="90" dur="1" fill="hold">
                                          <p:stCondLst>
                                            <p:cond delay="2999"/>
                                          </p:stCondLst>
                                        </p:cTn>
                                        <p:tgtEl>
                                          <p:spTgt spid="30"/>
                                        </p:tgtEl>
                                        <p:attrNameLst>
                                          <p:attrName>style.visibility</p:attrName>
                                        </p:attrNameLst>
                                      </p:cBhvr>
                                      <p:to>
                                        <p:strVal val="hidden"/>
                                      </p:to>
                                    </p:set>
                                  </p:childTnLst>
                                </p:cTn>
                              </p:par>
                              <p:par>
                                <p:cTn id="91" presetID="2" presetClass="exit" presetSubtype="6" fill="hold" grpId="1" nodeType="withEffect">
                                  <p:stCondLst>
                                    <p:cond delay="0"/>
                                  </p:stCondLst>
                                  <p:childTnLst>
                                    <p:anim calcmode="lin" valueType="num">
                                      <p:cBhvr additive="base">
                                        <p:cTn id="92" dur="3000"/>
                                        <p:tgtEl>
                                          <p:spTgt spid="3"/>
                                        </p:tgtEl>
                                        <p:attrNameLst>
                                          <p:attrName>ppt_x</p:attrName>
                                        </p:attrNameLst>
                                      </p:cBhvr>
                                      <p:tavLst>
                                        <p:tav tm="0">
                                          <p:val>
                                            <p:strVal val="ppt_x"/>
                                          </p:val>
                                        </p:tav>
                                        <p:tav tm="100000">
                                          <p:val>
                                            <p:strVal val="1+ppt_w/2"/>
                                          </p:val>
                                        </p:tav>
                                      </p:tavLst>
                                    </p:anim>
                                    <p:anim calcmode="lin" valueType="num">
                                      <p:cBhvr additive="base">
                                        <p:cTn id="93" dur="3000"/>
                                        <p:tgtEl>
                                          <p:spTgt spid="3"/>
                                        </p:tgtEl>
                                        <p:attrNameLst>
                                          <p:attrName>ppt_y</p:attrName>
                                        </p:attrNameLst>
                                      </p:cBhvr>
                                      <p:tavLst>
                                        <p:tav tm="0">
                                          <p:val>
                                            <p:strVal val="ppt_y"/>
                                          </p:val>
                                        </p:tav>
                                        <p:tav tm="100000">
                                          <p:val>
                                            <p:strVal val="1+ppt_h/2"/>
                                          </p:val>
                                        </p:tav>
                                      </p:tavLst>
                                    </p:anim>
                                    <p:set>
                                      <p:cBhvr>
                                        <p:cTn id="94" dur="1" fill="hold">
                                          <p:stCondLst>
                                            <p:cond delay="2999"/>
                                          </p:stCondLst>
                                        </p:cTn>
                                        <p:tgtEl>
                                          <p:spTgt spid="3"/>
                                        </p:tgtEl>
                                        <p:attrNameLst>
                                          <p:attrName>style.visibility</p:attrName>
                                        </p:attrNameLst>
                                      </p:cBhvr>
                                      <p:to>
                                        <p:strVal val="hidden"/>
                                      </p:to>
                                    </p:set>
                                  </p:childTnLst>
                                </p:cTn>
                              </p:par>
                              <p:par>
                                <p:cTn id="95" presetID="2" presetClass="exit" presetSubtype="6" fill="hold" grpId="1" nodeType="withEffect">
                                  <p:stCondLst>
                                    <p:cond delay="0"/>
                                  </p:stCondLst>
                                  <p:childTnLst>
                                    <p:anim calcmode="lin" valueType="num">
                                      <p:cBhvr additive="base">
                                        <p:cTn id="96" dur="3000"/>
                                        <p:tgtEl>
                                          <p:spTgt spid="4"/>
                                        </p:tgtEl>
                                        <p:attrNameLst>
                                          <p:attrName>ppt_x</p:attrName>
                                        </p:attrNameLst>
                                      </p:cBhvr>
                                      <p:tavLst>
                                        <p:tav tm="0">
                                          <p:val>
                                            <p:strVal val="ppt_x"/>
                                          </p:val>
                                        </p:tav>
                                        <p:tav tm="100000">
                                          <p:val>
                                            <p:strVal val="1+ppt_w/2"/>
                                          </p:val>
                                        </p:tav>
                                      </p:tavLst>
                                    </p:anim>
                                    <p:anim calcmode="lin" valueType="num">
                                      <p:cBhvr additive="base">
                                        <p:cTn id="97" dur="3000"/>
                                        <p:tgtEl>
                                          <p:spTgt spid="4"/>
                                        </p:tgtEl>
                                        <p:attrNameLst>
                                          <p:attrName>ppt_y</p:attrName>
                                        </p:attrNameLst>
                                      </p:cBhvr>
                                      <p:tavLst>
                                        <p:tav tm="0">
                                          <p:val>
                                            <p:strVal val="ppt_y"/>
                                          </p:val>
                                        </p:tav>
                                        <p:tav tm="100000">
                                          <p:val>
                                            <p:strVal val="1+ppt_h/2"/>
                                          </p:val>
                                        </p:tav>
                                      </p:tavLst>
                                    </p:anim>
                                    <p:set>
                                      <p:cBhvr>
                                        <p:cTn id="98" dur="1" fill="hold">
                                          <p:stCondLst>
                                            <p:cond delay="2999"/>
                                          </p:stCondLst>
                                        </p:cTn>
                                        <p:tgtEl>
                                          <p:spTgt spid="4"/>
                                        </p:tgtEl>
                                        <p:attrNameLst>
                                          <p:attrName>style.visibility</p:attrName>
                                        </p:attrNameLst>
                                      </p:cBhvr>
                                      <p:to>
                                        <p:strVal val="hidden"/>
                                      </p:to>
                                    </p:set>
                                  </p:childTnLst>
                                </p:cTn>
                              </p:par>
                              <p:par>
                                <p:cTn id="99" presetID="2" presetClass="exit" presetSubtype="6" fill="hold" grpId="1" nodeType="withEffect">
                                  <p:stCondLst>
                                    <p:cond delay="0"/>
                                  </p:stCondLst>
                                  <p:childTnLst>
                                    <p:anim calcmode="lin" valueType="num">
                                      <p:cBhvr additive="base">
                                        <p:cTn id="100" dur="3000"/>
                                        <p:tgtEl>
                                          <p:spTgt spid="5"/>
                                        </p:tgtEl>
                                        <p:attrNameLst>
                                          <p:attrName>ppt_x</p:attrName>
                                        </p:attrNameLst>
                                      </p:cBhvr>
                                      <p:tavLst>
                                        <p:tav tm="0">
                                          <p:val>
                                            <p:strVal val="ppt_x"/>
                                          </p:val>
                                        </p:tav>
                                        <p:tav tm="100000">
                                          <p:val>
                                            <p:strVal val="1+ppt_w/2"/>
                                          </p:val>
                                        </p:tav>
                                      </p:tavLst>
                                    </p:anim>
                                    <p:anim calcmode="lin" valueType="num">
                                      <p:cBhvr additive="base">
                                        <p:cTn id="101" dur="3000"/>
                                        <p:tgtEl>
                                          <p:spTgt spid="5"/>
                                        </p:tgtEl>
                                        <p:attrNameLst>
                                          <p:attrName>ppt_y</p:attrName>
                                        </p:attrNameLst>
                                      </p:cBhvr>
                                      <p:tavLst>
                                        <p:tav tm="0">
                                          <p:val>
                                            <p:strVal val="ppt_y"/>
                                          </p:val>
                                        </p:tav>
                                        <p:tav tm="100000">
                                          <p:val>
                                            <p:strVal val="1+ppt_h/2"/>
                                          </p:val>
                                        </p:tav>
                                      </p:tavLst>
                                    </p:anim>
                                    <p:set>
                                      <p:cBhvr>
                                        <p:cTn id="102" dur="1" fill="hold">
                                          <p:stCondLst>
                                            <p:cond delay="2999"/>
                                          </p:stCondLst>
                                        </p:cTn>
                                        <p:tgtEl>
                                          <p:spTgt spid="5"/>
                                        </p:tgtEl>
                                        <p:attrNameLst>
                                          <p:attrName>style.visibility</p:attrName>
                                        </p:attrNameLst>
                                      </p:cBhvr>
                                      <p:to>
                                        <p:strVal val="hidden"/>
                                      </p:to>
                                    </p:set>
                                  </p:childTnLst>
                                </p:cTn>
                              </p:par>
                              <p:par>
                                <p:cTn id="103" presetID="2" presetClass="exit" presetSubtype="6" fill="hold" grpId="1" nodeType="withEffect">
                                  <p:stCondLst>
                                    <p:cond delay="0"/>
                                  </p:stCondLst>
                                  <p:childTnLst>
                                    <p:anim calcmode="lin" valueType="num">
                                      <p:cBhvr additive="base">
                                        <p:cTn id="104" dur="3000"/>
                                        <p:tgtEl>
                                          <p:spTgt spid="6"/>
                                        </p:tgtEl>
                                        <p:attrNameLst>
                                          <p:attrName>ppt_x</p:attrName>
                                        </p:attrNameLst>
                                      </p:cBhvr>
                                      <p:tavLst>
                                        <p:tav tm="0">
                                          <p:val>
                                            <p:strVal val="ppt_x"/>
                                          </p:val>
                                        </p:tav>
                                        <p:tav tm="100000">
                                          <p:val>
                                            <p:strVal val="1+ppt_w/2"/>
                                          </p:val>
                                        </p:tav>
                                      </p:tavLst>
                                    </p:anim>
                                    <p:anim calcmode="lin" valueType="num">
                                      <p:cBhvr additive="base">
                                        <p:cTn id="105" dur="3000"/>
                                        <p:tgtEl>
                                          <p:spTgt spid="6"/>
                                        </p:tgtEl>
                                        <p:attrNameLst>
                                          <p:attrName>ppt_y</p:attrName>
                                        </p:attrNameLst>
                                      </p:cBhvr>
                                      <p:tavLst>
                                        <p:tav tm="0">
                                          <p:val>
                                            <p:strVal val="ppt_y"/>
                                          </p:val>
                                        </p:tav>
                                        <p:tav tm="100000">
                                          <p:val>
                                            <p:strVal val="1+ppt_h/2"/>
                                          </p:val>
                                        </p:tav>
                                      </p:tavLst>
                                    </p:anim>
                                    <p:set>
                                      <p:cBhvr>
                                        <p:cTn id="106" dur="1" fill="hold">
                                          <p:stCondLst>
                                            <p:cond delay="2999"/>
                                          </p:stCondLst>
                                        </p:cTn>
                                        <p:tgtEl>
                                          <p:spTgt spid="6"/>
                                        </p:tgtEl>
                                        <p:attrNameLst>
                                          <p:attrName>style.visibility</p:attrName>
                                        </p:attrNameLst>
                                      </p:cBhvr>
                                      <p:to>
                                        <p:strVal val="hidden"/>
                                      </p:to>
                                    </p:set>
                                  </p:childTnLst>
                                </p:cTn>
                              </p:par>
                              <p:par>
                                <p:cTn id="107" presetID="2" presetClass="exit" presetSubtype="6" fill="hold" grpId="1" nodeType="withEffect">
                                  <p:stCondLst>
                                    <p:cond delay="0"/>
                                  </p:stCondLst>
                                  <p:childTnLst>
                                    <p:anim calcmode="lin" valueType="num">
                                      <p:cBhvr additive="base">
                                        <p:cTn id="108" dur="3000"/>
                                        <p:tgtEl>
                                          <p:spTgt spid="7"/>
                                        </p:tgtEl>
                                        <p:attrNameLst>
                                          <p:attrName>ppt_x</p:attrName>
                                        </p:attrNameLst>
                                      </p:cBhvr>
                                      <p:tavLst>
                                        <p:tav tm="0">
                                          <p:val>
                                            <p:strVal val="ppt_x"/>
                                          </p:val>
                                        </p:tav>
                                        <p:tav tm="100000">
                                          <p:val>
                                            <p:strVal val="1+ppt_w/2"/>
                                          </p:val>
                                        </p:tav>
                                      </p:tavLst>
                                    </p:anim>
                                    <p:anim calcmode="lin" valueType="num">
                                      <p:cBhvr additive="base">
                                        <p:cTn id="109" dur="3000"/>
                                        <p:tgtEl>
                                          <p:spTgt spid="7"/>
                                        </p:tgtEl>
                                        <p:attrNameLst>
                                          <p:attrName>ppt_y</p:attrName>
                                        </p:attrNameLst>
                                      </p:cBhvr>
                                      <p:tavLst>
                                        <p:tav tm="0">
                                          <p:val>
                                            <p:strVal val="ppt_y"/>
                                          </p:val>
                                        </p:tav>
                                        <p:tav tm="100000">
                                          <p:val>
                                            <p:strVal val="1+ppt_h/2"/>
                                          </p:val>
                                        </p:tav>
                                      </p:tavLst>
                                    </p:anim>
                                    <p:set>
                                      <p:cBhvr>
                                        <p:cTn id="110" dur="1" fill="hold">
                                          <p:stCondLst>
                                            <p:cond delay="2999"/>
                                          </p:stCondLst>
                                        </p:cTn>
                                        <p:tgtEl>
                                          <p:spTgt spid="7"/>
                                        </p:tgtEl>
                                        <p:attrNameLst>
                                          <p:attrName>style.visibility</p:attrName>
                                        </p:attrNameLst>
                                      </p:cBhvr>
                                      <p:to>
                                        <p:strVal val="hidden"/>
                                      </p:to>
                                    </p:set>
                                  </p:childTnLst>
                                </p:cTn>
                              </p:par>
                              <p:par>
                                <p:cTn id="111" presetID="2" presetClass="exit" presetSubtype="6" fill="hold" grpId="1"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1+ppt_w/2"/>
                                          </p:val>
                                        </p:tav>
                                      </p:tavLst>
                                    </p:anim>
                                    <p:anim calcmode="lin" valueType="num">
                                      <p:cBhvr additive="base">
                                        <p:cTn id="113" dur="3000"/>
                                        <p:tgtEl>
                                          <p:spTgt spid="8"/>
                                        </p:tgtEl>
                                        <p:attrNameLst>
                                          <p:attrName>ppt_y</p:attrName>
                                        </p:attrNameLst>
                                      </p:cBhvr>
                                      <p:tavLst>
                                        <p:tav tm="0">
                                          <p:val>
                                            <p:strVal val="ppt_y"/>
                                          </p:val>
                                        </p:tav>
                                        <p:tav tm="100000">
                                          <p:val>
                                            <p:strVal val="1+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6" fill="hold" grpId="1"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1+ppt_w/2"/>
                                          </p:val>
                                        </p:tav>
                                      </p:tavLst>
                                    </p:anim>
                                    <p:anim calcmode="lin" valueType="num">
                                      <p:cBhvr additive="base">
                                        <p:cTn id="117" dur="3000"/>
                                        <p:tgtEl>
                                          <p:spTgt spid="9"/>
                                        </p:tgtEl>
                                        <p:attrNameLst>
                                          <p:attrName>ppt_y</p:attrName>
                                        </p:attrNameLst>
                                      </p:cBhvr>
                                      <p:tavLst>
                                        <p:tav tm="0">
                                          <p:val>
                                            <p:strVal val="ppt_y"/>
                                          </p:val>
                                        </p:tav>
                                        <p:tav tm="100000">
                                          <p:val>
                                            <p:strVal val="1+ppt_h/2"/>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6" fill="hold" grpId="1" nodeType="withEffect">
                                  <p:stCondLst>
                                    <p:cond delay="0"/>
                                  </p:stCondLst>
                                  <p:childTnLst>
                                    <p:anim calcmode="lin" valueType="num">
                                      <p:cBhvr additive="base">
                                        <p:cTn id="120" dur="3000"/>
                                        <p:tgtEl>
                                          <p:spTgt spid="10"/>
                                        </p:tgtEl>
                                        <p:attrNameLst>
                                          <p:attrName>ppt_x</p:attrName>
                                        </p:attrNameLst>
                                      </p:cBhvr>
                                      <p:tavLst>
                                        <p:tav tm="0">
                                          <p:val>
                                            <p:strVal val="ppt_x"/>
                                          </p:val>
                                        </p:tav>
                                        <p:tav tm="100000">
                                          <p:val>
                                            <p:strVal val="1+ppt_w/2"/>
                                          </p:val>
                                        </p:tav>
                                      </p:tavLst>
                                    </p:anim>
                                    <p:anim calcmode="lin" valueType="num">
                                      <p:cBhvr additive="base">
                                        <p:cTn id="121" dur="3000"/>
                                        <p:tgtEl>
                                          <p:spTgt spid="10"/>
                                        </p:tgtEl>
                                        <p:attrNameLst>
                                          <p:attrName>ppt_y</p:attrName>
                                        </p:attrNameLst>
                                      </p:cBhvr>
                                      <p:tavLst>
                                        <p:tav tm="0">
                                          <p:val>
                                            <p:strVal val="ppt_y"/>
                                          </p:val>
                                        </p:tav>
                                        <p:tav tm="100000">
                                          <p:val>
                                            <p:strVal val="1+ppt_h/2"/>
                                          </p:val>
                                        </p:tav>
                                      </p:tavLst>
                                    </p:anim>
                                    <p:set>
                                      <p:cBhvr>
                                        <p:cTn id="122" dur="1" fill="hold">
                                          <p:stCondLst>
                                            <p:cond delay="2999"/>
                                          </p:stCondLst>
                                        </p:cTn>
                                        <p:tgtEl>
                                          <p:spTgt spid="10"/>
                                        </p:tgtEl>
                                        <p:attrNameLst>
                                          <p:attrName>style.visibility</p:attrName>
                                        </p:attrNameLst>
                                      </p:cBhvr>
                                      <p:to>
                                        <p:strVal val="hidden"/>
                                      </p:to>
                                    </p:set>
                                  </p:childTnLst>
                                </p:cTn>
                              </p:par>
                              <p:par>
                                <p:cTn id="123" presetID="2" presetClass="exit" presetSubtype="6" fill="hold" grpId="1" nodeType="withEffect">
                                  <p:stCondLst>
                                    <p:cond delay="0"/>
                                  </p:stCondLst>
                                  <p:childTnLst>
                                    <p:anim calcmode="lin" valueType="num">
                                      <p:cBhvr additive="base">
                                        <p:cTn id="124" dur="3000"/>
                                        <p:tgtEl>
                                          <p:spTgt spid="11"/>
                                        </p:tgtEl>
                                        <p:attrNameLst>
                                          <p:attrName>ppt_x</p:attrName>
                                        </p:attrNameLst>
                                      </p:cBhvr>
                                      <p:tavLst>
                                        <p:tav tm="0">
                                          <p:val>
                                            <p:strVal val="ppt_x"/>
                                          </p:val>
                                        </p:tav>
                                        <p:tav tm="100000">
                                          <p:val>
                                            <p:strVal val="1+ppt_w/2"/>
                                          </p:val>
                                        </p:tav>
                                      </p:tavLst>
                                    </p:anim>
                                    <p:anim calcmode="lin" valueType="num">
                                      <p:cBhvr additive="base">
                                        <p:cTn id="125" dur="3000"/>
                                        <p:tgtEl>
                                          <p:spTgt spid="11"/>
                                        </p:tgtEl>
                                        <p:attrNameLst>
                                          <p:attrName>ppt_y</p:attrName>
                                        </p:attrNameLst>
                                      </p:cBhvr>
                                      <p:tavLst>
                                        <p:tav tm="0">
                                          <p:val>
                                            <p:strVal val="ppt_y"/>
                                          </p:val>
                                        </p:tav>
                                        <p:tav tm="100000">
                                          <p:val>
                                            <p:strVal val="1+ppt_h/2"/>
                                          </p:val>
                                        </p:tav>
                                      </p:tavLst>
                                    </p:anim>
                                    <p:set>
                                      <p:cBhvr>
                                        <p:cTn id="126" dur="1" fill="hold">
                                          <p:stCondLst>
                                            <p:cond delay="2999"/>
                                          </p:stCondLst>
                                        </p:cTn>
                                        <p:tgtEl>
                                          <p:spTgt spid="11"/>
                                        </p:tgtEl>
                                        <p:attrNameLst>
                                          <p:attrName>style.visibility</p:attrName>
                                        </p:attrNameLst>
                                      </p:cBhvr>
                                      <p:to>
                                        <p:strVal val="hidden"/>
                                      </p:to>
                                    </p:set>
                                  </p:childTnLst>
                                </p:cTn>
                              </p:par>
                              <p:par>
                                <p:cTn id="127" presetID="2" presetClass="exit" presetSubtype="6" fill="hold" grpId="1" nodeType="withEffect">
                                  <p:stCondLst>
                                    <p:cond delay="0"/>
                                  </p:stCondLst>
                                  <p:childTnLst>
                                    <p:anim calcmode="lin" valueType="num">
                                      <p:cBhvr additive="base">
                                        <p:cTn id="128" dur="3000"/>
                                        <p:tgtEl>
                                          <p:spTgt spid="12"/>
                                        </p:tgtEl>
                                        <p:attrNameLst>
                                          <p:attrName>ppt_x</p:attrName>
                                        </p:attrNameLst>
                                      </p:cBhvr>
                                      <p:tavLst>
                                        <p:tav tm="0">
                                          <p:val>
                                            <p:strVal val="ppt_x"/>
                                          </p:val>
                                        </p:tav>
                                        <p:tav tm="100000">
                                          <p:val>
                                            <p:strVal val="1+ppt_w/2"/>
                                          </p:val>
                                        </p:tav>
                                      </p:tavLst>
                                    </p:anim>
                                    <p:anim calcmode="lin" valueType="num">
                                      <p:cBhvr additive="base">
                                        <p:cTn id="129" dur="3000"/>
                                        <p:tgtEl>
                                          <p:spTgt spid="12"/>
                                        </p:tgtEl>
                                        <p:attrNameLst>
                                          <p:attrName>ppt_y</p:attrName>
                                        </p:attrNameLst>
                                      </p:cBhvr>
                                      <p:tavLst>
                                        <p:tav tm="0">
                                          <p:val>
                                            <p:strVal val="ppt_y"/>
                                          </p:val>
                                        </p:tav>
                                        <p:tav tm="100000">
                                          <p:val>
                                            <p:strVal val="1+ppt_h/2"/>
                                          </p:val>
                                        </p:tav>
                                      </p:tavLst>
                                    </p:anim>
                                    <p:set>
                                      <p:cBhvr>
                                        <p:cTn id="130" dur="1" fill="hold">
                                          <p:stCondLst>
                                            <p:cond delay="2999"/>
                                          </p:stCondLst>
                                        </p:cTn>
                                        <p:tgtEl>
                                          <p:spTgt spid="12"/>
                                        </p:tgtEl>
                                        <p:attrNameLst>
                                          <p:attrName>style.visibility</p:attrName>
                                        </p:attrNameLst>
                                      </p:cBhvr>
                                      <p:to>
                                        <p:strVal val="hidden"/>
                                      </p:to>
                                    </p:set>
                                  </p:childTnLst>
                                </p:cTn>
                              </p:par>
                              <p:par>
                                <p:cTn id="131" presetID="2" presetClass="exit" presetSubtype="6" fill="hold" grpId="1" nodeType="withEffect">
                                  <p:stCondLst>
                                    <p:cond delay="0"/>
                                  </p:stCondLst>
                                  <p:childTnLst>
                                    <p:anim calcmode="lin" valueType="num">
                                      <p:cBhvr additive="base">
                                        <p:cTn id="132" dur="3000"/>
                                        <p:tgtEl>
                                          <p:spTgt spid="13"/>
                                        </p:tgtEl>
                                        <p:attrNameLst>
                                          <p:attrName>ppt_x</p:attrName>
                                        </p:attrNameLst>
                                      </p:cBhvr>
                                      <p:tavLst>
                                        <p:tav tm="0">
                                          <p:val>
                                            <p:strVal val="ppt_x"/>
                                          </p:val>
                                        </p:tav>
                                        <p:tav tm="100000">
                                          <p:val>
                                            <p:strVal val="1+ppt_w/2"/>
                                          </p:val>
                                        </p:tav>
                                      </p:tavLst>
                                    </p:anim>
                                    <p:anim calcmode="lin" valueType="num">
                                      <p:cBhvr additive="base">
                                        <p:cTn id="133" dur="3000"/>
                                        <p:tgtEl>
                                          <p:spTgt spid="13"/>
                                        </p:tgtEl>
                                        <p:attrNameLst>
                                          <p:attrName>ppt_y</p:attrName>
                                        </p:attrNameLst>
                                      </p:cBhvr>
                                      <p:tavLst>
                                        <p:tav tm="0">
                                          <p:val>
                                            <p:strVal val="ppt_y"/>
                                          </p:val>
                                        </p:tav>
                                        <p:tav tm="100000">
                                          <p:val>
                                            <p:strVal val="1+ppt_h/2"/>
                                          </p:val>
                                        </p:tav>
                                      </p:tavLst>
                                    </p:anim>
                                    <p:set>
                                      <p:cBhvr>
                                        <p:cTn id="134" dur="1" fill="hold">
                                          <p:stCondLst>
                                            <p:cond delay="2999"/>
                                          </p:stCondLst>
                                        </p:cTn>
                                        <p:tgtEl>
                                          <p:spTgt spid="13"/>
                                        </p:tgtEl>
                                        <p:attrNameLst>
                                          <p:attrName>style.visibility</p:attrName>
                                        </p:attrNameLst>
                                      </p:cBhvr>
                                      <p:to>
                                        <p:strVal val="hidden"/>
                                      </p:to>
                                    </p:set>
                                  </p:childTnLst>
                                </p:cTn>
                              </p:par>
                              <p:par>
                                <p:cTn id="135" presetID="2" presetClass="exit" presetSubtype="6" fill="hold" grpId="1" nodeType="withEffect">
                                  <p:stCondLst>
                                    <p:cond delay="0"/>
                                  </p:stCondLst>
                                  <p:childTnLst>
                                    <p:anim calcmode="lin" valueType="num">
                                      <p:cBhvr additive="base">
                                        <p:cTn id="136" dur="3000"/>
                                        <p:tgtEl>
                                          <p:spTgt spid="14"/>
                                        </p:tgtEl>
                                        <p:attrNameLst>
                                          <p:attrName>ppt_x</p:attrName>
                                        </p:attrNameLst>
                                      </p:cBhvr>
                                      <p:tavLst>
                                        <p:tav tm="0">
                                          <p:val>
                                            <p:strVal val="ppt_x"/>
                                          </p:val>
                                        </p:tav>
                                        <p:tav tm="100000">
                                          <p:val>
                                            <p:strVal val="1+ppt_w/2"/>
                                          </p:val>
                                        </p:tav>
                                      </p:tavLst>
                                    </p:anim>
                                    <p:anim calcmode="lin" valueType="num">
                                      <p:cBhvr additive="base">
                                        <p:cTn id="137" dur="3000"/>
                                        <p:tgtEl>
                                          <p:spTgt spid="14"/>
                                        </p:tgtEl>
                                        <p:attrNameLst>
                                          <p:attrName>ppt_y</p:attrName>
                                        </p:attrNameLst>
                                      </p:cBhvr>
                                      <p:tavLst>
                                        <p:tav tm="0">
                                          <p:val>
                                            <p:strVal val="ppt_y"/>
                                          </p:val>
                                        </p:tav>
                                        <p:tav tm="100000">
                                          <p:val>
                                            <p:strVal val="1+ppt_h/2"/>
                                          </p:val>
                                        </p:tav>
                                      </p:tavLst>
                                    </p:anim>
                                    <p:set>
                                      <p:cBhvr>
                                        <p:cTn id="138" dur="1" fill="hold">
                                          <p:stCondLst>
                                            <p:cond delay="2999"/>
                                          </p:stCondLst>
                                        </p:cTn>
                                        <p:tgtEl>
                                          <p:spTgt spid="14"/>
                                        </p:tgtEl>
                                        <p:attrNameLst>
                                          <p:attrName>style.visibility</p:attrName>
                                        </p:attrNameLst>
                                      </p:cBhvr>
                                      <p:to>
                                        <p:strVal val="hidden"/>
                                      </p:to>
                                    </p:set>
                                  </p:childTnLst>
                                </p:cTn>
                              </p:par>
                              <p:par>
                                <p:cTn id="139" presetID="2" presetClass="exit" presetSubtype="6" fill="hold" grpId="1" nodeType="withEffect">
                                  <p:stCondLst>
                                    <p:cond delay="0"/>
                                  </p:stCondLst>
                                  <p:childTnLst>
                                    <p:anim calcmode="lin" valueType="num">
                                      <p:cBhvr additive="base">
                                        <p:cTn id="140" dur="3000"/>
                                        <p:tgtEl>
                                          <p:spTgt spid="15"/>
                                        </p:tgtEl>
                                        <p:attrNameLst>
                                          <p:attrName>ppt_x</p:attrName>
                                        </p:attrNameLst>
                                      </p:cBhvr>
                                      <p:tavLst>
                                        <p:tav tm="0">
                                          <p:val>
                                            <p:strVal val="ppt_x"/>
                                          </p:val>
                                        </p:tav>
                                        <p:tav tm="100000">
                                          <p:val>
                                            <p:strVal val="1+ppt_w/2"/>
                                          </p:val>
                                        </p:tav>
                                      </p:tavLst>
                                    </p:anim>
                                    <p:anim calcmode="lin" valueType="num">
                                      <p:cBhvr additive="base">
                                        <p:cTn id="141" dur="3000"/>
                                        <p:tgtEl>
                                          <p:spTgt spid="15"/>
                                        </p:tgtEl>
                                        <p:attrNameLst>
                                          <p:attrName>ppt_y</p:attrName>
                                        </p:attrNameLst>
                                      </p:cBhvr>
                                      <p:tavLst>
                                        <p:tav tm="0">
                                          <p:val>
                                            <p:strVal val="ppt_y"/>
                                          </p:val>
                                        </p:tav>
                                        <p:tav tm="100000">
                                          <p:val>
                                            <p:strVal val="1+ppt_h/2"/>
                                          </p:val>
                                        </p:tav>
                                      </p:tavLst>
                                    </p:anim>
                                    <p:set>
                                      <p:cBhvr>
                                        <p:cTn id="142" dur="1" fill="hold">
                                          <p:stCondLst>
                                            <p:cond delay="2999"/>
                                          </p:stCondLst>
                                        </p:cTn>
                                        <p:tgtEl>
                                          <p:spTgt spid="15"/>
                                        </p:tgtEl>
                                        <p:attrNameLst>
                                          <p:attrName>style.visibility</p:attrName>
                                        </p:attrNameLst>
                                      </p:cBhvr>
                                      <p:to>
                                        <p:strVal val="hidden"/>
                                      </p:to>
                                    </p:set>
                                  </p:childTnLst>
                                </p:cTn>
                              </p:par>
                              <p:par>
                                <p:cTn id="143" presetID="2" presetClass="exit" presetSubtype="6" fill="hold" grpId="1" nodeType="withEffect">
                                  <p:stCondLst>
                                    <p:cond delay="0"/>
                                  </p:stCondLst>
                                  <p:childTnLst>
                                    <p:anim calcmode="lin" valueType="num">
                                      <p:cBhvr additive="base">
                                        <p:cTn id="144" dur="3000"/>
                                        <p:tgtEl>
                                          <p:spTgt spid="16"/>
                                        </p:tgtEl>
                                        <p:attrNameLst>
                                          <p:attrName>ppt_x</p:attrName>
                                        </p:attrNameLst>
                                      </p:cBhvr>
                                      <p:tavLst>
                                        <p:tav tm="0">
                                          <p:val>
                                            <p:strVal val="ppt_x"/>
                                          </p:val>
                                        </p:tav>
                                        <p:tav tm="100000">
                                          <p:val>
                                            <p:strVal val="1+ppt_w/2"/>
                                          </p:val>
                                        </p:tav>
                                      </p:tavLst>
                                    </p:anim>
                                    <p:anim calcmode="lin" valueType="num">
                                      <p:cBhvr additive="base">
                                        <p:cTn id="145" dur="3000"/>
                                        <p:tgtEl>
                                          <p:spTgt spid="16"/>
                                        </p:tgtEl>
                                        <p:attrNameLst>
                                          <p:attrName>ppt_y</p:attrName>
                                        </p:attrNameLst>
                                      </p:cBhvr>
                                      <p:tavLst>
                                        <p:tav tm="0">
                                          <p:val>
                                            <p:strVal val="ppt_y"/>
                                          </p:val>
                                        </p:tav>
                                        <p:tav tm="100000">
                                          <p:val>
                                            <p:strVal val="1+ppt_h/2"/>
                                          </p:val>
                                        </p:tav>
                                      </p:tavLst>
                                    </p:anim>
                                    <p:set>
                                      <p:cBhvr>
                                        <p:cTn id="146" dur="1" fill="hold">
                                          <p:stCondLst>
                                            <p:cond delay="2999"/>
                                          </p:stCondLst>
                                        </p:cTn>
                                        <p:tgtEl>
                                          <p:spTgt spid="16"/>
                                        </p:tgtEl>
                                        <p:attrNameLst>
                                          <p:attrName>style.visibility</p:attrName>
                                        </p:attrNameLst>
                                      </p:cBhvr>
                                      <p:to>
                                        <p:strVal val="hidden"/>
                                      </p:to>
                                    </p:set>
                                  </p:childTnLst>
                                </p:cTn>
                              </p:par>
                              <p:par>
                                <p:cTn id="147" presetID="2" presetClass="exit" presetSubtype="12" fill="hold" grpId="1" nodeType="withEffect">
                                  <p:stCondLst>
                                    <p:cond delay="0"/>
                                  </p:stCondLst>
                                  <p:childTnLst>
                                    <p:anim calcmode="lin" valueType="num">
                                      <p:cBhvr additive="base">
                                        <p:cTn id="148" dur="3000"/>
                                        <p:tgtEl>
                                          <p:spTgt spid="17"/>
                                        </p:tgtEl>
                                        <p:attrNameLst>
                                          <p:attrName>ppt_x</p:attrName>
                                        </p:attrNameLst>
                                      </p:cBhvr>
                                      <p:tavLst>
                                        <p:tav tm="0">
                                          <p:val>
                                            <p:strVal val="ppt_x"/>
                                          </p:val>
                                        </p:tav>
                                        <p:tav tm="100000">
                                          <p:val>
                                            <p:strVal val="0-ppt_w/2"/>
                                          </p:val>
                                        </p:tav>
                                      </p:tavLst>
                                    </p:anim>
                                    <p:anim calcmode="lin" valueType="num">
                                      <p:cBhvr additive="base">
                                        <p:cTn id="149" dur="3000"/>
                                        <p:tgtEl>
                                          <p:spTgt spid="17"/>
                                        </p:tgtEl>
                                        <p:attrNameLst>
                                          <p:attrName>ppt_y</p:attrName>
                                        </p:attrNameLst>
                                      </p:cBhvr>
                                      <p:tavLst>
                                        <p:tav tm="0">
                                          <p:val>
                                            <p:strVal val="ppt_y"/>
                                          </p:val>
                                        </p:tav>
                                        <p:tav tm="100000">
                                          <p:val>
                                            <p:strVal val="1+ppt_h/2"/>
                                          </p:val>
                                        </p:tav>
                                      </p:tavLst>
                                    </p:anim>
                                    <p:set>
                                      <p:cBhvr>
                                        <p:cTn id="150" dur="1" fill="hold">
                                          <p:stCondLst>
                                            <p:cond delay="2999"/>
                                          </p:stCondLst>
                                        </p:cTn>
                                        <p:tgtEl>
                                          <p:spTgt spid="17"/>
                                        </p:tgtEl>
                                        <p:attrNameLst>
                                          <p:attrName>style.visibility</p:attrName>
                                        </p:attrNameLst>
                                      </p:cBhvr>
                                      <p:to>
                                        <p:strVal val="hidden"/>
                                      </p:to>
                                    </p:set>
                                  </p:childTnLst>
                                </p:cTn>
                              </p:par>
                              <p:par>
                                <p:cTn id="151" presetID="2" presetClass="exit" presetSubtype="12" fill="hold" grpId="1" nodeType="withEffect">
                                  <p:stCondLst>
                                    <p:cond delay="0"/>
                                  </p:stCondLst>
                                  <p:childTnLst>
                                    <p:anim calcmode="lin" valueType="num">
                                      <p:cBhvr additive="base">
                                        <p:cTn id="152" dur="3000"/>
                                        <p:tgtEl>
                                          <p:spTgt spid="18"/>
                                        </p:tgtEl>
                                        <p:attrNameLst>
                                          <p:attrName>ppt_x</p:attrName>
                                        </p:attrNameLst>
                                      </p:cBhvr>
                                      <p:tavLst>
                                        <p:tav tm="0">
                                          <p:val>
                                            <p:strVal val="ppt_x"/>
                                          </p:val>
                                        </p:tav>
                                        <p:tav tm="100000">
                                          <p:val>
                                            <p:strVal val="0-ppt_w/2"/>
                                          </p:val>
                                        </p:tav>
                                      </p:tavLst>
                                    </p:anim>
                                    <p:anim calcmode="lin" valueType="num">
                                      <p:cBhvr additive="base">
                                        <p:cTn id="153" dur="3000"/>
                                        <p:tgtEl>
                                          <p:spTgt spid="18"/>
                                        </p:tgtEl>
                                        <p:attrNameLst>
                                          <p:attrName>ppt_y</p:attrName>
                                        </p:attrNameLst>
                                      </p:cBhvr>
                                      <p:tavLst>
                                        <p:tav tm="0">
                                          <p:val>
                                            <p:strVal val="ppt_y"/>
                                          </p:val>
                                        </p:tav>
                                        <p:tav tm="100000">
                                          <p:val>
                                            <p:strVal val="1+ppt_h/2"/>
                                          </p:val>
                                        </p:tav>
                                      </p:tavLst>
                                    </p:anim>
                                    <p:set>
                                      <p:cBhvr>
                                        <p:cTn id="154" dur="1" fill="hold">
                                          <p:stCondLst>
                                            <p:cond delay="2999"/>
                                          </p:stCondLst>
                                        </p:cTn>
                                        <p:tgtEl>
                                          <p:spTgt spid="18"/>
                                        </p:tgtEl>
                                        <p:attrNameLst>
                                          <p:attrName>style.visibility</p:attrName>
                                        </p:attrNameLst>
                                      </p:cBhvr>
                                      <p:to>
                                        <p:strVal val="hidden"/>
                                      </p:to>
                                    </p:set>
                                  </p:childTnLst>
                                </p:cTn>
                              </p:par>
                              <p:par>
                                <p:cTn id="155" presetID="2" presetClass="exit" presetSubtype="12" fill="hold" grpId="1" nodeType="withEffect">
                                  <p:stCondLst>
                                    <p:cond delay="0"/>
                                  </p:stCondLst>
                                  <p:childTnLst>
                                    <p:anim calcmode="lin" valueType="num">
                                      <p:cBhvr additive="base">
                                        <p:cTn id="156" dur="3000"/>
                                        <p:tgtEl>
                                          <p:spTgt spid="19"/>
                                        </p:tgtEl>
                                        <p:attrNameLst>
                                          <p:attrName>ppt_x</p:attrName>
                                        </p:attrNameLst>
                                      </p:cBhvr>
                                      <p:tavLst>
                                        <p:tav tm="0">
                                          <p:val>
                                            <p:strVal val="ppt_x"/>
                                          </p:val>
                                        </p:tav>
                                        <p:tav tm="100000">
                                          <p:val>
                                            <p:strVal val="0-ppt_w/2"/>
                                          </p:val>
                                        </p:tav>
                                      </p:tavLst>
                                    </p:anim>
                                    <p:anim calcmode="lin" valueType="num">
                                      <p:cBhvr additive="base">
                                        <p:cTn id="157" dur="3000"/>
                                        <p:tgtEl>
                                          <p:spTgt spid="19"/>
                                        </p:tgtEl>
                                        <p:attrNameLst>
                                          <p:attrName>ppt_y</p:attrName>
                                        </p:attrNameLst>
                                      </p:cBhvr>
                                      <p:tavLst>
                                        <p:tav tm="0">
                                          <p:val>
                                            <p:strVal val="ppt_y"/>
                                          </p:val>
                                        </p:tav>
                                        <p:tav tm="100000">
                                          <p:val>
                                            <p:strVal val="1+ppt_h/2"/>
                                          </p:val>
                                        </p:tav>
                                      </p:tavLst>
                                    </p:anim>
                                    <p:set>
                                      <p:cBhvr>
                                        <p:cTn id="158" dur="1" fill="hold">
                                          <p:stCondLst>
                                            <p:cond delay="2999"/>
                                          </p:stCondLst>
                                        </p:cTn>
                                        <p:tgtEl>
                                          <p:spTgt spid="19"/>
                                        </p:tgtEl>
                                        <p:attrNameLst>
                                          <p:attrName>style.visibility</p:attrName>
                                        </p:attrNameLst>
                                      </p:cBhvr>
                                      <p:to>
                                        <p:strVal val="hidden"/>
                                      </p:to>
                                    </p:set>
                                  </p:childTnLst>
                                </p:cTn>
                              </p:par>
                              <p:par>
                                <p:cTn id="159" presetID="2" presetClass="exit" presetSubtype="12" fill="hold" grpId="1" nodeType="withEffect">
                                  <p:stCondLst>
                                    <p:cond delay="0"/>
                                  </p:stCondLst>
                                  <p:childTnLst>
                                    <p:anim calcmode="lin" valueType="num">
                                      <p:cBhvr additive="base">
                                        <p:cTn id="160" dur="3000"/>
                                        <p:tgtEl>
                                          <p:spTgt spid="20"/>
                                        </p:tgtEl>
                                        <p:attrNameLst>
                                          <p:attrName>ppt_x</p:attrName>
                                        </p:attrNameLst>
                                      </p:cBhvr>
                                      <p:tavLst>
                                        <p:tav tm="0">
                                          <p:val>
                                            <p:strVal val="ppt_x"/>
                                          </p:val>
                                        </p:tav>
                                        <p:tav tm="100000">
                                          <p:val>
                                            <p:strVal val="0-ppt_w/2"/>
                                          </p:val>
                                        </p:tav>
                                      </p:tavLst>
                                    </p:anim>
                                    <p:anim calcmode="lin" valueType="num">
                                      <p:cBhvr additive="base">
                                        <p:cTn id="161" dur="3000"/>
                                        <p:tgtEl>
                                          <p:spTgt spid="20"/>
                                        </p:tgtEl>
                                        <p:attrNameLst>
                                          <p:attrName>ppt_y</p:attrName>
                                        </p:attrNameLst>
                                      </p:cBhvr>
                                      <p:tavLst>
                                        <p:tav tm="0">
                                          <p:val>
                                            <p:strVal val="ppt_y"/>
                                          </p:val>
                                        </p:tav>
                                        <p:tav tm="100000">
                                          <p:val>
                                            <p:strVal val="1+ppt_h/2"/>
                                          </p:val>
                                        </p:tav>
                                      </p:tavLst>
                                    </p:anim>
                                    <p:set>
                                      <p:cBhvr>
                                        <p:cTn id="162" dur="1" fill="hold">
                                          <p:stCondLst>
                                            <p:cond delay="2999"/>
                                          </p:stCondLst>
                                        </p:cTn>
                                        <p:tgtEl>
                                          <p:spTgt spid="20"/>
                                        </p:tgtEl>
                                        <p:attrNameLst>
                                          <p:attrName>style.visibility</p:attrName>
                                        </p:attrNameLst>
                                      </p:cBhvr>
                                      <p:to>
                                        <p:strVal val="hidden"/>
                                      </p:to>
                                    </p:set>
                                  </p:childTnLst>
                                </p:cTn>
                              </p:par>
                              <p:par>
                                <p:cTn id="163" presetID="2" presetClass="exit" presetSubtype="12" fill="hold" grpId="1" nodeType="withEffect">
                                  <p:stCondLst>
                                    <p:cond delay="0"/>
                                  </p:stCondLst>
                                  <p:childTnLst>
                                    <p:anim calcmode="lin" valueType="num">
                                      <p:cBhvr additive="base">
                                        <p:cTn id="164" dur="3000"/>
                                        <p:tgtEl>
                                          <p:spTgt spid="21"/>
                                        </p:tgtEl>
                                        <p:attrNameLst>
                                          <p:attrName>ppt_x</p:attrName>
                                        </p:attrNameLst>
                                      </p:cBhvr>
                                      <p:tavLst>
                                        <p:tav tm="0">
                                          <p:val>
                                            <p:strVal val="ppt_x"/>
                                          </p:val>
                                        </p:tav>
                                        <p:tav tm="100000">
                                          <p:val>
                                            <p:strVal val="0-ppt_w/2"/>
                                          </p:val>
                                        </p:tav>
                                      </p:tavLst>
                                    </p:anim>
                                    <p:anim calcmode="lin" valueType="num">
                                      <p:cBhvr additive="base">
                                        <p:cTn id="165" dur="3000"/>
                                        <p:tgtEl>
                                          <p:spTgt spid="21"/>
                                        </p:tgtEl>
                                        <p:attrNameLst>
                                          <p:attrName>ppt_y</p:attrName>
                                        </p:attrNameLst>
                                      </p:cBhvr>
                                      <p:tavLst>
                                        <p:tav tm="0">
                                          <p:val>
                                            <p:strVal val="ppt_y"/>
                                          </p:val>
                                        </p:tav>
                                        <p:tav tm="100000">
                                          <p:val>
                                            <p:strVal val="1+ppt_h/2"/>
                                          </p:val>
                                        </p:tav>
                                      </p:tavLst>
                                    </p:anim>
                                    <p:set>
                                      <p:cBhvr>
                                        <p:cTn id="166" dur="1" fill="hold">
                                          <p:stCondLst>
                                            <p:cond delay="2999"/>
                                          </p:stCondLst>
                                        </p:cTn>
                                        <p:tgtEl>
                                          <p:spTgt spid="21"/>
                                        </p:tgtEl>
                                        <p:attrNameLst>
                                          <p:attrName>style.visibility</p:attrName>
                                        </p:attrNameLst>
                                      </p:cBhvr>
                                      <p:to>
                                        <p:strVal val="hidden"/>
                                      </p:to>
                                    </p:set>
                                  </p:childTnLst>
                                </p:cTn>
                              </p:par>
                              <p:par>
                                <p:cTn id="167" presetID="2" presetClass="exit" presetSubtype="12" fill="hold" grpId="1" nodeType="withEffect">
                                  <p:stCondLst>
                                    <p:cond delay="0"/>
                                  </p:stCondLst>
                                  <p:childTnLst>
                                    <p:anim calcmode="lin" valueType="num">
                                      <p:cBhvr additive="base">
                                        <p:cTn id="168" dur="3000"/>
                                        <p:tgtEl>
                                          <p:spTgt spid="22"/>
                                        </p:tgtEl>
                                        <p:attrNameLst>
                                          <p:attrName>ppt_x</p:attrName>
                                        </p:attrNameLst>
                                      </p:cBhvr>
                                      <p:tavLst>
                                        <p:tav tm="0">
                                          <p:val>
                                            <p:strVal val="ppt_x"/>
                                          </p:val>
                                        </p:tav>
                                        <p:tav tm="100000">
                                          <p:val>
                                            <p:strVal val="0-ppt_w/2"/>
                                          </p:val>
                                        </p:tav>
                                      </p:tavLst>
                                    </p:anim>
                                    <p:anim calcmode="lin" valueType="num">
                                      <p:cBhvr additive="base">
                                        <p:cTn id="169" dur="3000"/>
                                        <p:tgtEl>
                                          <p:spTgt spid="22"/>
                                        </p:tgtEl>
                                        <p:attrNameLst>
                                          <p:attrName>ppt_y</p:attrName>
                                        </p:attrNameLst>
                                      </p:cBhvr>
                                      <p:tavLst>
                                        <p:tav tm="0">
                                          <p:val>
                                            <p:strVal val="ppt_y"/>
                                          </p:val>
                                        </p:tav>
                                        <p:tav tm="100000">
                                          <p:val>
                                            <p:strVal val="1+ppt_h/2"/>
                                          </p:val>
                                        </p:tav>
                                      </p:tavLst>
                                    </p:anim>
                                    <p:set>
                                      <p:cBhvr>
                                        <p:cTn id="170" dur="1" fill="hold">
                                          <p:stCondLst>
                                            <p:cond delay="2999"/>
                                          </p:stCondLst>
                                        </p:cTn>
                                        <p:tgtEl>
                                          <p:spTgt spid="22"/>
                                        </p:tgtEl>
                                        <p:attrNameLst>
                                          <p:attrName>style.visibility</p:attrName>
                                        </p:attrNameLst>
                                      </p:cBhvr>
                                      <p:to>
                                        <p:strVal val="hidden"/>
                                      </p:to>
                                    </p:set>
                                  </p:childTnLst>
                                </p:cTn>
                              </p:par>
                              <p:par>
                                <p:cTn id="171" presetID="2" presetClass="exit" presetSubtype="12" fill="hold" grpId="1" nodeType="withEffect">
                                  <p:stCondLst>
                                    <p:cond delay="0"/>
                                  </p:stCondLst>
                                  <p:childTnLst>
                                    <p:anim calcmode="lin" valueType="num">
                                      <p:cBhvr additive="base">
                                        <p:cTn id="172" dur="3000"/>
                                        <p:tgtEl>
                                          <p:spTgt spid="23"/>
                                        </p:tgtEl>
                                        <p:attrNameLst>
                                          <p:attrName>ppt_x</p:attrName>
                                        </p:attrNameLst>
                                      </p:cBhvr>
                                      <p:tavLst>
                                        <p:tav tm="0">
                                          <p:val>
                                            <p:strVal val="ppt_x"/>
                                          </p:val>
                                        </p:tav>
                                        <p:tav tm="100000">
                                          <p:val>
                                            <p:strVal val="0-ppt_w/2"/>
                                          </p:val>
                                        </p:tav>
                                      </p:tavLst>
                                    </p:anim>
                                    <p:anim calcmode="lin" valueType="num">
                                      <p:cBhvr additive="base">
                                        <p:cTn id="173" dur="3000"/>
                                        <p:tgtEl>
                                          <p:spTgt spid="23"/>
                                        </p:tgtEl>
                                        <p:attrNameLst>
                                          <p:attrName>ppt_y</p:attrName>
                                        </p:attrNameLst>
                                      </p:cBhvr>
                                      <p:tavLst>
                                        <p:tav tm="0">
                                          <p:val>
                                            <p:strVal val="ppt_y"/>
                                          </p:val>
                                        </p:tav>
                                        <p:tav tm="100000">
                                          <p:val>
                                            <p:strVal val="1+ppt_h/2"/>
                                          </p:val>
                                        </p:tav>
                                      </p:tavLst>
                                    </p:anim>
                                    <p:set>
                                      <p:cBhvr>
                                        <p:cTn id="174" dur="1" fill="hold">
                                          <p:stCondLst>
                                            <p:cond delay="2999"/>
                                          </p:stCondLst>
                                        </p:cTn>
                                        <p:tgtEl>
                                          <p:spTgt spid="23"/>
                                        </p:tgtEl>
                                        <p:attrNameLst>
                                          <p:attrName>style.visibility</p:attrName>
                                        </p:attrNameLst>
                                      </p:cBhvr>
                                      <p:to>
                                        <p:strVal val="hidden"/>
                                      </p:to>
                                    </p:set>
                                  </p:childTnLst>
                                </p:cTn>
                              </p:par>
                              <p:par>
                                <p:cTn id="175" presetID="2" presetClass="exit" presetSubtype="12" fill="hold" grpId="1" nodeType="withEffect">
                                  <p:stCondLst>
                                    <p:cond delay="0"/>
                                  </p:stCondLst>
                                  <p:childTnLst>
                                    <p:anim calcmode="lin" valueType="num">
                                      <p:cBhvr additive="base">
                                        <p:cTn id="176" dur="3000"/>
                                        <p:tgtEl>
                                          <p:spTgt spid="24"/>
                                        </p:tgtEl>
                                        <p:attrNameLst>
                                          <p:attrName>ppt_x</p:attrName>
                                        </p:attrNameLst>
                                      </p:cBhvr>
                                      <p:tavLst>
                                        <p:tav tm="0">
                                          <p:val>
                                            <p:strVal val="ppt_x"/>
                                          </p:val>
                                        </p:tav>
                                        <p:tav tm="100000">
                                          <p:val>
                                            <p:strVal val="0-ppt_w/2"/>
                                          </p:val>
                                        </p:tav>
                                      </p:tavLst>
                                    </p:anim>
                                    <p:anim calcmode="lin" valueType="num">
                                      <p:cBhvr additive="base">
                                        <p:cTn id="177" dur="3000"/>
                                        <p:tgtEl>
                                          <p:spTgt spid="24"/>
                                        </p:tgtEl>
                                        <p:attrNameLst>
                                          <p:attrName>ppt_y</p:attrName>
                                        </p:attrNameLst>
                                      </p:cBhvr>
                                      <p:tavLst>
                                        <p:tav tm="0">
                                          <p:val>
                                            <p:strVal val="ppt_y"/>
                                          </p:val>
                                        </p:tav>
                                        <p:tav tm="100000">
                                          <p:val>
                                            <p:strVal val="1+ppt_h/2"/>
                                          </p:val>
                                        </p:tav>
                                      </p:tavLst>
                                    </p:anim>
                                    <p:set>
                                      <p:cBhvr>
                                        <p:cTn id="178" dur="1" fill="hold">
                                          <p:stCondLst>
                                            <p:cond delay="2999"/>
                                          </p:stCondLst>
                                        </p:cTn>
                                        <p:tgtEl>
                                          <p:spTgt spid="24"/>
                                        </p:tgtEl>
                                        <p:attrNameLst>
                                          <p:attrName>style.visibility</p:attrName>
                                        </p:attrNameLst>
                                      </p:cBhvr>
                                      <p:to>
                                        <p:strVal val="hidden"/>
                                      </p:to>
                                    </p:set>
                                  </p:childTnLst>
                                </p:cTn>
                              </p:par>
                              <p:par>
                                <p:cTn id="179" presetID="2" presetClass="exit" presetSubtype="12" fill="hold" grpId="1" nodeType="withEffect">
                                  <p:stCondLst>
                                    <p:cond delay="0"/>
                                  </p:stCondLst>
                                  <p:childTnLst>
                                    <p:anim calcmode="lin" valueType="num">
                                      <p:cBhvr additive="base">
                                        <p:cTn id="180" dur="3000"/>
                                        <p:tgtEl>
                                          <p:spTgt spid="25"/>
                                        </p:tgtEl>
                                        <p:attrNameLst>
                                          <p:attrName>ppt_x</p:attrName>
                                        </p:attrNameLst>
                                      </p:cBhvr>
                                      <p:tavLst>
                                        <p:tav tm="0">
                                          <p:val>
                                            <p:strVal val="ppt_x"/>
                                          </p:val>
                                        </p:tav>
                                        <p:tav tm="100000">
                                          <p:val>
                                            <p:strVal val="0-ppt_w/2"/>
                                          </p:val>
                                        </p:tav>
                                      </p:tavLst>
                                    </p:anim>
                                    <p:anim calcmode="lin" valueType="num">
                                      <p:cBhvr additive="base">
                                        <p:cTn id="181" dur="3000"/>
                                        <p:tgtEl>
                                          <p:spTgt spid="25"/>
                                        </p:tgtEl>
                                        <p:attrNameLst>
                                          <p:attrName>ppt_y</p:attrName>
                                        </p:attrNameLst>
                                      </p:cBhvr>
                                      <p:tavLst>
                                        <p:tav tm="0">
                                          <p:val>
                                            <p:strVal val="ppt_y"/>
                                          </p:val>
                                        </p:tav>
                                        <p:tav tm="100000">
                                          <p:val>
                                            <p:strVal val="1+ppt_h/2"/>
                                          </p:val>
                                        </p:tav>
                                      </p:tavLst>
                                    </p:anim>
                                    <p:set>
                                      <p:cBhvr>
                                        <p:cTn id="182" dur="1" fill="hold">
                                          <p:stCondLst>
                                            <p:cond delay="2999"/>
                                          </p:stCondLst>
                                        </p:cTn>
                                        <p:tgtEl>
                                          <p:spTgt spid="25"/>
                                        </p:tgtEl>
                                        <p:attrNameLst>
                                          <p:attrName>style.visibility</p:attrName>
                                        </p:attrNameLst>
                                      </p:cBhvr>
                                      <p:to>
                                        <p:strVal val="hidden"/>
                                      </p:to>
                                    </p:set>
                                  </p:childTnLst>
                                </p:cTn>
                              </p:par>
                              <p:par>
                                <p:cTn id="183" presetID="2" presetClass="exit" presetSubtype="12" fill="hold" grpId="1" nodeType="withEffect">
                                  <p:stCondLst>
                                    <p:cond delay="0"/>
                                  </p:stCondLst>
                                  <p:childTnLst>
                                    <p:anim calcmode="lin" valueType="num">
                                      <p:cBhvr additive="base">
                                        <p:cTn id="184" dur="3000"/>
                                        <p:tgtEl>
                                          <p:spTgt spid="26"/>
                                        </p:tgtEl>
                                        <p:attrNameLst>
                                          <p:attrName>ppt_x</p:attrName>
                                        </p:attrNameLst>
                                      </p:cBhvr>
                                      <p:tavLst>
                                        <p:tav tm="0">
                                          <p:val>
                                            <p:strVal val="ppt_x"/>
                                          </p:val>
                                        </p:tav>
                                        <p:tav tm="100000">
                                          <p:val>
                                            <p:strVal val="0-ppt_w/2"/>
                                          </p:val>
                                        </p:tav>
                                      </p:tavLst>
                                    </p:anim>
                                    <p:anim calcmode="lin" valueType="num">
                                      <p:cBhvr additive="base">
                                        <p:cTn id="185" dur="3000"/>
                                        <p:tgtEl>
                                          <p:spTgt spid="26"/>
                                        </p:tgtEl>
                                        <p:attrNameLst>
                                          <p:attrName>ppt_y</p:attrName>
                                        </p:attrNameLst>
                                      </p:cBhvr>
                                      <p:tavLst>
                                        <p:tav tm="0">
                                          <p:val>
                                            <p:strVal val="ppt_y"/>
                                          </p:val>
                                        </p:tav>
                                        <p:tav tm="100000">
                                          <p:val>
                                            <p:strVal val="1+ppt_h/2"/>
                                          </p:val>
                                        </p:tav>
                                      </p:tavLst>
                                    </p:anim>
                                    <p:set>
                                      <p:cBhvr>
                                        <p:cTn id="186" dur="1" fill="hold">
                                          <p:stCondLst>
                                            <p:cond delay="2999"/>
                                          </p:stCondLst>
                                        </p:cTn>
                                        <p:tgtEl>
                                          <p:spTgt spid="26"/>
                                        </p:tgtEl>
                                        <p:attrNameLst>
                                          <p:attrName>style.visibility</p:attrName>
                                        </p:attrNameLst>
                                      </p:cBhvr>
                                      <p:to>
                                        <p:strVal val="hidden"/>
                                      </p:to>
                                    </p:set>
                                  </p:childTnLst>
                                </p:cTn>
                              </p:par>
                              <p:par>
                                <p:cTn id="187" presetID="2" presetClass="exit" presetSubtype="12" fill="hold" grpId="1" nodeType="withEffect">
                                  <p:stCondLst>
                                    <p:cond delay="0"/>
                                  </p:stCondLst>
                                  <p:childTnLst>
                                    <p:anim calcmode="lin" valueType="num">
                                      <p:cBhvr additive="base">
                                        <p:cTn id="188" dur="3000"/>
                                        <p:tgtEl>
                                          <p:spTgt spid="27"/>
                                        </p:tgtEl>
                                        <p:attrNameLst>
                                          <p:attrName>ppt_x</p:attrName>
                                        </p:attrNameLst>
                                      </p:cBhvr>
                                      <p:tavLst>
                                        <p:tav tm="0">
                                          <p:val>
                                            <p:strVal val="ppt_x"/>
                                          </p:val>
                                        </p:tav>
                                        <p:tav tm="100000">
                                          <p:val>
                                            <p:strVal val="0-ppt_w/2"/>
                                          </p:val>
                                        </p:tav>
                                      </p:tavLst>
                                    </p:anim>
                                    <p:anim calcmode="lin" valueType="num">
                                      <p:cBhvr additive="base">
                                        <p:cTn id="189" dur="3000"/>
                                        <p:tgtEl>
                                          <p:spTgt spid="27"/>
                                        </p:tgtEl>
                                        <p:attrNameLst>
                                          <p:attrName>ppt_y</p:attrName>
                                        </p:attrNameLst>
                                      </p:cBhvr>
                                      <p:tavLst>
                                        <p:tav tm="0">
                                          <p:val>
                                            <p:strVal val="ppt_y"/>
                                          </p:val>
                                        </p:tav>
                                        <p:tav tm="100000">
                                          <p:val>
                                            <p:strVal val="1+ppt_h/2"/>
                                          </p:val>
                                        </p:tav>
                                      </p:tavLst>
                                    </p:anim>
                                    <p:set>
                                      <p:cBhvr>
                                        <p:cTn id="190" dur="1" fill="hold">
                                          <p:stCondLst>
                                            <p:cond delay="2999"/>
                                          </p:stCondLst>
                                        </p:cTn>
                                        <p:tgtEl>
                                          <p:spTgt spid="27"/>
                                        </p:tgtEl>
                                        <p:attrNameLst>
                                          <p:attrName>style.visibility</p:attrName>
                                        </p:attrNameLst>
                                      </p:cBhvr>
                                      <p:to>
                                        <p:strVal val="hidden"/>
                                      </p:to>
                                    </p:set>
                                  </p:childTnLst>
                                </p:cTn>
                              </p:par>
                              <p:par>
                                <p:cTn id="191" presetID="2" presetClass="exit" presetSubtype="12" fill="hold" grpId="1" nodeType="withEffect">
                                  <p:stCondLst>
                                    <p:cond delay="0"/>
                                  </p:stCondLst>
                                  <p:childTnLst>
                                    <p:anim calcmode="lin" valueType="num">
                                      <p:cBhvr additive="base">
                                        <p:cTn id="192" dur="3000"/>
                                        <p:tgtEl>
                                          <p:spTgt spid="28"/>
                                        </p:tgtEl>
                                        <p:attrNameLst>
                                          <p:attrName>ppt_x</p:attrName>
                                        </p:attrNameLst>
                                      </p:cBhvr>
                                      <p:tavLst>
                                        <p:tav tm="0">
                                          <p:val>
                                            <p:strVal val="ppt_x"/>
                                          </p:val>
                                        </p:tav>
                                        <p:tav tm="100000">
                                          <p:val>
                                            <p:strVal val="0-ppt_w/2"/>
                                          </p:val>
                                        </p:tav>
                                      </p:tavLst>
                                    </p:anim>
                                    <p:anim calcmode="lin" valueType="num">
                                      <p:cBhvr additive="base">
                                        <p:cTn id="193" dur="3000"/>
                                        <p:tgtEl>
                                          <p:spTgt spid="28"/>
                                        </p:tgtEl>
                                        <p:attrNameLst>
                                          <p:attrName>ppt_y</p:attrName>
                                        </p:attrNameLst>
                                      </p:cBhvr>
                                      <p:tavLst>
                                        <p:tav tm="0">
                                          <p:val>
                                            <p:strVal val="ppt_y"/>
                                          </p:val>
                                        </p:tav>
                                        <p:tav tm="100000">
                                          <p:val>
                                            <p:strVal val="1+ppt_h/2"/>
                                          </p:val>
                                        </p:tav>
                                      </p:tavLst>
                                    </p:anim>
                                    <p:set>
                                      <p:cBhvr>
                                        <p:cTn id="194" dur="1" fill="hold">
                                          <p:stCondLst>
                                            <p:cond delay="2999"/>
                                          </p:stCondLst>
                                        </p:cTn>
                                        <p:tgtEl>
                                          <p:spTgt spid="28"/>
                                        </p:tgtEl>
                                        <p:attrNameLst>
                                          <p:attrName>style.visibility</p:attrName>
                                        </p:attrNameLst>
                                      </p:cBhvr>
                                      <p:to>
                                        <p:strVal val="hidden"/>
                                      </p:to>
                                    </p:set>
                                  </p:childTnLst>
                                </p:cTn>
                              </p:par>
                              <p:par>
                                <p:cTn id="195" presetID="2" presetClass="exit" presetSubtype="12" fill="hold" grpId="1" nodeType="withEffect">
                                  <p:stCondLst>
                                    <p:cond delay="0"/>
                                  </p:stCondLst>
                                  <p:childTnLst>
                                    <p:anim calcmode="lin" valueType="num">
                                      <p:cBhvr additive="base">
                                        <p:cTn id="196" dur="3000"/>
                                        <p:tgtEl>
                                          <p:spTgt spid="29"/>
                                        </p:tgtEl>
                                        <p:attrNameLst>
                                          <p:attrName>ppt_x</p:attrName>
                                        </p:attrNameLst>
                                      </p:cBhvr>
                                      <p:tavLst>
                                        <p:tav tm="0">
                                          <p:val>
                                            <p:strVal val="ppt_x"/>
                                          </p:val>
                                        </p:tav>
                                        <p:tav tm="100000">
                                          <p:val>
                                            <p:strVal val="0-ppt_w/2"/>
                                          </p:val>
                                        </p:tav>
                                      </p:tavLst>
                                    </p:anim>
                                    <p:anim calcmode="lin" valueType="num">
                                      <p:cBhvr additive="base">
                                        <p:cTn id="197" dur="3000"/>
                                        <p:tgtEl>
                                          <p:spTgt spid="29"/>
                                        </p:tgtEl>
                                        <p:attrNameLst>
                                          <p:attrName>ppt_y</p:attrName>
                                        </p:attrNameLst>
                                      </p:cBhvr>
                                      <p:tavLst>
                                        <p:tav tm="0">
                                          <p:val>
                                            <p:strVal val="ppt_y"/>
                                          </p:val>
                                        </p:tav>
                                        <p:tav tm="100000">
                                          <p:val>
                                            <p:strVal val="1+ppt_h/2"/>
                                          </p:val>
                                        </p:tav>
                                      </p:tavLst>
                                    </p:anim>
                                    <p:set>
                                      <p:cBhvr>
                                        <p:cTn id="198" dur="1" fill="hold">
                                          <p:stCondLst>
                                            <p:cond delay="2999"/>
                                          </p:stCondLst>
                                        </p:cTn>
                                        <p:tgtEl>
                                          <p:spTgt spid="29"/>
                                        </p:tgtEl>
                                        <p:attrNameLst>
                                          <p:attrName>style.visibility</p:attrName>
                                        </p:attrNameLst>
                                      </p:cBhvr>
                                      <p:to>
                                        <p:strVal val="hidden"/>
                                      </p:to>
                                    </p:set>
                                  </p:childTnLst>
                                </p:cTn>
                              </p:par>
                              <p:par>
                                <p:cTn id="199" presetID="2" presetClass="exit" presetSubtype="12" fill="hold" grpId="1" nodeType="withEffect">
                                  <p:stCondLst>
                                    <p:cond delay="0"/>
                                  </p:stCondLst>
                                  <p:childTnLst>
                                    <p:anim calcmode="lin" valueType="num">
                                      <p:cBhvr additive="base">
                                        <p:cTn id="200" dur="3000"/>
                                        <p:tgtEl>
                                          <p:spTgt spid="30"/>
                                        </p:tgtEl>
                                        <p:attrNameLst>
                                          <p:attrName>ppt_x</p:attrName>
                                        </p:attrNameLst>
                                      </p:cBhvr>
                                      <p:tavLst>
                                        <p:tav tm="0">
                                          <p:val>
                                            <p:strVal val="ppt_x"/>
                                          </p:val>
                                        </p:tav>
                                        <p:tav tm="100000">
                                          <p:val>
                                            <p:strVal val="0-ppt_w/2"/>
                                          </p:val>
                                        </p:tav>
                                      </p:tavLst>
                                    </p:anim>
                                    <p:anim calcmode="lin" valueType="num">
                                      <p:cBhvr additive="base">
                                        <p:cTn id="201" dur="3000"/>
                                        <p:tgtEl>
                                          <p:spTgt spid="30"/>
                                        </p:tgtEl>
                                        <p:attrNameLst>
                                          <p:attrName>ppt_y</p:attrName>
                                        </p:attrNameLst>
                                      </p:cBhvr>
                                      <p:tavLst>
                                        <p:tav tm="0">
                                          <p:val>
                                            <p:strVal val="ppt_y"/>
                                          </p:val>
                                        </p:tav>
                                        <p:tav tm="100000">
                                          <p:val>
                                            <p:strVal val="1+ppt_h/2"/>
                                          </p:val>
                                        </p:tav>
                                      </p:tavLst>
                                    </p:anim>
                                    <p:set>
                                      <p:cBhvr>
                                        <p:cTn id="202" dur="1" fill="hold">
                                          <p:stCondLst>
                                            <p:cond delay="2999"/>
                                          </p:stCondLst>
                                        </p:cTn>
                                        <p:tgtEl>
                                          <p:spTgt spid="30"/>
                                        </p:tgtEl>
                                        <p:attrNameLst>
                                          <p:attrName>style.visibility</p:attrName>
                                        </p:attrNameLst>
                                      </p:cBhvr>
                                      <p:to>
                                        <p:strVal val="hidden"/>
                                      </p:to>
                                    </p:set>
                                  </p:childTnLst>
                                </p:cTn>
                              </p:par>
                              <p:par>
                                <p:cTn id="203" presetID="17" presetClass="entr" presetSubtype="1" fill="hold" nodeType="withEffect">
                                  <p:stCondLst>
                                    <p:cond delay="0"/>
                                  </p:stCondLst>
                                  <p:childTnLst>
                                    <p:set>
                                      <p:cBhvr>
                                        <p:cTn id="204" dur="1" fill="hold">
                                          <p:stCondLst>
                                            <p:cond delay="0"/>
                                          </p:stCondLst>
                                        </p:cTn>
                                        <p:tgtEl>
                                          <p:spTgt spid="2"/>
                                        </p:tgtEl>
                                        <p:attrNameLst>
                                          <p:attrName>style.visibility</p:attrName>
                                        </p:attrNameLst>
                                      </p:cBhvr>
                                      <p:to>
                                        <p:strVal val="visible"/>
                                      </p:to>
                                    </p:set>
                                    <p:anim calcmode="lin" valueType="num">
                                      <p:cBhvr>
                                        <p:cTn id="205" dur="3000" fill="hold"/>
                                        <p:tgtEl>
                                          <p:spTgt spid="2"/>
                                        </p:tgtEl>
                                        <p:attrNameLst>
                                          <p:attrName>ppt_x</p:attrName>
                                        </p:attrNameLst>
                                      </p:cBhvr>
                                      <p:tavLst>
                                        <p:tav tm="0">
                                          <p:val>
                                            <p:strVal val="#ppt_x"/>
                                          </p:val>
                                        </p:tav>
                                        <p:tav tm="100000">
                                          <p:val>
                                            <p:strVal val="#ppt_x"/>
                                          </p:val>
                                        </p:tav>
                                      </p:tavLst>
                                    </p:anim>
                                    <p:anim calcmode="lin" valueType="num">
                                      <p:cBhvr>
                                        <p:cTn id="206" dur="3000" fill="hold"/>
                                        <p:tgtEl>
                                          <p:spTgt spid="2"/>
                                        </p:tgtEl>
                                        <p:attrNameLst>
                                          <p:attrName>ppt_y</p:attrName>
                                        </p:attrNameLst>
                                      </p:cBhvr>
                                      <p:tavLst>
                                        <p:tav tm="0">
                                          <p:val>
                                            <p:strVal val="#ppt_y-#ppt_h/2"/>
                                          </p:val>
                                        </p:tav>
                                        <p:tav tm="100000">
                                          <p:val>
                                            <p:strVal val="#ppt_y"/>
                                          </p:val>
                                        </p:tav>
                                      </p:tavLst>
                                    </p:anim>
                                    <p:anim calcmode="lin" valueType="num">
                                      <p:cBhvr>
                                        <p:cTn id="207" dur="3000" fill="hold"/>
                                        <p:tgtEl>
                                          <p:spTgt spid="2"/>
                                        </p:tgtEl>
                                        <p:attrNameLst>
                                          <p:attrName>ppt_w</p:attrName>
                                        </p:attrNameLst>
                                      </p:cBhvr>
                                      <p:tavLst>
                                        <p:tav tm="0">
                                          <p:val>
                                            <p:strVal val="#ppt_w"/>
                                          </p:val>
                                        </p:tav>
                                        <p:tav tm="100000">
                                          <p:val>
                                            <p:strVal val="#ppt_w"/>
                                          </p:val>
                                        </p:tav>
                                      </p:tavLst>
                                    </p:anim>
                                    <p:anim calcmode="lin" valueType="num">
                                      <p:cBhvr>
                                        <p:cTn id="208" dur="3000" fill="hold"/>
                                        <p:tgtEl>
                                          <p:spTgt spid="2"/>
                                        </p:tgtEl>
                                        <p:attrNameLst>
                                          <p:attrName>ppt_h</p:attrName>
                                        </p:attrNameLst>
                                      </p:cBhvr>
                                      <p:tavLst>
                                        <p:tav tm="0">
                                          <p:val>
                                            <p:fltVal val="0"/>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2"/>
                                        </p:tgtEl>
                                        <p:attrNameLst>
                                          <p:attrName>style.visibility</p:attrName>
                                        </p:attrNameLst>
                                      </p:cBhvr>
                                      <p:to>
                                        <p:strVal val="visible"/>
                                      </p:to>
                                    </p:set>
                                    <p:animEffect transition="in" filter="barn(outVertical)">
                                      <p:cBhvr>
                                        <p:cTn id="2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45000">
              <a:srgbClr val="FF7A00"/>
            </a:gs>
            <a:gs pos="70000">
              <a:srgbClr val="FF0300"/>
            </a:gs>
            <a:gs pos="100000">
              <a:srgbClr val="4D0808"/>
            </a:gs>
          </a:gsLst>
          <a:lin ang="0" scaled="1"/>
          <a:tileRect/>
        </a:gradFill>
        <a:effectLst/>
      </p:bgPr>
    </p:bg>
    <p:spTree>
      <p:nvGrpSpPr>
        <p:cNvPr id="1" name=""/>
        <p:cNvGrpSpPr/>
        <p:nvPr/>
      </p:nvGrpSpPr>
      <p:grpSpPr>
        <a:xfrm>
          <a:off x="0" y="0"/>
          <a:ext cx="0" cy="0"/>
          <a:chOff x="0" y="0"/>
          <a:chExt cx="0" cy="0"/>
        </a:xfrm>
      </p:grpSpPr>
      <p:pic>
        <p:nvPicPr>
          <p:cNvPr id="2" name="1 Imagen" descr="IMG_91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heurón"/>
          <p:cNvSpPr/>
          <p:nvPr/>
        </p:nvSpPr>
        <p:spPr>
          <a:xfrm rot="5400000">
            <a:off x="3214687" y="642933"/>
            <a:ext cx="1214428" cy="1500198"/>
          </a:xfrm>
          <a:prstGeom prst="chevron">
            <a:avLst>
              <a:gd name="adj" fmla="val 83797"/>
            </a:avLst>
          </a:prstGeom>
          <a:solidFill>
            <a:srgbClr val="FFC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Cheurón"/>
          <p:cNvSpPr/>
          <p:nvPr/>
        </p:nvSpPr>
        <p:spPr>
          <a:xfrm rot="5400000">
            <a:off x="4714885" y="642933"/>
            <a:ext cx="1214428" cy="1500198"/>
          </a:xfrm>
          <a:prstGeom prst="chevron">
            <a:avLst>
              <a:gd name="adj" fmla="val 83797"/>
            </a:avLst>
          </a:prstGeom>
          <a:solidFill>
            <a:srgbClr val="FFC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Cheurón"/>
          <p:cNvSpPr/>
          <p:nvPr/>
        </p:nvSpPr>
        <p:spPr>
          <a:xfrm rot="5400000">
            <a:off x="1714489" y="642933"/>
            <a:ext cx="1214428" cy="1500198"/>
          </a:xfrm>
          <a:prstGeom prst="chevron">
            <a:avLst>
              <a:gd name="adj" fmla="val 83797"/>
            </a:avLst>
          </a:prstGeom>
          <a:solidFill>
            <a:srgbClr val="FFC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Cheurón"/>
          <p:cNvSpPr/>
          <p:nvPr/>
        </p:nvSpPr>
        <p:spPr>
          <a:xfrm rot="5400000">
            <a:off x="6215083" y="642933"/>
            <a:ext cx="1214428" cy="1500198"/>
          </a:xfrm>
          <a:prstGeom prst="chevron">
            <a:avLst>
              <a:gd name="adj" fmla="val 83797"/>
            </a:avLst>
          </a:prstGeom>
          <a:solidFill>
            <a:srgbClr val="FFC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Cheurón"/>
          <p:cNvSpPr/>
          <p:nvPr/>
        </p:nvSpPr>
        <p:spPr>
          <a:xfrm rot="5400000">
            <a:off x="178588" y="607230"/>
            <a:ext cx="1214428" cy="1571604"/>
          </a:xfrm>
          <a:prstGeom prst="chevron">
            <a:avLst>
              <a:gd name="adj" fmla="val 83797"/>
            </a:avLst>
          </a:prstGeom>
          <a:solidFill>
            <a:srgbClr val="FFC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Cheurón"/>
          <p:cNvSpPr/>
          <p:nvPr/>
        </p:nvSpPr>
        <p:spPr>
          <a:xfrm rot="5400000">
            <a:off x="7750984" y="607230"/>
            <a:ext cx="1214428" cy="1571604"/>
          </a:xfrm>
          <a:prstGeom prst="chevron">
            <a:avLst>
              <a:gd name="adj" fmla="val 83797"/>
            </a:avLst>
          </a:prstGeom>
          <a:solidFill>
            <a:srgbClr val="FFC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Cheurón"/>
          <p:cNvSpPr/>
          <p:nvPr/>
        </p:nvSpPr>
        <p:spPr>
          <a:xfrm rot="16200000">
            <a:off x="178588" y="3036104"/>
            <a:ext cx="1214428" cy="1571604"/>
          </a:xfrm>
          <a:prstGeom prst="chevron">
            <a:avLst>
              <a:gd name="adj" fmla="val 83797"/>
            </a:avLst>
          </a:prstGeom>
          <a:solidFill>
            <a:srgbClr val="FFC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Cheurón"/>
          <p:cNvSpPr/>
          <p:nvPr/>
        </p:nvSpPr>
        <p:spPr>
          <a:xfrm rot="16200000">
            <a:off x="1750192" y="3036104"/>
            <a:ext cx="1214428" cy="1571604"/>
          </a:xfrm>
          <a:prstGeom prst="chevron">
            <a:avLst>
              <a:gd name="adj" fmla="val 83797"/>
            </a:avLst>
          </a:prstGeom>
          <a:solidFill>
            <a:srgbClr val="FFC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Cheurón"/>
          <p:cNvSpPr/>
          <p:nvPr/>
        </p:nvSpPr>
        <p:spPr>
          <a:xfrm rot="16200000">
            <a:off x="3321892" y="3036104"/>
            <a:ext cx="1214428" cy="1571604"/>
          </a:xfrm>
          <a:prstGeom prst="chevron">
            <a:avLst>
              <a:gd name="adj" fmla="val 83797"/>
            </a:avLst>
          </a:prstGeom>
          <a:solidFill>
            <a:srgbClr val="FFC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Cheurón"/>
          <p:cNvSpPr/>
          <p:nvPr/>
        </p:nvSpPr>
        <p:spPr>
          <a:xfrm rot="16200000">
            <a:off x="4893496" y="3036104"/>
            <a:ext cx="1214428" cy="1571604"/>
          </a:xfrm>
          <a:prstGeom prst="chevron">
            <a:avLst>
              <a:gd name="adj" fmla="val 83797"/>
            </a:avLst>
          </a:prstGeom>
          <a:solidFill>
            <a:srgbClr val="FFC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4" name="13 Cheurón"/>
          <p:cNvSpPr/>
          <p:nvPr/>
        </p:nvSpPr>
        <p:spPr>
          <a:xfrm rot="16200000">
            <a:off x="6393694" y="3036104"/>
            <a:ext cx="1214428" cy="1571604"/>
          </a:xfrm>
          <a:prstGeom prst="chevron">
            <a:avLst>
              <a:gd name="adj" fmla="val 83797"/>
            </a:avLst>
          </a:prstGeom>
          <a:solidFill>
            <a:srgbClr val="FFC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5" name="14 Cheurón"/>
          <p:cNvSpPr/>
          <p:nvPr/>
        </p:nvSpPr>
        <p:spPr>
          <a:xfrm rot="16200000">
            <a:off x="7858141" y="3143261"/>
            <a:ext cx="1214428" cy="1357290"/>
          </a:xfrm>
          <a:prstGeom prst="chevron">
            <a:avLst>
              <a:gd name="adj" fmla="val 83797"/>
            </a:avLst>
          </a:prstGeom>
          <a:solidFill>
            <a:srgbClr val="FFC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6" name="15 Cheurón"/>
          <p:cNvSpPr/>
          <p:nvPr/>
        </p:nvSpPr>
        <p:spPr>
          <a:xfrm rot="16200000">
            <a:off x="178588" y="2393162"/>
            <a:ext cx="1214428" cy="1571604"/>
          </a:xfrm>
          <a:prstGeom prst="chevron">
            <a:avLst>
              <a:gd name="adj" fmla="val 83797"/>
            </a:avLst>
          </a:prstGeom>
          <a:solidFill>
            <a:srgbClr val="FFC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7" name="16 Cheurón"/>
          <p:cNvSpPr/>
          <p:nvPr/>
        </p:nvSpPr>
        <p:spPr>
          <a:xfrm rot="16200000">
            <a:off x="1750192" y="2393162"/>
            <a:ext cx="1214428" cy="1571604"/>
          </a:xfrm>
          <a:prstGeom prst="chevron">
            <a:avLst>
              <a:gd name="adj" fmla="val 83797"/>
            </a:avLst>
          </a:prstGeom>
          <a:solidFill>
            <a:srgbClr val="FFC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8" name="17 Cheurón"/>
          <p:cNvSpPr/>
          <p:nvPr/>
        </p:nvSpPr>
        <p:spPr>
          <a:xfrm rot="16200000">
            <a:off x="3321892" y="2393162"/>
            <a:ext cx="1214428" cy="1571604"/>
          </a:xfrm>
          <a:prstGeom prst="chevron">
            <a:avLst>
              <a:gd name="adj" fmla="val 83797"/>
            </a:avLst>
          </a:prstGeom>
          <a:solidFill>
            <a:srgbClr val="FFC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9" name="18 Cheurón"/>
          <p:cNvSpPr/>
          <p:nvPr/>
        </p:nvSpPr>
        <p:spPr>
          <a:xfrm rot="16200000">
            <a:off x="4893496" y="2393162"/>
            <a:ext cx="1214428" cy="1571604"/>
          </a:xfrm>
          <a:prstGeom prst="chevron">
            <a:avLst>
              <a:gd name="adj" fmla="val 83797"/>
            </a:avLst>
          </a:prstGeom>
          <a:solidFill>
            <a:srgbClr val="FFC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0" name="19 Cheurón"/>
          <p:cNvSpPr/>
          <p:nvPr/>
        </p:nvSpPr>
        <p:spPr>
          <a:xfrm rot="16200000">
            <a:off x="6393694" y="2393162"/>
            <a:ext cx="1214428" cy="1571604"/>
          </a:xfrm>
          <a:prstGeom prst="chevron">
            <a:avLst>
              <a:gd name="adj" fmla="val 83797"/>
            </a:avLst>
          </a:prstGeom>
          <a:solidFill>
            <a:srgbClr val="FFC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1" name="20 Cheurón"/>
          <p:cNvSpPr/>
          <p:nvPr/>
        </p:nvSpPr>
        <p:spPr>
          <a:xfrm rot="16200000">
            <a:off x="7858141" y="2500319"/>
            <a:ext cx="1214428" cy="1357290"/>
          </a:xfrm>
          <a:prstGeom prst="chevron">
            <a:avLst>
              <a:gd name="adj" fmla="val 83797"/>
            </a:avLst>
          </a:prstGeom>
          <a:solidFill>
            <a:srgbClr val="FFC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2" name="21 Cheurón"/>
          <p:cNvSpPr/>
          <p:nvPr/>
        </p:nvSpPr>
        <p:spPr>
          <a:xfrm rot="5400000">
            <a:off x="3214687" y="1285857"/>
            <a:ext cx="1214428" cy="1500198"/>
          </a:xfrm>
          <a:prstGeom prst="chevron">
            <a:avLst>
              <a:gd name="adj" fmla="val 83797"/>
            </a:avLst>
          </a:prstGeom>
          <a:solidFill>
            <a:srgbClr val="FFC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3" name="22 Cheurón"/>
          <p:cNvSpPr/>
          <p:nvPr/>
        </p:nvSpPr>
        <p:spPr>
          <a:xfrm rot="5400000">
            <a:off x="4714885" y="1285857"/>
            <a:ext cx="1214428" cy="1500198"/>
          </a:xfrm>
          <a:prstGeom prst="chevron">
            <a:avLst>
              <a:gd name="adj" fmla="val 83797"/>
            </a:avLst>
          </a:prstGeom>
          <a:solidFill>
            <a:srgbClr val="FFC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4" name="23 Cheurón"/>
          <p:cNvSpPr/>
          <p:nvPr/>
        </p:nvSpPr>
        <p:spPr>
          <a:xfrm rot="5400000">
            <a:off x="1714489" y="1285857"/>
            <a:ext cx="1214428" cy="1500198"/>
          </a:xfrm>
          <a:prstGeom prst="chevron">
            <a:avLst>
              <a:gd name="adj" fmla="val 83797"/>
            </a:avLst>
          </a:prstGeom>
          <a:solidFill>
            <a:srgbClr val="FFC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5" name="24 Cheurón"/>
          <p:cNvSpPr/>
          <p:nvPr/>
        </p:nvSpPr>
        <p:spPr>
          <a:xfrm rot="5400000">
            <a:off x="6215083" y="1285857"/>
            <a:ext cx="1214428" cy="1500198"/>
          </a:xfrm>
          <a:prstGeom prst="chevron">
            <a:avLst>
              <a:gd name="adj" fmla="val 83797"/>
            </a:avLst>
          </a:prstGeom>
          <a:solidFill>
            <a:srgbClr val="FFC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6" name="25 Cheurón"/>
          <p:cNvSpPr/>
          <p:nvPr/>
        </p:nvSpPr>
        <p:spPr>
          <a:xfrm rot="5400000">
            <a:off x="178588" y="1250154"/>
            <a:ext cx="1214428" cy="1571604"/>
          </a:xfrm>
          <a:prstGeom prst="chevron">
            <a:avLst>
              <a:gd name="adj" fmla="val 83797"/>
            </a:avLst>
          </a:prstGeom>
          <a:solidFill>
            <a:srgbClr val="FFC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7" name="26 Cheurón"/>
          <p:cNvSpPr/>
          <p:nvPr/>
        </p:nvSpPr>
        <p:spPr>
          <a:xfrm rot="5400000">
            <a:off x="7750984" y="1250154"/>
            <a:ext cx="1214428" cy="1571604"/>
          </a:xfrm>
          <a:prstGeom prst="chevron">
            <a:avLst>
              <a:gd name="adj" fmla="val 83797"/>
            </a:avLst>
          </a:prstGeom>
          <a:solidFill>
            <a:srgbClr val="FFC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8" name="27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3" presetClass="entr" presetSubtype="1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linds(horizontal)">
                                      <p:cBhvr>
                                        <p:cTn id="9" dur="2000"/>
                                        <p:tgtEl>
                                          <p:spTgt spid="4"/>
                                        </p:tgtEl>
                                      </p:cBhvr>
                                    </p:animEffect>
                                  </p:childTnLst>
                                </p:cTn>
                              </p:par>
                              <p:par>
                                <p:cTn id="10" presetID="3" presetClass="entr" presetSubtype="1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2000"/>
                                        <p:tgtEl>
                                          <p:spTgt spid="5"/>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2000"/>
                                        <p:tgtEl>
                                          <p:spTgt spid="6"/>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2000"/>
                                        <p:tgtEl>
                                          <p:spTgt spid="7"/>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linds(horizontal)">
                                      <p:cBhvr>
                                        <p:cTn id="21" dur="2000"/>
                                        <p:tgtEl>
                                          <p:spTgt spid="8"/>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linds(horizontal)">
                                      <p:cBhvr>
                                        <p:cTn id="24" dur="2000"/>
                                        <p:tgtEl>
                                          <p:spTgt spid="9"/>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linds(horizontal)">
                                      <p:cBhvr>
                                        <p:cTn id="27" dur="2000"/>
                                        <p:tgtEl>
                                          <p:spTgt spid="22"/>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blinds(horizontal)">
                                      <p:cBhvr>
                                        <p:cTn id="30" dur="2000"/>
                                        <p:tgtEl>
                                          <p:spTgt spid="23"/>
                                        </p:tgtEl>
                                      </p:cBhvr>
                                    </p:animEffect>
                                  </p:childTnLst>
                                </p:cTn>
                              </p:par>
                              <p:par>
                                <p:cTn id="31" presetID="3" presetClass="entr" presetSubtype="10" fill="hold" grpId="0" nodeType="with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blinds(horizontal)">
                                      <p:cBhvr>
                                        <p:cTn id="33" dur="2000"/>
                                        <p:tgtEl>
                                          <p:spTgt spid="24"/>
                                        </p:tgtEl>
                                      </p:cBhvr>
                                    </p:animEffect>
                                  </p:childTnLst>
                                </p:cTn>
                              </p:par>
                              <p:par>
                                <p:cTn id="34" presetID="3" presetClass="entr" presetSubtype="10" fill="hold" grpId="0" nodeType="with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blinds(horizontal)">
                                      <p:cBhvr>
                                        <p:cTn id="36" dur="2000"/>
                                        <p:tgtEl>
                                          <p:spTgt spid="25"/>
                                        </p:tgtEl>
                                      </p:cBhvr>
                                    </p:animEffect>
                                  </p:childTnLst>
                                </p:cTn>
                              </p:par>
                              <p:par>
                                <p:cTn id="37" presetID="3" presetClass="entr" presetSubtype="10"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blinds(horizontal)">
                                      <p:cBhvr>
                                        <p:cTn id="39" dur="2000"/>
                                        <p:tgtEl>
                                          <p:spTgt spid="26"/>
                                        </p:tgtEl>
                                      </p:cBhvr>
                                    </p:animEffect>
                                  </p:childTnLst>
                                </p:cTn>
                              </p:par>
                              <p:par>
                                <p:cTn id="40" presetID="3" presetClass="entr" presetSubtype="10"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blinds(horizontal)">
                                      <p:cBhvr>
                                        <p:cTn id="42" dur="2000"/>
                                        <p:tgtEl>
                                          <p:spTgt spid="27"/>
                                        </p:tgtEl>
                                      </p:cBhvr>
                                    </p:animEffect>
                                  </p:childTnLst>
                                </p:cTn>
                              </p:par>
                              <p:par>
                                <p:cTn id="43" presetID="3" presetClass="entr" presetSubtype="10"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blinds(horizontal)">
                                      <p:cBhvr>
                                        <p:cTn id="45" dur="2000"/>
                                        <p:tgtEl>
                                          <p:spTgt spid="10"/>
                                        </p:tgtEl>
                                      </p:cBhvr>
                                    </p:animEffect>
                                  </p:childTnLst>
                                </p:cTn>
                              </p:par>
                              <p:par>
                                <p:cTn id="46" presetID="3" presetClass="entr" presetSubtype="10" fill="hold" grpId="0"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blinds(horizontal)">
                                      <p:cBhvr>
                                        <p:cTn id="48" dur="2000"/>
                                        <p:tgtEl>
                                          <p:spTgt spid="11"/>
                                        </p:tgtEl>
                                      </p:cBhvr>
                                    </p:animEffect>
                                  </p:childTnLst>
                                </p:cTn>
                              </p:par>
                              <p:par>
                                <p:cTn id="49" presetID="3" presetClass="entr" presetSubtype="10"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blinds(horizontal)">
                                      <p:cBhvr>
                                        <p:cTn id="51" dur="2000"/>
                                        <p:tgtEl>
                                          <p:spTgt spid="12"/>
                                        </p:tgtEl>
                                      </p:cBhvr>
                                    </p:animEffect>
                                  </p:childTnLst>
                                </p:cTn>
                              </p:par>
                              <p:par>
                                <p:cTn id="52" presetID="3" presetClass="entr" presetSubtype="10"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blinds(horizontal)">
                                      <p:cBhvr>
                                        <p:cTn id="54" dur="2000"/>
                                        <p:tgtEl>
                                          <p:spTgt spid="13"/>
                                        </p:tgtEl>
                                      </p:cBhvr>
                                    </p:animEffect>
                                  </p:childTnLst>
                                </p:cTn>
                              </p:par>
                              <p:par>
                                <p:cTn id="55" presetID="3" presetClass="entr" presetSubtype="10"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blinds(horizontal)">
                                      <p:cBhvr>
                                        <p:cTn id="57" dur="2000"/>
                                        <p:tgtEl>
                                          <p:spTgt spid="14"/>
                                        </p:tgtEl>
                                      </p:cBhvr>
                                    </p:animEffect>
                                  </p:childTnLst>
                                </p:cTn>
                              </p:par>
                              <p:par>
                                <p:cTn id="58" presetID="3" presetClass="entr" presetSubtype="10"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blinds(horizontal)">
                                      <p:cBhvr>
                                        <p:cTn id="60" dur="2000"/>
                                        <p:tgtEl>
                                          <p:spTgt spid="15"/>
                                        </p:tgtEl>
                                      </p:cBhvr>
                                    </p:animEffect>
                                  </p:childTnLst>
                                </p:cTn>
                              </p:par>
                              <p:par>
                                <p:cTn id="61" presetID="3" presetClass="entr" presetSubtype="10"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blinds(horizontal)">
                                      <p:cBhvr>
                                        <p:cTn id="63" dur="2000"/>
                                        <p:tgtEl>
                                          <p:spTgt spid="16"/>
                                        </p:tgtEl>
                                      </p:cBhvr>
                                    </p:animEffect>
                                  </p:childTnLst>
                                </p:cTn>
                              </p:par>
                              <p:par>
                                <p:cTn id="64" presetID="3" presetClass="entr" presetSubtype="10"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blinds(horizontal)">
                                      <p:cBhvr>
                                        <p:cTn id="66" dur="2000"/>
                                        <p:tgtEl>
                                          <p:spTgt spid="17"/>
                                        </p:tgtEl>
                                      </p:cBhvr>
                                    </p:animEffect>
                                  </p:childTnLst>
                                </p:cTn>
                              </p:par>
                              <p:par>
                                <p:cTn id="67" presetID="3" presetClass="entr" presetSubtype="10"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Effect transition="in" filter="blinds(horizontal)">
                                      <p:cBhvr>
                                        <p:cTn id="69" dur="2000"/>
                                        <p:tgtEl>
                                          <p:spTgt spid="18"/>
                                        </p:tgtEl>
                                      </p:cBhvr>
                                    </p:animEffect>
                                  </p:childTnLst>
                                </p:cTn>
                              </p:par>
                              <p:par>
                                <p:cTn id="70" presetID="3" presetClass="entr" presetSubtype="10" fill="hold" grpId="0" nodeType="withEffect">
                                  <p:stCondLst>
                                    <p:cond delay="0"/>
                                  </p:stCondLst>
                                  <p:childTnLst>
                                    <p:set>
                                      <p:cBhvr>
                                        <p:cTn id="71" dur="1" fill="hold">
                                          <p:stCondLst>
                                            <p:cond delay="0"/>
                                          </p:stCondLst>
                                        </p:cTn>
                                        <p:tgtEl>
                                          <p:spTgt spid="19"/>
                                        </p:tgtEl>
                                        <p:attrNameLst>
                                          <p:attrName>style.visibility</p:attrName>
                                        </p:attrNameLst>
                                      </p:cBhvr>
                                      <p:to>
                                        <p:strVal val="visible"/>
                                      </p:to>
                                    </p:set>
                                    <p:animEffect transition="in" filter="blinds(horizontal)">
                                      <p:cBhvr>
                                        <p:cTn id="72" dur="2000"/>
                                        <p:tgtEl>
                                          <p:spTgt spid="19"/>
                                        </p:tgtEl>
                                      </p:cBhvr>
                                    </p:animEffect>
                                  </p:childTnLst>
                                </p:cTn>
                              </p:par>
                              <p:par>
                                <p:cTn id="73" presetID="3" presetClass="entr" presetSubtype="10" fill="hold" grpId="0" nodeType="withEffect">
                                  <p:stCondLst>
                                    <p:cond delay="0"/>
                                  </p:stCondLst>
                                  <p:childTnLst>
                                    <p:set>
                                      <p:cBhvr>
                                        <p:cTn id="74" dur="1" fill="hold">
                                          <p:stCondLst>
                                            <p:cond delay="0"/>
                                          </p:stCondLst>
                                        </p:cTn>
                                        <p:tgtEl>
                                          <p:spTgt spid="20"/>
                                        </p:tgtEl>
                                        <p:attrNameLst>
                                          <p:attrName>style.visibility</p:attrName>
                                        </p:attrNameLst>
                                      </p:cBhvr>
                                      <p:to>
                                        <p:strVal val="visible"/>
                                      </p:to>
                                    </p:set>
                                    <p:animEffect transition="in" filter="blinds(horizontal)">
                                      <p:cBhvr>
                                        <p:cTn id="75" dur="2000"/>
                                        <p:tgtEl>
                                          <p:spTgt spid="20"/>
                                        </p:tgtEl>
                                      </p:cBhvr>
                                    </p:animEffect>
                                  </p:childTnLst>
                                </p:cTn>
                              </p:par>
                              <p:par>
                                <p:cTn id="76" presetID="3" presetClass="entr" presetSubtype="10"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Effect transition="in" filter="blinds(horizontal)">
                                      <p:cBhvr>
                                        <p:cTn id="78" dur="2000"/>
                                        <p:tgtEl>
                                          <p:spTgt spid="21"/>
                                        </p:tgtEl>
                                      </p:cBhvr>
                                    </p:animEffect>
                                  </p:childTnLst>
                                </p:cTn>
                              </p:par>
                              <p:par>
                                <p:cTn id="79" presetID="2" presetClass="entr" presetSubtype="4" fill="hold" grpId="1"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additive="base">
                                        <p:cTn id="81" dur="2000" fill="hold"/>
                                        <p:tgtEl>
                                          <p:spTgt spid="4"/>
                                        </p:tgtEl>
                                        <p:attrNameLst>
                                          <p:attrName>ppt_x</p:attrName>
                                        </p:attrNameLst>
                                      </p:cBhvr>
                                      <p:tavLst>
                                        <p:tav tm="0">
                                          <p:val>
                                            <p:strVal val="#ppt_x"/>
                                          </p:val>
                                        </p:tav>
                                        <p:tav tm="100000">
                                          <p:val>
                                            <p:strVal val="#ppt_x"/>
                                          </p:val>
                                        </p:tav>
                                      </p:tavLst>
                                    </p:anim>
                                    <p:anim calcmode="lin" valueType="num">
                                      <p:cBhvr additive="base">
                                        <p:cTn id="82" dur="2000" fill="hold"/>
                                        <p:tgtEl>
                                          <p:spTgt spid="4"/>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5"/>
                                        </p:tgtEl>
                                        <p:attrNameLst>
                                          <p:attrName>style.visibility</p:attrName>
                                        </p:attrNameLst>
                                      </p:cBhvr>
                                      <p:to>
                                        <p:strVal val="visible"/>
                                      </p:to>
                                    </p:set>
                                    <p:anim calcmode="lin" valueType="num">
                                      <p:cBhvr additive="base">
                                        <p:cTn id="85" dur="2000" fill="hold"/>
                                        <p:tgtEl>
                                          <p:spTgt spid="5"/>
                                        </p:tgtEl>
                                        <p:attrNameLst>
                                          <p:attrName>ppt_x</p:attrName>
                                        </p:attrNameLst>
                                      </p:cBhvr>
                                      <p:tavLst>
                                        <p:tav tm="0">
                                          <p:val>
                                            <p:strVal val="#ppt_x"/>
                                          </p:val>
                                        </p:tav>
                                        <p:tav tm="100000">
                                          <p:val>
                                            <p:strVal val="#ppt_x"/>
                                          </p:val>
                                        </p:tav>
                                      </p:tavLst>
                                    </p:anim>
                                    <p:anim calcmode="lin" valueType="num">
                                      <p:cBhvr additive="base">
                                        <p:cTn id="86" dur="2000" fill="hold"/>
                                        <p:tgtEl>
                                          <p:spTgt spid="5"/>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6"/>
                                        </p:tgtEl>
                                        <p:attrNameLst>
                                          <p:attrName>style.visibility</p:attrName>
                                        </p:attrNameLst>
                                      </p:cBhvr>
                                      <p:to>
                                        <p:strVal val="visible"/>
                                      </p:to>
                                    </p:set>
                                    <p:anim calcmode="lin" valueType="num">
                                      <p:cBhvr additive="base">
                                        <p:cTn id="89" dur="2000" fill="hold"/>
                                        <p:tgtEl>
                                          <p:spTgt spid="6"/>
                                        </p:tgtEl>
                                        <p:attrNameLst>
                                          <p:attrName>ppt_x</p:attrName>
                                        </p:attrNameLst>
                                      </p:cBhvr>
                                      <p:tavLst>
                                        <p:tav tm="0">
                                          <p:val>
                                            <p:strVal val="#ppt_x"/>
                                          </p:val>
                                        </p:tav>
                                        <p:tav tm="100000">
                                          <p:val>
                                            <p:strVal val="#ppt_x"/>
                                          </p:val>
                                        </p:tav>
                                      </p:tavLst>
                                    </p:anim>
                                    <p:anim calcmode="lin" valueType="num">
                                      <p:cBhvr additive="base">
                                        <p:cTn id="90" dur="2000" fill="hold"/>
                                        <p:tgtEl>
                                          <p:spTgt spid="6"/>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7"/>
                                        </p:tgtEl>
                                        <p:attrNameLst>
                                          <p:attrName>style.visibility</p:attrName>
                                        </p:attrNameLst>
                                      </p:cBhvr>
                                      <p:to>
                                        <p:strVal val="visible"/>
                                      </p:to>
                                    </p:set>
                                    <p:anim calcmode="lin" valueType="num">
                                      <p:cBhvr additive="base">
                                        <p:cTn id="93" dur="2000" fill="hold"/>
                                        <p:tgtEl>
                                          <p:spTgt spid="7"/>
                                        </p:tgtEl>
                                        <p:attrNameLst>
                                          <p:attrName>ppt_x</p:attrName>
                                        </p:attrNameLst>
                                      </p:cBhvr>
                                      <p:tavLst>
                                        <p:tav tm="0">
                                          <p:val>
                                            <p:strVal val="#ppt_x"/>
                                          </p:val>
                                        </p:tav>
                                        <p:tav tm="100000">
                                          <p:val>
                                            <p:strVal val="#ppt_x"/>
                                          </p:val>
                                        </p:tav>
                                      </p:tavLst>
                                    </p:anim>
                                    <p:anim calcmode="lin" valueType="num">
                                      <p:cBhvr additive="base">
                                        <p:cTn id="94" dur="2000" fill="hold"/>
                                        <p:tgtEl>
                                          <p:spTgt spid="7"/>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8"/>
                                        </p:tgtEl>
                                        <p:attrNameLst>
                                          <p:attrName>style.visibility</p:attrName>
                                        </p:attrNameLst>
                                      </p:cBhvr>
                                      <p:to>
                                        <p:strVal val="visible"/>
                                      </p:to>
                                    </p:set>
                                    <p:anim calcmode="lin" valueType="num">
                                      <p:cBhvr additive="base">
                                        <p:cTn id="97" dur="2000" fill="hold"/>
                                        <p:tgtEl>
                                          <p:spTgt spid="8"/>
                                        </p:tgtEl>
                                        <p:attrNameLst>
                                          <p:attrName>ppt_x</p:attrName>
                                        </p:attrNameLst>
                                      </p:cBhvr>
                                      <p:tavLst>
                                        <p:tav tm="0">
                                          <p:val>
                                            <p:strVal val="#ppt_x"/>
                                          </p:val>
                                        </p:tav>
                                        <p:tav tm="100000">
                                          <p:val>
                                            <p:strVal val="#ppt_x"/>
                                          </p:val>
                                        </p:tav>
                                      </p:tavLst>
                                    </p:anim>
                                    <p:anim calcmode="lin" valueType="num">
                                      <p:cBhvr additive="base">
                                        <p:cTn id="98" dur="2000" fill="hold"/>
                                        <p:tgtEl>
                                          <p:spTgt spid="8"/>
                                        </p:tgtEl>
                                        <p:attrNameLst>
                                          <p:attrName>ppt_y</p:attrName>
                                        </p:attrNameLst>
                                      </p:cBhvr>
                                      <p:tavLst>
                                        <p:tav tm="0">
                                          <p:val>
                                            <p:strVal val="1+#ppt_h/2"/>
                                          </p:val>
                                        </p:tav>
                                        <p:tav tm="100000">
                                          <p:val>
                                            <p:strVal val="#ppt_y"/>
                                          </p:val>
                                        </p:tav>
                                      </p:tavLst>
                                    </p:anim>
                                  </p:childTnLst>
                                </p:cTn>
                              </p:par>
                              <p:par>
                                <p:cTn id="99" presetID="2" presetClass="entr" presetSubtype="4" fill="hold" grpId="1" nodeType="withEffect">
                                  <p:stCondLst>
                                    <p:cond delay="0"/>
                                  </p:stCondLst>
                                  <p:childTnLst>
                                    <p:set>
                                      <p:cBhvr>
                                        <p:cTn id="100" dur="1" fill="hold">
                                          <p:stCondLst>
                                            <p:cond delay="0"/>
                                          </p:stCondLst>
                                        </p:cTn>
                                        <p:tgtEl>
                                          <p:spTgt spid="9"/>
                                        </p:tgtEl>
                                        <p:attrNameLst>
                                          <p:attrName>style.visibility</p:attrName>
                                        </p:attrNameLst>
                                      </p:cBhvr>
                                      <p:to>
                                        <p:strVal val="visible"/>
                                      </p:to>
                                    </p:set>
                                    <p:anim calcmode="lin" valueType="num">
                                      <p:cBhvr additive="base">
                                        <p:cTn id="101" dur="2000" fill="hold"/>
                                        <p:tgtEl>
                                          <p:spTgt spid="9"/>
                                        </p:tgtEl>
                                        <p:attrNameLst>
                                          <p:attrName>ppt_x</p:attrName>
                                        </p:attrNameLst>
                                      </p:cBhvr>
                                      <p:tavLst>
                                        <p:tav tm="0">
                                          <p:val>
                                            <p:strVal val="#ppt_x"/>
                                          </p:val>
                                        </p:tav>
                                        <p:tav tm="100000">
                                          <p:val>
                                            <p:strVal val="#ppt_x"/>
                                          </p:val>
                                        </p:tav>
                                      </p:tavLst>
                                    </p:anim>
                                    <p:anim calcmode="lin" valueType="num">
                                      <p:cBhvr additive="base">
                                        <p:cTn id="102" dur="2000" fill="hold"/>
                                        <p:tgtEl>
                                          <p:spTgt spid="9"/>
                                        </p:tgtEl>
                                        <p:attrNameLst>
                                          <p:attrName>ppt_y</p:attrName>
                                        </p:attrNameLst>
                                      </p:cBhvr>
                                      <p:tavLst>
                                        <p:tav tm="0">
                                          <p:val>
                                            <p:strVal val="1+#ppt_h/2"/>
                                          </p:val>
                                        </p:tav>
                                        <p:tav tm="100000">
                                          <p:val>
                                            <p:strVal val="#ppt_y"/>
                                          </p:val>
                                        </p:tav>
                                      </p:tavLst>
                                    </p:anim>
                                  </p:childTnLst>
                                </p:cTn>
                              </p:par>
                              <p:par>
                                <p:cTn id="103" presetID="2" presetClass="entr" presetSubtype="4" fill="hold" grpId="1" nodeType="withEffect">
                                  <p:stCondLst>
                                    <p:cond delay="0"/>
                                  </p:stCondLst>
                                  <p:childTnLst>
                                    <p:set>
                                      <p:cBhvr>
                                        <p:cTn id="104" dur="1" fill="hold">
                                          <p:stCondLst>
                                            <p:cond delay="0"/>
                                          </p:stCondLst>
                                        </p:cTn>
                                        <p:tgtEl>
                                          <p:spTgt spid="22"/>
                                        </p:tgtEl>
                                        <p:attrNameLst>
                                          <p:attrName>style.visibility</p:attrName>
                                        </p:attrNameLst>
                                      </p:cBhvr>
                                      <p:to>
                                        <p:strVal val="visible"/>
                                      </p:to>
                                    </p:set>
                                    <p:anim calcmode="lin" valueType="num">
                                      <p:cBhvr additive="base">
                                        <p:cTn id="105" dur="2000" fill="hold"/>
                                        <p:tgtEl>
                                          <p:spTgt spid="22"/>
                                        </p:tgtEl>
                                        <p:attrNameLst>
                                          <p:attrName>ppt_x</p:attrName>
                                        </p:attrNameLst>
                                      </p:cBhvr>
                                      <p:tavLst>
                                        <p:tav tm="0">
                                          <p:val>
                                            <p:strVal val="#ppt_x"/>
                                          </p:val>
                                        </p:tav>
                                        <p:tav tm="100000">
                                          <p:val>
                                            <p:strVal val="#ppt_x"/>
                                          </p:val>
                                        </p:tav>
                                      </p:tavLst>
                                    </p:anim>
                                    <p:anim calcmode="lin" valueType="num">
                                      <p:cBhvr additive="base">
                                        <p:cTn id="106" dur="2000" fill="hold"/>
                                        <p:tgtEl>
                                          <p:spTgt spid="22"/>
                                        </p:tgtEl>
                                        <p:attrNameLst>
                                          <p:attrName>ppt_y</p:attrName>
                                        </p:attrNameLst>
                                      </p:cBhvr>
                                      <p:tavLst>
                                        <p:tav tm="0">
                                          <p:val>
                                            <p:strVal val="1+#ppt_h/2"/>
                                          </p:val>
                                        </p:tav>
                                        <p:tav tm="100000">
                                          <p:val>
                                            <p:strVal val="#ppt_y"/>
                                          </p:val>
                                        </p:tav>
                                      </p:tavLst>
                                    </p:anim>
                                  </p:childTnLst>
                                </p:cTn>
                              </p:par>
                              <p:par>
                                <p:cTn id="107" presetID="2" presetClass="entr" presetSubtype="4" fill="hold" grpId="1" nodeType="withEffect">
                                  <p:stCondLst>
                                    <p:cond delay="0"/>
                                  </p:stCondLst>
                                  <p:childTnLst>
                                    <p:set>
                                      <p:cBhvr>
                                        <p:cTn id="108" dur="1" fill="hold">
                                          <p:stCondLst>
                                            <p:cond delay="0"/>
                                          </p:stCondLst>
                                        </p:cTn>
                                        <p:tgtEl>
                                          <p:spTgt spid="23"/>
                                        </p:tgtEl>
                                        <p:attrNameLst>
                                          <p:attrName>style.visibility</p:attrName>
                                        </p:attrNameLst>
                                      </p:cBhvr>
                                      <p:to>
                                        <p:strVal val="visible"/>
                                      </p:to>
                                    </p:set>
                                    <p:anim calcmode="lin" valueType="num">
                                      <p:cBhvr additive="base">
                                        <p:cTn id="109" dur="2000" fill="hold"/>
                                        <p:tgtEl>
                                          <p:spTgt spid="23"/>
                                        </p:tgtEl>
                                        <p:attrNameLst>
                                          <p:attrName>ppt_x</p:attrName>
                                        </p:attrNameLst>
                                      </p:cBhvr>
                                      <p:tavLst>
                                        <p:tav tm="0">
                                          <p:val>
                                            <p:strVal val="#ppt_x"/>
                                          </p:val>
                                        </p:tav>
                                        <p:tav tm="100000">
                                          <p:val>
                                            <p:strVal val="#ppt_x"/>
                                          </p:val>
                                        </p:tav>
                                      </p:tavLst>
                                    </p:anim>
                                    <p:anim calcmode="lin" valueType="num">
                                      <p:cBhvr additive="base">
                                        <p:cTn id="110" dur="2000" fill="hold"/>
                                        <p:tgtEl>
                                          <p:spTgt spid="23"/>
                                        </p:tgtEl>
                                        <p:attrNameLst>
                                          <p:attrName>ppt_y</p:attrName>
                                        </p:attrNameLst>
                                      </p:cBhvr>
                                      <p:tavLst>
                                        <p:tav tm="0">
                                          <p:val>
                                            <p:strVal val="1+#ppt_h/2"/>
                                          </p:val>
                                        </p:tav>
                                        <p:tav tm="100000">
                                          <p:val>
                                            <p:strVal val="#ppt_y"/>
                                          </p:val>
                                        </p:tav>
                                      </p:tavLst>
                                    </p:anim>
                                  </p:childTnLst>
                                </p:cTn>
                              </p:par>
                              <p:par>
                                <p:cTn id="111" presetID="2" presetClass="entr" presetSubtype="4" fill="hold" grpId="1" nodeType="withEffect">
                                  <p:stCondLst>
                                    <p:cond delay="0"/>
                                  </p:stCondLst>
                                  <p:childTnLst>
                                    <p:set>
                                      <p:cBhvr>
                                        <p:cTn id="112" dur="1" fill="hold">
                                          <p:stCondLst>
                                            <p:cond delay="0"/>
                                          </p:stCondLst>
                                        </p:cTn>
                                        <p:tgtEl>
                                          <p:spTgt spid="24"/>
                                        </p:tgtEl>
                                        <p:attrNameLst>
                                          <p:attrName>style.visibility</p:attrName>
                                        </p:attrNameLst>
                                      </p:cBhvr>
                                      <p:to>
                                        <p:strVal val="visible"/>
                                      </p:to>
                                    </p:set>
                                    <p:anim calcmode="lin" valueType="num">
                                      <p:cBhvr additive="base">
                                        <p:cTn id="113" dur="2000" fill="hold"/>
                                        <p:tgtEl>
                                          <p:spTgt spid="24"/>
                                        </p:tgtEl>
                                        <p:attrNameLst>
                                          <p:attrName>ppt_x</p:attrName>
                                        </p:attrNameLst>
                                      </p:cBhvr>
                                      <p:tavLst>
                                        <p:tav tm="0">
                                          <p:val>
                                            <p:strVal val="#ppt_x"/>
                                          </p:val>
                                        </p:tav>
                                        <p:tav tm="100000">
                                          <p:val>
                                            <p:strVal val="#ppt_x"/>
                                          </p:val>
                                        </p:tav>
                                      </p:tavLst>
                                    </p:anim>
                                    <p:anim calcmode="lin" valueType="num">
                                      <p:cBhvr additive="base">
                                        <p:cTn id="114" dur="2000" fill="hold"/>
                                        <p:tgtEl>
                                          <p:spTgt spid="24"/>
                                        </p:tgtEl>
                                        <p:attrNameLst>
                                          <p:attrName>ppt_y</p:attrName>
                                        </p:attrNameLst>
                                      </p:cBhvr>
                                      <p:tavLst>
                                        <p:tav tm="0">
                                          <p:val>
                                            <p:strVal val="1+#ppt_h/2"/>
                                          </p:val>
                                        </p:tav>
                                        <p:tav tm="100000">
                                          <p:val>
                                            <p:strVal val="#ppt_y"/>
                                          </p:val>
                                        </p:tav>
                                      </p:tavLst>
                                    </p:anim>
                                  </p:childTnLst>
                                </p:cTn>
                              </p:par>
                              <p:par>
                                <p:cTn id="115" presetID="2" presetClass="entr" presetSubtype="4" fill="hold" grpId="1" nodeType="withEffect">
                                  <p:stCondLst>
                                    <p:cond delay="0"/>
                                  </p:stCondLst>
                                  <p:childTnLst>
                                    <p:set>
                                      <p:cBhvr>
                                        <p:cTn id="116" dur="1" fill="hold">
                                          <p:stCondLst>
                                            <p:cond delay="0"/>
                                          </p:stCondLst>
                                        </p:cTn>
                                        <p:tgtEl>
                                          <p:spTgt spid="25"/>
                                        </p:tgtEl>
                                        <p:attrNameLst>
                                          <p:attrName>style.visibility</p:attrName>
                                        </p:attrNameLst>
                                      </p:cBhvr>
                                      <p:to>
                                        <p:strVal val="visible"/>
                                      </p:to>
                                    </p:set>
                                    <p:anim calcmode="lin" valueType="num">
                                      <p:cBhvr additive="base">
                                        <p:cTn id="117" dur="2000" fill="hold"/>
                                        <p:tgtEl>
                                          <p:spTgt spid="25"/>
                                        </p:tgtEl>
                                        <p:attrNameLst>
                                          <p:attrName>ppt_x</p:attrName>
                                        </p:attrNameLst>
                                      </p:cBhvr>
                                      <p:tavLst>
                                        <p:tav tm="0">
                                          <p:val>
                                            <p:strVal val="#ppt_x"/>
                                          </p:val>
                                        </p:tav>
                                        <p:tav tm="100000">
                                          <p:val>
                                            <p:strVal val="#ppt_x"/>
                                          </p:val>
                                        </p:tav>
                                      </p:tavLst>
                                    </p:anim>
                                    <p:anim calcmode="lin" valueType="num">
                                      <p:cBhvr additive="base">
                                        <p:cTn id="118" dur="2000" fill="hold"/>
                                        <p:tgtEl>
                                          <p:spTgt spid="25"/>
                                        </p:tgtEl>
                                        <p:attrNameLst>
                                          <p:attrName>ppt_y</p:attrName>
                                        </p:attrNameLst>
                                      </p:cBhvr>
                                      <p:tavLst>
                                        <p:tav tm="0">
                                          <p:val>
                                            <p:strVal val="1+#ppt_h/2"/>
                                          </p:val>
                                        </p:tav>
                                        <p:tav tm="100000">
                                          <p:val>
                                            <p:strVal val="#ppt_y"/>
                                          </p:val>
                                        </p:tav>
                                      </p:tavLst>
                                    </p:anim>
                                  </p:childTnLst>
                                </p:cTn>
                              </p:par>
                              <p:par>
                                <p:cTn id="119" presetID="2" presetClass="entr" presetSubtype="4" fill="hold" grpId="1" nodeType="withEffect">
                                  <p:stCondLst>
                                    <p:cond delay="0"/>
                                  </p:stCondLst>
                                  <p:childTnLst>
                                    <p:set>
                                      <p:cBhvr>
                                        <p:cTn id="120" dur="1" fill="hold">
                                          <p:stCondLst>
                                            <p:cond delay="0"/>
                                          </p:stCondLst>
                                        </p:cTn>
                                        <p:tgtEl>
                                          <p:spTgt spid="26"/>
                                        </p:tgtEl>
                                        <p:attrNameLst>
                                          <p:attrName>style.visibility</p:attrName>
                                        </p:attrNameLst>
                                      </p:cBhvr>
                                      <p:to>
                                        <p:strVal val="visible"/>
                                      </p:to>
                                    </p:set>
                                    <p:anim calcmode="lin" valueType="num">
                                      <p:cBhvr additive="base">
                                        <p:cTn id="121" dur="2000" fill="hold"/>
                                        <p:tgtEl>
                                          <p:spTgt spid="26"/>
                                        </p:tgtEl>
                                        <p:attrNameLst>
                                          <p:attrName>ppt_x</p:attrName>
                                        </p:attrNameLst>
                                      </p:cBhvr>
                                      <p:tavLst>
                                        <p:tav tm="0">
                                          <p:val>
                                            <p:strVal val="#ppt_x"/>
                                          </p:val>
                                        </p:tav>
                                        <p:tav tm="100000">
                                          <p:val>
                                            <p:strVal val="#ppt_x"/>
                                          </p:val>
                                        </p:tav>
                                      </p:tavLst>
                                    </p:anim>
                                    <p:anim calcmode="lin" valueType="num">
                                      <p:cBhvr additive="base">
                                        <p:cTn id="122" dur="2000" fill="hold"/>
                                        <p:tgtEl>
                                          <p:spTgt spid="26"/>
                                        </p:tgtEl>
                                        <p:attrNameLst>
                                          <p:attrName>ppt_y</p:attrName>
                                        </p:attrNameLst>
                                      </p:cBhvr>
                                      <p:tavLst>
                                        <p:tav tm="0">
                                          <p:val>
                                            <p:strVal val="1+#ppt_h/2"/>
                                          </p:val>
                                        </p:tav>
                                        <p:tav tm="100000">
                                          <p:val>
                                            <p:strVal val="#ppt_y"/>
                                          </p:val>
                                        </p:tav>
                                      </p:tavLst>
                                    </p:anim>
                                  </p:childTnLst>
                                </p:cTn>
                              </p:par>
                              <p:par>
                                <p:cTn id="123" presetID="2" presetClass="entr" presetSubtype="4" fill="hold" grpId="1" nodeType="withEffect">
                                  <p:stCondLst>
                                    <p:cond delay="0"/>
                                  </p:stCondLst>
                                  <p:childTnLst>
                                    <p:set>
                                      <p:cBhvr>
                                        <p:cTn id="124" dur="1" fill="hold">
                                          <p:stCondLst>
                                            <p:cond delay="0"/>
                                          </p:stCondLst>
                                        </p:cTn>
                                        <p:tgtEl>
                                          <p:spTgt spid="27"/>
                                        </p:tgtEl>
                                        <p:attrNameLst>
                                          <p:attrName>style.visibility</p:attrName>
                                        </p:attrNameLst>
                                      </p:cBhvr>
                                      <p:to>
                                        <p:strVal val="visible"/>
                                      </p:to>
                                    </p:set>
                                    <p:anim calcmode="lin" valueType="num">
                                      <p:cBhvr additive="base">
                                        <p:cTn id="125" dur="2000" fill="hold"/>
                                        <p:tgtEl>
                                          <p:spTgt spid="27"/>
                                        </p:tgtEl>
                                        <p:attrNameLst>
                                          <p:attrName>ppt_x</p:attrName>
                                        </p:attrNameLst>
                                      </p:cBhvr>
                                      <p:tavLst>
                                        <p:tav tm="0">
                                          <p:val>
                                            <p:strVal val="#ppt_x"/>
                                          </p:val>
                                        </p:tav>
                                        <p:tav tm="100000">
                                          <p:val>
                                            <p:strVal val="#ppt_x"/>
                                          </p:val>
                                        </p:tav>
                                      </p:tavLst>
                                    </p:anim>
                                    <p:anim calcmode="lin" valueType="num">
                                      <p:cBhvr additive="base">
                                        <p:cTn id="126" dur="2000" fill="hold"/>
                                        <p:tgtEl>
                                          <p:spTgt spid="27"/>
                                        </p:tgtEl>
                                        <p:attrNameLst>
                                          <p:attrName>ppt_y</p:attrName>
                                        </p:attrNameLst>
                                      </p:cBhvr>
                                      <p:tavLst>
                                        <p:tav tm="0">
                                          <p:val>
                                            <p:strVal val="1+#ppt_h/2"/>
                                          </p:val>
                                        </p:tav>
                                        <p:tav tm="100000">
                                          <p:val>
                                            <p:strVal val="#ppt_y"/>
                                          </p:val>
                                        </p:tav>
                                      </p:tavLst>
                                    </p:anim>
                                  </p:childTnLst>
                                </p:cTn>
                              </p:par>
                              <p:par>
                                <p:cTn id="127" presetID="2" presetClass="entr" presetSubtype="1" fill="hold" grpId="1" nodeType="withEffect">
                                  <p:stCondLst>
                                    <p:cond delay="0"/>
                                  </p:stCondLst>
                                  <p:childTnLst>
                                    <p:set>
                                      <p:cBhvr>
                                        <p:cTn id="128" dur="1" fill="hold">
                                          <p:stCondLst>
                                            <p:cond delay="0"/>
                                          </p:stCondLst>
                                        </p:cTn>
                                        <p:tgtEl>
                                          <p:spTgt spid="10"/>
                                        </p:tgtEl>
                                        <p:attrNameLst>
                                          <p:attrName>style.visibility</p:attrName>
                                        </p:attrNameLst>
                                      </p:cBhvr>
                                      <p:to>
                                        <p:strVal val="visible"/>
                                      </p:to>
                                    </p:set>
                                    <p:anim calcmode="lin" valueType="num">
                                      <p:cBhvr additive="base">
                                        <p:cTn id="129" dur="2000" fill="hold"/>
                                        <p:tgtEl>
                                          <p:spTgt spid="10"/>
                                        </p:tgtEl>
                                        <p:attrNameLst>
                                          <p:attrName>ppt_x</p:attrName>
                                        </p:attrNameLst>
                                      </p:cBhvr>
                                      <p:tavLst>
                                        <p:tav tm="0">
                                          <p:val>
                                            <p:strVal val="#ppt_x"/>
                                          </p:val>
                                        </p:tav>
                                        <p:tav tm="100000">
                                          <p:val>
                                            <p:strVal val="#ppt_x"/>
                                          </p:val>
                                        </p:tav>
                                      </p:tavLst>
                                    </p:anim>
                                    <p:anim calcmode="lin" valueType="num">
                                      <p:cBhvr additive="base">
                                        <p:cTn id="130" dur="2000" fill="hold"/>
                                        <p:tgtEl>
                                          <p:spTgt spid="10"/>
                                        </p:tgtEl>
                                        <p:attrNameLst>
                                          <p:attrName>ppt_y</p:attrName>
                                        </p:attrNameLst>
                                      </p:cBhvr>
                                      <p:tavLst>
                                        <p:tav tm="0">
                                          <p:val>
                                            <p:strVal val="0-#ppt_h/2"/>
                                          </p:val>
                                        </p:tav>
                                        <p:tav tm="100000">
                                          <p:val>
                                            <p:strVal val="#ppt_y"/>
                                          </p:val>
                                        </p:tav>
                                      </p:tavLst>
                                    </p:anim>
                                  </p:childTnLst>
                                </p:cTn>
                              </p:par>
                              <p:par>
                                <p:cTn id="131" presetID="2" presetClass="entr" presetSubtype="1" fill="hold" grpId="1" nodeType="withEffect">
                                  <p:stCondLst>
                                    <p:cond delay="0"/>
                                  </p:stCondLst>
                                  <p:childTnLst>
                                    <p:set>
                                      <p:cBhvr>
                                        <p:cTn id="132" dur="1" fill="hold">
                                          <p:stCondLst>
                                            <p:cond delay="0"/>
                                          </p:stCondLst>
                                        </p:cTn>
                                        <p:tgtEl>
                                          <p:spTgt spid="11"/>
                                        </p:tgtEl>
                                        <p:attrNameLst>
                                          <p:attrName>style.visibility</p:attrName>
                                        </p:attrNameLst>
                                      </p:cBhvr>
                                      <p:to>
                                        <p:strVal val="visible"/>
                                      </p:to>
                                    </p:set>
                                    <p:anim calcmode="lin" valueType="num">
                                      <p:cBhvr additive="base">
                                        <p:cTn id="133" dur="2000" fill="hold"/>
                                        <p:tgtEl>
                                          <p:spTgt spid="11"/>
                                        </p:tgtEl>
                                        <p:attrNameLst>
                                          <p:attrName>ppt_x</p:attrName>
                                        </p:attrNameLst>
                                      </p:cBhvr>
                                      <p:tavLst>
                                        <p:tav tm="0">
                                          <p:val>
                                            <p:strVal val="#ppt_x"/>
                                          </p:val>
                                        </p:tav>
                                        <p:tav tm="100000">
                                          <p:val>
                                            <p:strVal val="#ppt_x"/>
                                          </p:val>
                                        </p:tav>
                                      </p:tavLst>
                                    </p:anim>
                                    <p:anim calcmode="lin" valueType="num">
                                      <p:cBhvr additive="base">
                                        <p:cTn id="134" dur="2000" fill="hold"/>
                                        <p:tgtEl>
                                          <p:spTgt spid="11"/>
                                        </p:tgtEl>
                                        <p:attrNameLst>
                                          <p:attrName>ppt_y</p:attrName>
                                        </p:attrNameLst>
                                      </p:cBhvr>
                                      <p:tavLst>
                                        <p:tav tm="0">
                                          <p:val>
                                            <p:strVal val="0-#ppt_h/2"/>
                                          </p:val>
                                        </p:tav>
                                        <p:tav tm="100000">
                                          <p:val>
                                            <p:strVal val="#ppt_y"/>
                                          </p:val>
                                        </p:tav>
                                      </p:tavLst>
                                    </p:anim>
                                  </p:childTnLst>
                                </p:cTn>
                              </p:par>
                              <p:par>
                                <p:cTn id="135" presetID="2" presetClass="entr" presetSubtype="1" fill="hold" grpId="1" nodeType="withEffect">
                                  <p:stCondLst>
                                    <p:cond delay="0"/>
                                  </p:stCondLst>
                                  <p:childTnLst>
                                    <p:set>
                                      <p:cBhvr>
                                        <p:cTn id="136" dur="1" fill="hold">
                                          <p:stCondLst>
                                            <p:cond delay="0"/>
                                          </p:stCondLst>
                                        </p:cTn>
                                        <p:tgtEl>
                                          <p:spTgt spid="12"/>
                                        </p:tgtEl>
                                        <p:attrNameLst>
                                          <p:attrName>style.visibility</p:attrName>
                                        </p:attrNameLst>
                                      </p:cBhvr>
                                      <p:to>
                                        <p:strVal val="visible"/>
                                      </p:to>
                                    </p:set>
                                    <p:anim calcmode="lin" valueType="num">
                                      <p:cBhvr additive="base">
                                        <p:cTn id="137" dur="2000" fill="hold"/>
                                        <p:tgtEl>
                                          <p:spTgt spid="12"/>
                                        </p:tgtEl>
                                        <p:attrNameLst>
                                          <p:attrName>ppt_x</p:attrName>
                                        </p:attrNameLst>
                                      </p:cBhvr>
                                      <p:tavLst>
                                        <p:tav tm="0">
                                          <p:val>
                                            <p:strVal val="#ppt_x"/>
                                          </p:val>
                                        </p:tav>
                                        <p:tav tm="100000">
                                          <p:val>
                                            <p:strVal val="#ppt_x"/>
                                          </p:val>
                                        </p:tav>
                                      </p:tavLst>
                                    </p:anim>
                                    <p:anim calcmode="lin" valueType="num">
                                      <p:cBhvr additive="base">
                                        <p:cTn id="138" dur="2000" fill="hold"/>
                                        <p:tgtEl>
                                          <p:spTgt spid="12"/>
                                        </p:tgtEl>
                                        <p:attrNameLst>
                                          <p:attrName>ppt_y</p:attrName>
                                        </p:attrNameLst>
                                      </p:cBhvr>
                                      <p:tavLst>
                                        <p:tav tm="0">
                                          <p:val>
                                            <p:strVal val="0-#ppt_h/2"/>
                                          </p:val>
                                        </p:tav>
                                        <p:tav tm="100000">
                                          <p:val>
                                            <p:strVal val="#ppt_y"/>
                                          </p:val>
                                        </p:tav>
                                      </p:tavLst>
                                    </p:anim>
                                  </p:childTnLst>
                                </p:cTn>
                              </p:par>
                              <p:par>
                                <p:cTn id="139" presetID="2" presetClass="entr" presetSubtype="1" fill="hold" grpId="1" nodeType="withEffect">
                                  <p:stCondLst>
                                    <p:cond delay="0"/>
                                  </p:stCondLst>
                                  <p:childTnLst>
                                    <p:set>
                                      <p:cBhvr>
                                        <p:cTn id="140" dur="1" fill="hold">
                                          <p:stCondLst>
                                            <p:cond delay="0"/>
                                          </p:stCondLst>
                                        </p:cTn>
                                        <p:tgtEl>
                                          <p:spTgt spid="13"/>
                                        </p:tgtEl>
                                        <p:attrNameLst>
                                          <p:attrName>style.visibility</p:attrName>
                                        </p:attrNameLst>
                                      </p:cBhvr>
                                      <p:to>
                                        <p:strVal val="visible"/>
                                      </p:to>
                                    </p:set>
                                    <p:anim calcmode="lin" valueType="num">
                                      <p:cBhvr additive="base">
                                        <p:cTn id="141" dur="2000" fill="hold"/>
                                        <p:tgtEl>
                                          <p:spTgt spid="13"/>
                                        </p:tgtEl>
                                        <p:attrNameLst>
                                          <p:attrName>ppt_x</p:attrName>
                                        </p:attrNameLst>
                                      </p:cBhvr>
                                      <p:tavLst>
                                        <p:tav tm="0">
                                          <p:val>
                                            <p:strVal val="#ppt_x"/>
                                          </p:val>
                                        </p:tav>
                                        <p:tav tm="100000">
                                          <p:val>
                                            <p:strVal val="#ppt_x"/>
                                          </p:val>
                                        </p:tav>
                                      </p:tavLst>
                                    </p:anim>
                                    <p:anim calcmode="lin" valueType="num">
                                      <p:cBhvr additive="base">
                                        <p:cTn id="142" dur="2000" fill="hold"/>
                                        <p:tgtEl>
                                          <p:spTgt spid="13"/>
                                        </p:tgtEl>
                                        <p:attrNameLst>
                                          <p:attrName>ppt_y</p:attrName>
                                        </p:attrNameLst>
                                      </p:cBhvr>
                                      <p:tavLst>
                                        <p:tav tm="0">
                                          <p:val>
                                            <p:strVal val="0-#ppt_h/2"/>
                                          </p:val>
                                        </p:tav>
                                        <p:tav tm="100000">
                                          <p:val>
                                            <p:strVal val="#ppt_y"/>
                                          </p:val>
                                        </p:tav>
                                      </p:tavLst>
                                    </p:anim>
                                  </p:childTnLst>
                                </p:cTn>
                              </p:par>
                              <p:par>
                                <p:cTn id="143" presetID="2" presetClass="entr" presetSubtype="1" fill="hold" grpId="1" nodeType="withEffect">
                                  <p:stCondLst>
                                    <p:cond delay="0"/>
                                  </p:stCondLst>
                                  <p:childTnLst>
                                    <p:set>
                                      <p:cBhvr>
                                        <p:cTn id="144" dur="1" fill="hold">
                                          <p:stCondLst>
                                            <p:cond delay="0"/>
                                          </p:stCondLst>
                                        </p:cTn>
                                        <p:tgtEl>
                                          <p:spTgt spid="14"/>
                                        </p:tgtEl>
                                        <p:attrNameLst>
                                          <p:attrName>style.visibility</p:attrName>
                                        </p:attrNameLst>
                                      </p:cBhvr>
                                      <p:to>
                                        <p:strVal val="visible"/>
                                      </p:to>
                                    </p:set>
                                    <p:anim calcmode="lin" valueType="num">
                                      <p:cBhvr additive="base">
                                        <p:cTn id="145" dur="2000" fill="hold"/>
                                        <p:tgtEl>
                                          <p:spTgt spid="14"/>
                                        </p:tgtEl>
                                        <p:attrNameLst>
                                          <p:attrName>ppt_x</p:attrName>
                                        </p:attrNameLst>
                                      </p:cBhvr>
                                      <p:tavLst>
                                        <p:tav tm="0">
                                          <p:val>
                                            <p:strVal val="#ppt_x"/>
                                          </p:val>
                                        </p:tav>
                                        <p:tav tm="100000">
                                          <p:val>
                                            <p:strVal val="#ppt_x"/>
                                          </p:val>
                                        </p:tav>
                                      </p:tavLst>
                                    </p:anim>
                                    <p:anim calcmode="lin" valueType="num">
                                      <p:cBhvr additive="base">
                                        <p:cTn id="146" dur="2000" fill="hold"/>
                                        <p:tgtEl>
                                          <p:spTgt spid="14"/>
                                        </p:tgtEl>
                                        <p:attrNameLst>
                                          <p:attrName>ppt_y</p:attrName>
                                        </p:attrNameLst>
                                      </p:cBhvr>
                                      <p:tavLst>
                                        <p:tav tm="0">
                                          <p:val>
                                            <p:strVal val="0-#ppt_h/2"/>
                                          </p:val>
                                        </p:tav>
                                        <p:tav tm="100000">
                                          <p:val>
                                            <p:strVal val="#ppt_y"/>
                                          </p:val>
                                        </p:tav>
                                      </p:tavLst>
                                    </p:anim>
                                  </p:childTnLst>
                                </p:cTn>
                              </p:par>
                              <p:par>
                                <p:cTn id="147" presetID="2" presetClass="entr" presetSubtype="1" fill="hold" grpId="1" nodeType="withEffect">
                                  <p:stCondLst>
                                    <p:cond delay="0"/>
                                  </p:stCondLst>
                                  <p:childTnLst>
                                    <p:set>
                                      <p:cBhvr>
                                        <p:cTn id="148" dur="1" fill="hold">
                                          <p:stCondLst>
                                            <p:cond delay="0"/>
                                          </p:stCondLst>
                                        </p:cTn>
                                        <p:tgtEl>
                                          <p:spTgt spid="15"/>
                                        </p:tgtEl>
                                        <p:attrNameLst>
                                          <p:attrName>style.visibility</p:attrName>
                                        </p:attrNameLst>
                                      </p:cBhvr>
                                      <p:to>
                                        <p:strVal val="visible"/>
                                      </p:to>
                                    </p:set>
                                    <p:anim calcmode="lin" valueType="num">
                                      <p:cBhvr additive="base">
                                        <p:cTn id="149" dur="2000" fill="hold"/>
                                        <p:tgtEl>
                                          <p:spTgt spid="15"/>
                                        </p:tgtEl>
                                        <p:attrNameLst>
                                          <p:attrName>ppt_x</p:attrName>
                                        </p:attrNameLst>
                                      </p:cBhvr>
                                      <p:tavLst>
                                        <p:tav tm="0">
                                          <p:val>
                                            <p:strVal val="#ppt_x"/>
                                          </p:val>
                                        </p:tav>
                                        <p:tav tm="100000">
                                          <p:val>
                                            <p:strVal val="#ppt_x"/>
                                          </p:val>
                                        </p:tav>
                                      </p:tavLst>
                                    </p:anim>
                                    <p:anim calcmode="lin" valueType="num">
                                      <p:cBhvr additive="base">
                                        <p:cTn id="150" dur="2000" fill="hold"/>
                                        <p:tgtEl>
                                          <p:spTgt spid="15"/>
                                        </p:tgtEl>
                                        <p:attrNameLst>
                                          <p:attrName>ppt_y</p:attrName>
                                        </p:attrNameLst>
                                      </p:cBhvr>
                                      <p:tavLst>
                                        <p:tav tm="0">
                                          <p:val>
                                            <p:strVal val="0-#ppt_h/2"/>
                                          </p:val>
                                        </p:tav>
                                        <p:tav tm="100000">
                                          <p:val>
                                            <p:strVal val="#ppt_y"/>
                                          </p:val>
                                        </p:tav>
                                      </p:tavLst>
                                    </p:anim>
                                  </p:childTnLst>
                                </p:cTn>
                              </p:par>
                              <p:par>
                                <p:cTn id="151" presetID="2" presetClass="entr" presetSubtype="1" fill="hold" grpId="1" nodeType="withEffect">
                                  <p:stCondLst>
                                    <p:cond delay="0"/>
                                  </p:stCondLst>
                                  <p:childTnLst>
                                    <p:set>
                                      <p:cBhvr>
                                        <p:cTn id="152" dur="1" fill="hold">
                                          <p:stCondLst>
                                            <p:cond delay="0"/>
                                          </p:stCondLst>
                                        </p:cTn>
                                        <p:tgtEl>
                                          <p:spTgt spid="16"/>
                                        </p:tgtEl>
                                        <p:attrNameLst>
                                          <p:attrName>style.visibility</p:attrName>
                                        </p:attrNameLst>
                                      </p:cBhvr>
                                      <p:to>
                                        <p:strVal val="visible"/>
                                      </p:to>
                                    </p:set>
                                    <p:anim calcmode="lin" valueType="num">
                                      <p:cBhvr additive="base">
                                        <p:cTn id="153" dur="2000" fill="hold"/>
                                        <p:tgtEl>
                                          <p:spTgt spid="16"/>
                                        </p:tgtEl>
                                        <p:attrNameLst>
                                          <p:attrName>ppt_x</p:attrName>
                                        </p:attrNameLst>
                                      </p:cBhvr>
                                      <p:tavLst>
                                        <p:tav tm="0">
                                          <p:val>
                                            <p:strVal val="#ppt_x"/>
                                          </p:val>
                                        </p:tav>
                                        <p:tav tm="100000">
                                          <p:val>
                                            <p:strVal val="#ppt_x"/>
                                          </p:val>
                                        </p:tav>
                                      </p:tavLst>
                                    </p:anim>
                                    <p:anim calcmode="lin" valueType="num">
                                      <p:cBhvr additive="base">
                                        <p:cTn id="154" dur="2000" fill="hold"/>
                                        <p:tgtEl>
                                          <p:spTgt spid="16"/>
                                        </p:tgtEl>
                                        <p:attrNameLst>
                                          <p:attrName>ppt_y</p:attrName>
                                        </p:attrNameLst>
                                      </p:cBhvr>
                                      <p:tavLst>
                                        <p:tav tm="0">
                                          <p:val>
                                            <p:strVal val="0-#ppt_h/2"/>
                                          </p:val>
                                        </p:tav>
                                        <p:tav tm="100000">
                                          <p:val>
                                            <p:strVal val="#ppt_y"/>
                                          </p:val>
                                        </p:tav>
                                      </p:tavLst>
                                    </p:anim>
                                  </p:childTnLst>
                                </p:cTn>
                              </p:par>
                              <p:par>
                                <p:cTn id="155" presetID="2" presetClass="entr" presetSubtype="1" fill="hold" grpId="1" nodeType="withEffect">
                                  <p:stCondLst>
                                    <p:cond delay="0"/>
                                  </p:stCondLst>
                                  <p:childTnLst>
                                    <p:set>
                                      <p:cBhvr>
                                        <p:cTn id="156" dur="1" fill="hold">
                                          <p:stCondLst>
                                            <p:cond delay="0"/>
                                          </p:stCondLst>
                                        </p:cTn>
                                        <p:tgtEl>
                                          <p:spTgt spid="17"/>
                                        </p:tgtEl>
                                        <p:attrNameLst>
                                          <p:attrName>style.visibility</p:attrName>
                                        </p:attrNameLst>
                                      </p:cBhvr>
                                      <p:to>
                                        <p:strVal val="visible"/>
                                      </p:to>
                                    </p:set>
                                    <p:anim calcmode="lin" valueType="num">
                                      <p:cBhvr additive="base">
                                        <p:cTn id="157" dur="2000" fill="hold"/>
                                        <p:tgtEl>
                                          <p:spTgt spid="17"/>
                                        </p:tgtEl>
                                        <p:attrNameLst>
                                          <p:attrName>ppt_x</p:attrName>
                                        </p:attrNameLst>
                                      </p:cBhvr>
                                      <p:tavLst>
                                        <p:tav tm="0">
                                          <p:val>
                                            <p:strVal val="#ppt_x"/>
                                          </p:val>
                                        </p:tav>
                                        <p:tav tm="100000">
                                          <p:val>
                                            <p:strVal val="#ppt_x"/>
                                          </p:val>
                                        </p:tav>
                                      </p:tavLst>
                                    </p:anim>
                                    <p:anim calcmode="lin" valueType="num">
                                      <p:cBhvr additive="base">
                                        <p:cTn id="158" dur="2000" fill="hold"/>
                                        <p:tgtEl>
                                          <p:spTgt spid="17"/>
                                        </p:tgtEl>
                                        <p:attrNameLst>
                                          <p:attrName>ppt_y</p:attrName>
                                        </p:attrNameLst>
                                      </p:cBhvr>
                                      <p:tavLst>
                                        <p:tav tm="0">
                                          <p:val>
                                            <p:strVal val="0-#ppt_h/2"/>
                                          </p:val>
                                        </p:tav>
                                        <p:tav tm="100000">
                                          <p:val>
                                            <p:strVal val="#ppt_y"/>
                                          </p:val>
                                        </p:tav>
                                      </p:tavLst>
                                    </p:anim>
                                  </p:childTnLst>
                                </p:cTn>
                              </p:par>
                              <p:par>
                                <p:cTn id="159" presetID="2" presetClass="entr" presetSubtype="1" fill="hold" grpId="1" nodeType="withEffect">
                                  <p:stCondLst>
                                    <p:cond delay="0"/>
                                  </p:stCondLst>
                                  <p:childTnLst>
                                    <p:set>
                                      <p:cBhvr>
                                        <p:cTn id="160" dur="1" fill="hold">
                                          <p:stCondLst>
                                            <p:cond delay="0"/>
                                          </p:stCondLst>
                                        </p:cTn>
                                        <p:tgtEl>
                                          <p:spTgt spid="18"/>
                                        </p:tgtEl>
                                        <p:attrNameLst>
                                          <p:attrName>style.visibility</p:attrName>
                                        </p:attrNameLst>
                                      </p:cBhvr>
                                      <p:to>
                                        <p:strVal val="visible"/>
                                      </p:to>
                                    </p:set>
                                    <p:anim calcmode="lin" valueType="num">
                                      <p:cBhvr additive="base">
                                        <p:cTn id="161" dur="2000" fill="hold"/>
                                        <p:tgtEl>
                                          <p:spTgt spid="18"/>
                                        </p:tgtEl>
                                        <p:attrNameLst>
                                          <p:attrName>ppt_x</p:attrName>
                                        </p:attrNameLst>
                                      </p:cBhvr>
                                      <p:tavLst>
                                        <p:tav tm="0">
                                          <p:val>
                                            <p:strVal val="#ppt_x"/>
                                          </p:val>
                                        </p:tav>
                                        <p:tav tm="100000">
                                          <p:val>
                                            <p:strVal val="#ppt_x"/>
                                          </p:val>
                                        </p:tav>
                                      </p:tavLst>
                                    </p:anim>
                                    <p:anim calcmode="lin" valueType="num">
                                      <p:cBhvr additive="base">
                                        <p:cTn id="162" dur="2000" fill="hold"/>
                                        <p:tgtEl>
                                          <p:spTgt spid="18"/>
                                        </p:tgtEl>
                                        <p:attrNameLst>
                                          <p:attrName>ppt_y</p:attrName>
                                        </p:attrNameLst>
                                      </p:cBhvr>
                                      <p:tavLst>
                                        <p:tav tm="0">
                                          <p:val>
                                            <p:strVal val="0-#ppt_h/2"/>
                                          </p:val>
                                        </p:tav>
                                        <p:tav tm="100000">
                                          <p:val>
                                            <p:strVal val="#ppt_y"/>
                                          </p:val>
                                        </p:tav>
                                      </p:tavLst>
                                    </p:anim>
                                  </p:childTnLst>
                                </p:cTn>
                              </p:par>
                              <p:par>
                                <p:cTn id="163" presetID="2" presetClass="entr" presetSubtype="1" fill="hold" grpId="1" nodeType="withEffect">
                                  <p:stCondLst>
                                    <p:cond delay="0"/>
                                  </p:stCondLst>
                                  <p:childTnLst>
                                    <p:set>
                                      <p:cBhvr>
                                        <p:cTn id="164" dur="1" fill="hold">
                                          <p:stCondLst>
                                            <p:cond delay="0"/>
                                          </p:stCondLst>
                                        </p:cTn>
                                        <p:tgtEl>
                                          <p:spTgt spid="19"/>
                                        </p:tgtEl>
                                        <p:attrNameLst>
                                          <p:attrName>style.visibility</p:attrName>
                                        </p:attrNameLst>
                                      </p:cBhvr>
                                      <p:to>
                                        <p:strVal val="visible"/>
                                      </p:to>
                                    </p:set>
                                    <p:anim calcmode="lin" valueType="num">
                                      <p:cBhvr additive="base">
                                        <p:cTn id="165" dur="2000" fill="hold"/>
                                        <p:tgtEl>
                                          <p:spTgt spid="19"/>
                                        </p:tgtEl>
                                        <p:attrNameLst>
                                          <p:attrName>ppt_x</p:attrName>
                                        </p:attrNameLst>
                                      </p:cBhvr>
                                      <p:tavLst>
                                        <p:tav tm="0">
                                          <p:val>
                                            <p:strVal val="#ppt_x"/>
                                          </p:val>
                                        </p:tav>
                                        <p:tav tm="100000">
                                          <p:val>
                                            <p:strVal val="#ppt_x"/>
                                          </p:val>
                                        </p:tav>
                                      </p:tavLst>
                                    </p:anim>
                                    <p:anim calcmode="lin" valueType="num">
                                      <p:cBhvr additive="base">
                                        <p:cTn id="166" dur="2000" fill="hold"/>
                                        <p:tgtEl>
                                          <p:spTgt spid="19"/>
                                        </p:tgtEl>
                                        <p:attrNameLst>
                                          <p:attrName>ppt_y</p:attrName>
                                        </p:attrNameLst>
                                      </p:cBhvr>
                                      <p:tavLst>
                                        <p:tav tm="0">
                                          <p:val>
                                            <p:strVal val="0-#ppt_h/2"/>
                                          </p:val>
                                        </p:tav>
                                        <p:tav tm="100000">
                                          <p:val>
                                            <p:strVal val="#ppt_y"/>
                                          </p:val>
                                        </p:tav>
                                      </p:tavLst>
                                    </p:anim>
                                  </p:childTnLst>
                                </p:cTn>
                              </p:par>
                              <p:par>
                                <p:cTn id="167" presetID="2" presetClass="entr" presetSubtype="1" fill="hold" grpId="1" nodeType="withEffect">
                                  <p:stCondLst>
                                    <p:cond delay="0"/>
                                  </p:stCondLst>
                                  <p:childTnLst>
                                    <p:set>
                                      <p:cBhvr>
                                        <p:cTn id="168" dur="1" fill="hold">
                                          <p:stCondLst>
                                            <p:cond delay="0"/>
                                          </p:stCondLst>
                                        </p:cTn>
                                        <p:tgtEl>
                                          <p:spTgt spid="20"/>
                                        </p:tgtEl>
                                        <p:attrNameLst>
                                          <p:attrName>style.visibility</p:attrName>
                                        </p:attrNameLst>
                                      </p:cBhvr>
                                      <p:to>
                                        <p:strVal val="visible"/>
                                      </p:to>
                                    </p:set>
                                    <p:anim calcmode="lin" valueType="num">
                                      <p:cBhvr additive="base">
                                        <p:cTn id="169" dur="2000" fill="hold"/>
                                        <p:tgtEl>
                                          <p:spTgt spid="20"/>
                                        </p:tgtEl>
                                        <p:attrNameLst>
                                          <p:attrName>ppt_x</p:attrName>
                                        </p:attrNameLst>
                                      </p:cBhvr>
                                      <p:tavLst>
                                        <p:tav tm="0">
                                          <p:val>
                                            <p:strVal val="#ppt_x"/>
                                          </p:val>
                                        </p:tav>
                                        <p:tav tm="100000">
                                          <p:val>
                                            <p:strVal val="#ppt_x"/>
                                          </p:val>
                                        </p:tav>
                                      </p:tavLst>
                                    </p:anim>
                                    <p:anim calcmode="lin" valueType="num">
                                      <p:cBhvr additive="base">
                                        <p:cTn id="170" dur="2000" fill="hold"/>
                                        <p:tgtEl>
                                          <p:spTgt spid="20"/>
                                        </p:tgtEl>
                                        <p:attrNameLst>
                                          <p:attrName>ppt_y</p:attrName>
                                        </p:attrNameLst>
                                      </p:cBhvr>
                                      <p:tavLst>
                                        <p:tav tm="0">
                                          <p:val>
                                            <p:strVal val="0-#ppt_h/2"/>
                                          </p:val>
                                        </p:tav>
                                        <p:tav tm="100000">
                                          <p:val>
                                            <p:strVal val="#ppt_y"/>
                                          </p:val>
                                        </p:tav>
                                      </p:tavLst>
                                    </p:anim>
                                  </p:childTnLst>
                                </p:cTn>
                              </p:par>
                              <p:par>
                                <p:cTn id="171" presetID="2" presetClass="entr" presetSubtype="1" fill="hold" grpId="1" nodeType="withEffect">
                                  <p:stCondLst>
                                    <p:cond delay="0"/>
                                  </p:stCondLst>
                                  <p:childTnLst>
                                    <p:set>
                                      <p:cBhvr>
                                        <p:cTn id="172" dur="1" fill="hold">
                                          <p:stCondLst>
                                            <p:cond delay="0"/>
                                          </p:stCondLst>
                                        </p:cTn>
                                        <p:tgtEl>
                                          <p:spTgt spid="21"/>
                                        </p:tgtEl>
                                        <p:attrNameLst>
                                          <p:attrName>style.visibility</p:attrName>
                                        </p:attrNameLst>
                                      </p:cBhvr>
                                      <p:to>
                                        <p:strVal val="visible"/>
                                      </p:to>
                                    </p:set>
                                    <p:anim calcmode="lin" valueType="num">
                                      <p:cBhvr additive="base">
                                        <p:cTn id="173" dur="2000" fill="hold"/>
                                        <p:tgtEl>
                                          <p:spTgt spid="21"/>
                                        </p:tgtEl>
                                        <p:attrNameLst>
                                          <p:attrName>ppt_x</p:attrName>
                                        </p:attrNameLst>
                                      </p:cBhvr>
                                      <p:tavLst>
                                        <p:tav tm="0">
                                          <p:val>
                                            <p:strVal val="#ppt_x"/>
                                          </p:val>
                                        </p:tav>
                                        <p:tav tm="100000">
                                          <p:val>
                                            <p:strVal val="#ppt_x"/>
                                          </p:val>
                                        </p:tav>
                                      </p:tavLst>
                                    </p:anim>
                                    <p:anim calcmode="lin" valueType="num">
                                      <p:cBhvr additive="base">
                                        <p:cTn id="174" dur="2000" fill="hold"/>
                                        <p:tgtEl>
                                          <p:spTgt spid="21"/>
                                        </p:tgtEl>
                                        <p:attrNameLst>
                                          <p:attrName>ppt_y</p:attrName>
                                        </p:attrNameLst>
                                      </p:cBhvr>
                                      <p:tavLst>
                                        <p:tav tm="0">
                                          <p:val>
                                            <p:strVal val="0-#ppt_h/2"/>
                                          </p:val>
                                        </p:tav>
                                        <p:tav tm="100000">
                                          <p:val>
                                            <p:strVal val="#ppt_y"/>
                                          </p:val>
                                        </p:tav>
                                      </p:tavLst>
                                    </p:anim>
                                  </p:childTnLst>
                                </p:cTn>
                              </p:par>
                            </p:childTnLst>
                          </p:cTn>
                        </p:par>
                        <p:par>
                          <p:cTn id="175" fill="hold">
                            <p:stCondLst>
                              <p:cond delay="2000"/>
                            </p:stCondLst>
                            <p:childTnLst>
                              <p:par>
                                <p:cTn id="176" presetID="2" presetClass="exit" presetSubtype="8" fill="hold" grpId="2"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0-ppt_w/2"/>
                                          </p:val>
                                        </p:tav>
                                      </p:tavLst>
                                    </p:anim>
                                    <p:anim calcmode="lin" valueType="num">
                                      <p:cBhvr additive="base">
                                        <p:cTn id="178" dur="2000"/>
                                        <p:tgtEl>
                                          <p:spTgt spid="4"/>
                                        </p:tgtEl>
                                        <p:attrNameLst>
                                          <p:attrName>ppt_y</p:attrName>
                                        </p:attrNameLst>
                                      </p:cBhvr>
                                      <p:tavLst>
                                        <p:tav tm="0">
                                          <p:val>
                                            <p:strVal val="ppt_y"/>
                                          </p:val>
                                        </p:tav>
                                        <p:tav tm="100000">
                                          <p:val>
                                            <p:strVal val="ppt_y"/>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2000"/>
                                        <p:tgtEl>
                                          <p:spTgt spid="5"/>
                                        </p:tgtEl>
                                        <p:attrNameLst>
                                          <p:attrName>ppt_x</p:attrName>
                                        </p:attrNameLst>
                                      </p:cBhvr>
                                      <p:tavLst>
                                        <p:tav tm="0">
                                          <p:val>
                                            <p:strVal val="ppt_x"/>
                                          </p:val>
                                        </p:tav>
                                        <p:tav tm="100000">
                                          <p:val>
                                            <p:strVal val="0-ppt_w/2"/>
                                          </p:val>
                                        </p:tav>
                                      </p:tavLst>
                                    </p:anim>
                                    <p:anim calcmode="lin" valueType="num">
                                      <p:cBhvr additive="base">
                                        <p:cTn id="182" dur="2000"/>
                                        <p:tgtEl>
                                          <p:spTgt spid="5"/>
                                        </p:tgtEl>
                                        <p:attrNameLst>
                                          <p:attrName>ppt_y</p:attrName>
                                        </p:attrNameLst>
                                      </p:cBhvr>
                                      <p:tavLst>
                                        <p:tav tm="0">
                                          <p:val>
                                            <p:strVal val="ppt_y"/>
                                          </p:val>
                                        </p:tav>
                                        <p:tav tm="100000">
                                          <p:val>
                                            <p:strVal val="ppt_y"/>
                                          </p:val>
                                        </p:tav>
                                      </p:tavLst>
                                    </p:anim>
                                    <p:set>
                                      <p:cBhvr>
                                        <p:cTn id="183" dur="1" fill="hold">
                                          <p:stCondLst>
                                            <p:cond delay="1999"/>
                                          </p:stCondLst>
                                        </p:cTn>
                                        <p:tgtEl>
                                          <p:spTgt spid="5"/>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2000"/>
                                        <p:tgtEl>
                                          <p:spTgt spid="6"/>
                                        </p:tgtEl>
                                        <p:attrNameLst>
                                          <p:attrName>ppt_x</p:attrName>
                                        </p:attrNameLst>
                                      </p:cBhvr>
                                      <p:tavLst>
                                        <p:tav tm="0">
                                          <p:val>
                                            <p:strVal val="ppt_x"/>
                                          </p:val>
                                        </p:tav>
                                        <p:tav tm="100000">
                                          <p:val>
                                            <p:strVal val="0-ppt_w/2"/>
                                          </p:val>
                                        </p:tav>
                                      </p:tavLst>
                                    </p:anim>
                                    <p:anim calcmode="lin" valueType="num">
                                      <p:cBhvr additive="base">
                                        <p:cTn id="186" dur="2000"/>
                                        <p:tgtEl>
                                          <p:spTgt spid="6"/>
                                        </p:tgtEl>
                                        <p:attrNameLst>
                                          <p:attrName>ppt_y</p:attrName>
                                        </p:attrNameLst>
                                      </p:cBhvr>
                                      <p:tavLst>
                                        <p:tav tm="0">
                                          <p:val>
                                            <p:strVal val="ppt_y"/>
                                          </p:val>
                                        </p:tav>
                                        <p:tav tm="100000">
                                          <p:val>
                                            <p:strVal val="ppt_y"/>
                                          </p:val>
                                        </p:tav>
                                      </p:tavLst>
                                    </p:anim>
                                    <p:set>
                                      <p:cBhvr>
                                        <p:cTn id="187" dur="1" fill="hold">
                                          <p:stCondLst>
                                            <p:cond delay="1999"/>
                                          </p:stCondLst>
                                        </p:cTn>
                                        <p:tgtEl>
                                          <p:spTgt spid="6"/>
                                        </p:tgtEl>
                                        <p:attrNameLst>
                                          <p:attrName>style.visibility</p:attrName>
                                        </p:attrNameLst>
                                      </p:cBhvr>
                                      <p:to>
                                        <p:strVal val="hidden"/>
                                      </p:to>
                                    </p:set>
                                  </p:childTnLst>
                                </p:cTn>
                              </p:par>
                              <p:par>
                                <p:cTn id="188" presetID="2" presetClass="exit" presetSubtype="8" fill="hold" grpId="2"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0-ppt_w/2"/>
                                          </p:val>
                                        </p:tav>
                                      </p:tavLst>
                                    </p:anim>
                                    <p:anim calcmode="lin" valueType="num">
                                      <p:cBhvr additive="base">
                                        <p:cTn id="190" dur="2000"/>
                                        <p:tgtEl>
                                          <p:spTgt spid="7"/>
                                        </p:tgtEl>
                                        <p:attrNameLst>
                                          <p:attrName>ppt_y</p:attrName>
                                        </p:attrNameLst>
                                      </p:cBhvr>
                                      <p:tavLst>
                                        <p:tav tm="0">
                                          <p:val>
                                            <p:strVal val="ppt_y"/>
                                          </p:val>
                                        </p:tav>
                                        <p:tav tm="100000">
                                          <p:val>
                                            <p:strVal val="ppt_y"/>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2000"/>
                                        <p:tgtEl>
                                          <p:spTgt spid="8"/>
                                        </p:tgtEl>
                                        <p:attrNameLst>
                                          <p:attrName>ppt_x</p:attrName>
                                        </p:attrNameLst>
                                      </p:cBhvr>
                                      <p:tavLst>
                                        <p:tav tm="0">
                                          <p:val>
                                            <p:strVal val="ppt_x"/>
                                          </p:val>
                                        </p:tav>
                                        <p:tav tm="100000">
                                          <p:val>
                                            <p:strVal val="0-ppt_w/2"/>
                                          </p:val>
                                        </p:tav>
                                      </p:tavLst>
                                    </p:anim>
                                    <p:anim calcmode="lin" valueType="num">
                                      <p:cBhvr additive="base">
                                        <p:cTn id="194" dur="2000"/>
                                        <p:tgtEl>
                                          <p:spTgt spid="8"/>
                                        </p:tgtEl>
                                        <p:attrNameLst>
                                          <p:attrName>ppt_y</p:attrName>
                                        </p:attrNameLst>
                                      </p:cBhvr>
                                      <p:tavLst>
                                        <p:tav tm="0">
                                          <p:val>
                                            <p:strVal val="ppt_y"/>
                                          </p:val>
                                        </p:tav>
                                        <p:tav tm="100000">
                                          <p:val>
                                            <p:strVal val="ppt_y"/>
                                          </p:val>
                                        </p:tav>
                                      </p:tavLst>
                                    </p:anim>
                                    <p:set>
                                      <p:cBhvr>
                                        <p:cTn id="195" dur="1" fill="hold">
                                          <p:stCondLst>
                                            <p:cond delay="1999"/>
                                          </p:stCondLst>
                                        </p:cTn>
                                        <p:tgtEl>
                                          <p:spTgt spid="8"/>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2000"/>
                                        <p:tgtEl>
                                          <p:spTgt spid="9"/>
                                        </p:tgtEl>
                                        <p:attrNameLst>
                                          <p:attrName>ppt_x</p:attrName>
                                        </p:attrNameLst>
                                      </p:cBhvr>
                                      <p:tavLst>
                                        <p:tav tm="0">
                                          <p:val>
                                            <p:strVal val="ppt_x"/>
                                          </p:val>
                                        </p:tav>
                                        <p:tav tm="100000">
                                          <p:val>
                                            <p:strVal val="0-ppt_w/2"/>
                                          </p:val>
                                        </p:tav>
                                      </p:tavLst>
                                    </p:anim>
                                    <p:anim calcmode="lin" valueType="num">
                                      <p:cBhvr additive="base">
                                        <p:cTn id="198" dur="2000"/>
                                        <p:tgtEl>
                                          <p:spTgt spid="9"/>
                                        </p:tgtEl>
                                        <p:attrNameLst>
                                          <p:attrName>ppt_y</p:attrName>
                                        </p:attrNameLst>
                                      </p:cBhvr>
                                      <p:tavLst>
                                        <p:tav tm="0">
                                          <p:val>
                                            <p:strVal val="ppt_y"/>
                                          </p:val>
                                        </p:tav>
                                        <p:tav tm="100000">
                                          <p:val>
                                            <p:strVal val="ppt_y"/>
                                          </p:val>
                                        </p:tav>
                                      </p:tavLst>
                                    </p:anim>
                                    <p:set>
                                      <p:cBhvr>
                                        <p:cTn id="199" dur="1" fill="hold">
                                          <p:stCondLst>
                                            <p:cond delay="1999"/>
                                          </p:stCondLst>
                                        </p:cTn>
                                        <p:tgtEl>
                                          <p:spTgt spid="9"/>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2000"/>
                                        <p:tgtEl>
                                          <p:spTgt spid="22"/>
                                        </p:tgtEl>
                                        <p:attrNameLst>
                                          <p:attrName>ppt_x</p:attrName>
                                        </p:attrNameLst>
                                      </p:cBhvr>
                                      <p:tavLst>
                                        <p:tav tm="0">
                                          <p:val>
                                            <p:strVal val="ppt_x"/>
                                          </p:val>
                                        </p:tav>
                                        <p:tav tm="100000">
                                          <p:val>
                                            <p:strVal val="0-ppt_w/2"/>
                                          </p:val>
                                        </p:tav>
                                      </p:tavLst>
                                    </p:anim>
                                    <p:anim calcmode="lin" valueType="num">
                                      <p:cBhvr additive="base">
                                        <p:cTn id="202" dur="2000"/>
                                        <p:tgtEl>
                                          <p:spTgt spid="22"/>
                                        </p:tgtEl>
                                        <p:attrNameLst>
                                          <p:attrName>ppt_y</p:attrName>
                                        </p:attrNameLst>
                                      </p:cBhvr>
                                      <p:tavLst>
                                        <p:tav tm="0">
                                          <p:val>
                                            <p:strVal val="ppt_y"/>
                                          </p:val>
                                        </p:tav>
                                        <p:tav tm="100000">
                                          <p:val>
                                            <p:strVal val="ppt_y"/>
                                          </p:val>
                                        </p:tav>
                                      </p:tavLst>
                                    </p:anim>
                                    <p:set>
                                      <p:cBhvr>
                                        <p:cTn id="203" dur="1" fill="hold">
                                          <p:stCondLst>
                                            <p:cond delay="1999"/>
                                          </p:stCondLst>
                                        </p:cTn>
                                        <p:tgtEl>
                                          <p:spTgt spid="22"/>
                                        </p:tgtEl>
                                        <p:attrNameLst>
                                          <p:attrName>style.visibility</p:attrName>
                                        </p:attrNameLst>
                                      </p:cBhvr>
                                      <p:to>
                                        <p:strVal val="hidden"/>
                                      </p:to>
                                    </p:set>
                                  </p:childTnLst>
                                </p:cTn>
                              </p:par>
                              <p:par>
                                <p:cTn id="204" presetID="2" presetClass="exit" presetSubtype="8" fill="hold" grpId="2" nodeType="withEffect">
                                  <p:stCondLst>
                                    <p:cond delay="0"/>
                                  </p:stCondLst>
                                  <p:childTnLst>
                                    <p:anim calcmode="lin" valueType="num">
                                      <p:cBhvr additive="base">
                                        <p:cTn id="205" dur="2000"/>
                                        <p:tgtEl>
                                          <p:spTgt spid="23"/>
                                        </p:tgtEl>
                                        <p:attrNameLst>
                                          <p:attrName>ppt_x</p:attrName>
                                        </p:attrNameLst>
                                      </p:cBhvr>
                                      <p:tavLst>
                                        <p:tav tm="0">
                                          <p:val>
                                            <p:strVal val="ppt_x"/>
                                          </p:val>
                                        </p:tav>
                                        <p:tav tm="100000">
                                          <p:val>
                                            <p:strVal val="0-ppt_w/2"/>
                                          </p:val>
                                        </p:tav>
                                      </p:tavLst>
                                    </p:anim>
                                    <p:anim calcmode="lin" valueType="num">
                                      <p:cBhvr additive="base">
                                        <p:cTn id="206" dur="2000"/>
                                        <p:tgtEl>
                                          <p:spTgt spid="23"/>
                                        </p:tgtEl>
                                        <p:attrNameLst>
                                          <p:attrName>ppt_y</p:attrName>
                                        </p:attrNameLst>
                                      </p:cBhvr>
                                      <p:tavLst>
                                        <p:tav tm="0">
                                          <p:val>
                                            <p:strVal val="ppt_y"/>
                                          </p:val>
                                        </p:tav>
                                        <p:tav tm="100000">
                                          <p:val>
                                            <p:strVal val="ppt_y"/>
                                          </p:val>
                                        </p:tav>
                                      </p:tavLst>
                                    </p:anim>
                                    <p:set>
                                      <p:cBhvr>
                                        <p:cTn id="207" dur="1" fill="hold">
                                          <p:stCondLst>
                                            <p:cond delay="1999"/>
                                          </p:stCondLst>
                                        </p:cTn>
                                        <p:tgtEl>
                                          <p:spTgt spid="23"/>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2000"/>
                                        <p:tgtEl>
                                          <p:spTgt spid="24"/>
                                        </p:tgtEl>
                                        <p:attrNameLst>
                                          <p:attrName>ppt_x</p:attrName>
                                        </p:attrNameLst>
                                      </p:cBhvr>
                                      <p:tavLst>
                                        <p:tav tm="0">
                                          <p:val>
                                            <p:strVal val="ppt_x"/>
                                          </p:val>
                                        </p:tav>
                                        <p:tav tm="100000">
                                          <p:val>
                                            <p:strVal val="0-ppt_w/2"/>
                                          </p:val>
                                        </p:tav>
                                      </p:tavLst>
                                    </p:anim>
                                    <p:anim calcmode="lin" valueType="num">
                                      <p:cBhvr additive="base">
                                        <p:cTn id="210" dur="2000"/>
                                        <p:tgtEl>
                                          <p:spTgt spid="24"/>
                                        </p:tgtEl>
                                        <p:attrNameLst>
                                          <p:attrName>ppt_y</p:attrName>
                                        </p:attrNameLst>
                                      </p:cBhvr>
                                      <p:tavLst>
                                        <p:tav tm="0">
                                          <p:val>
                                            <p:strVal val="ppt_y"/>
                                          </p:val>
                                        </p:tav>
                                        <p:tav tm="100000">
                                          <p:val>
                                            <p:strVal val="ppt_y"/>
                                          </p:val>
                                        </p:tav>
                                      </p:tavLst>
                                    </p:anim>
                                    <p:set>
                                      <p:cBhvr>
                                        <p:cTn id="211" dur="1" fill="hold">
                                          <p:stCondLst>
                                            <p:cond delay="1999"/>
                                          </p:stCondLst>
                                        </p:cTn>
                                        <p:tgtEl>
                                          <p:spTgt spid="24"/>
                                        </p:tgtEl>
                                        <p:attrNameLst>
                                          <p:attrName>style.visibility</p:attrName>
                                        </p:attrNameLst>
                                      </p:cBhvr>
                                      <p:to>
                                        <p:strVal val="hidden"/>
                                      </p:to>
                                    </p:set>
                                  </p:childTnLst>
                                </p:cTn>
                              </p:par>
                              <p:par>
                                <p:cTn id="212" presetID="2" presetClass="exit" presetSubtype="8" fill="hold" grpId="2" nodeType="withEffect">
                                  <p:stCondLst>
                                    <p:cond delay="0"/>
                                  </p:stCondLst>
                                  <p:childTnLst>
                                    <p:anim calcmode="lin" valueType="num">
                                      <p:cBhvr additive="base">
                                        <p:cTn id="213" dur="2000"/>
                                        <p:tgtEl>
                                          <p:spTgt spid="25"/>
                                        </p:tgtEl>
                                        <p:attrNameLst>
                                          <p:attrName>ppt_x</p:attrName>
                                        </p:attrNameLst>
                                      </p:cBhvr>
                                      <p:tavLst>
                                        <p:tav tm="0">
                                          <p:val>
                                            <p:strVal val="ppt_x"/>
                                          </p:val>
                                        </p:tav>
                                        <p:tav tm="100000">
                                          <p:val>
                                            <p:strVal val="0-ppt_w/2"/>
                                          </p:val>
                                        </p:tav>
                                      </p:tavLst>
                                    </p:anim>
                                    <p:anim calcmode="lin" valueType="num">
                                      <p:cBhvr additive="base">
                                        <p:cTn id="214" dur="2000"/>
                                        <p:tgtEl>
                                          <p:spTgt spid="25"/>
                                        </p:tgtEl>
                                        <p:attrNameLst>
                                          <p:attrName>ppt_y</p:attrName>
                                        </p:attrNameLst>
                                      </p:cBhvr>
                                      <p:tavLst>
                                        <p:tav tm="0">
                                          <p:val>
                                            <p:strVal val="ppt_y"/>
                                          </p:val>
                                        </p:tav>
                                        <p:tav tm="100000">
                                          <p:val>
                                            <p:strVal val="ppt_y"/>
                                          </p:val>
                                        </p:tav>
                                      </p:tavLst>
                                    </p:anim>
                                    <p:set>
                                      <p:cBhvr>
                                        <p:cTn id="215" dur="1" fill="hold">
                                          <p:stCondLst>
                                            <p:cond delay="1999"/>
                                          </p:stCondLst>
                                        </p:cTn>
                                        <p:tgtEl>
                                          <p:spTgt spid="25"/>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2000"/>
                                        <p:tgtEl>
                                          <p:spTgt spid="26"/>
                                        </p:tgtEl>
                                        <p:attrNameLst>
                                          <p:attrName>ppt_x</p:attrName>
                                        </p:attrNameLst>
                                      </p:cBhvr>
                                      <p:tavLst>
                                        <p:tav tm="0">
                                          <p:val>
                                            <p:strVal val="ppt_x"/>
                                          </p:val>
                                        </p:tav>
                                        <p:tav tm="100000">
                                          <p:val>
                                            <p:strVal val="0-ppt_w/2"/>
                                          </p:val>
                                        </p:tav>
                                      </p:tavLst>
                                    </p:anim>
                                    <p:anim calcmode="lin" valueType="num">
                                      <p:cBhvr additive="base">
                                        <p:cTn id="218" dur="2000"/>
                                        <p:tgtEl>
                                          <p:spTgt spid="26"/>
                                        </p:tgtEl>
                                        <p:attrNameLst>
                                          <p:attrName>ppt_y</p:attrName>
                                        </p:attrNameLst>
                                      </p:cBhvr>
                                      <p:tavLst>
                                        <p:tav tm="0">
                                          <p:val>
                                            <p:strVal val="ppt_y"/>
                                          </p:val>
                                        </p:tav>
                                        <p:tav tm="100000">
                                          <p:val>
                                            <p:strVal val="ppt_y"/>
                                          </p:val>
                                        </p:tav>
                                      </p:tavLst>
                                    </p:anim>
                                    <p:set>
                                      <p:cBhvr>
                                        <p:cTn id="219" dur="1" fill="hold">
                                          <p:stCondLst>
                                            <p:cond delay="1999"/>
                                          </p:stCondLst>
                                        </p:cTn>
                                        <p:tgtEl>
                                          <p:spTgt spid="26"/>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2000"/>
                                        <p:tgtEl>
                                          <p:spTgt spid="27"/>
                                        </p:tgtEl>
                                        <p:attrNameLst>
                                          <p:attrName>ppt_x</p:attrName>
                                        </p:attrNameLst>
                                      </p:cBhvr>
                                      <p:tavLst>
                                        <p:tav tm="0">
                                          <p:val>
                                            <p:strVal val="ppt_x"/>
                                          </p:val>
                                        </p:tav>
                                        <p:tav tm="100000">
                                          <p:val>
                                            <p:strVal val="0-ppt_w/2"/>
                                          </p:val>
                                        </p:tav>
                                      </p:tavLst>
                                    </p:anim>
                                    <p:anim calcmode="lin" valueType="num">
                                      <p:cBhvr additive="base">
                                        <p:cTn id="222" dur="2000"/>
                                        <p:tgtEl>
                                          <p:spTgt spid="27"/>
                                        </p:tgtEl>
                                        <p:attrNameLst>
                                          <p:attrName>ppt_y</p:attrName>
                                        </p:attrNameLst>
                                      </p:cBhvr>
                                      <p:tavLst>
                                        <p:tav tm="0">
                                          <p:val>
                                            <p:strVal val="ppt_y"/>
                                          </p:val>
                                        </p:tav>
                                        <p:tav tm="100000">
                                          <p:val>
                                            <p:strVal val="ppt_y"/>
                                          </p:val>
                                        </p:tav>
                                      </p:tavLst>
                                    </p:anim>
                                    <p:set>
                                      <p:cBhvr>
                                        <p:cTn id="223" dur="1" fill="hold">
                                          <p:stCondLst>
                                            <p:cond delay="1999"/>
                                          </p:stCondLst>
                                        </p:cTn>
                                        <p:tgtEl>
                                          <p:spTgt spid="27"/>
                                        </p:tgtEl>
                                        <p:attrNameLst>
                                          <p:attrName>style.visibility</p:attrName>
                                        </p:attrNameLst>
                                      </p:cBhvr>
                                      <p:to>
                                        <p:strVal val="hidden"/>
                                      </p:to>
                                    </p:set>
                                  </p:childTnLst>
                                </p:cTn>
                              </p:par>
                              <p:par>
                                <p:cTn id="224" presetID="2" presetClass="exit" presetSubtype="2" fill="hold" grpId="2" nodeType="withEffect">
                                  <p:stCondLst>
                                    <p:cond delay="0"/>
                                  </p:stCondLst>
                                  <p:childTnLst>
                                    <p:anim calcmode="lin" valueType="num">
                                      <p:cBhvr additive="base">
                                        <p:cTn id="225" dur="2000"/>
                                        <p:tgtEl>
                                          <p:spTgt spid="10"/>
                                        </p:tgtEl>
                                        <p:attrNameLst>
                                          <p:attrName>ppt_x</p:attrName>
                                        </p:attrNameLst>
                                      </p:cBhvr>
                                      <p:tavLst>
                                        <p:tav tm="0">
                                          <p:val>
                                            <p:strVal val="ppt_x"/>
                                          </p:val>
                                        </p:tav>
                                        <p:tav tm="100000">
                                          <p:val>
                                            <p:strVal val="1+ppt_w/2"/>
                                          </p:val>
                                        </p:tav>
                                      </p:tavLst>
                                    </p:anim>
                                    <p:anim calcmode="lin" valueType="num">
                                      <p:cBhvr additive="base">
                                        <p:cTn id="226" dur="2000"/>
                                        <p:tgtEl>
                                          <p:spTgt spid="10"/>
                                        </p:tgtEl>
                                        <p:attrNameLst>
                                          <p:attrName>ppt_y</p:attrName>
                                        </p:attrNameLst>
                                      </p:cBhvr>
                                      <p:tavLst>
                                        <p:tav tm="0">
                                          <p:val>
                                            <p:strVal val="ppt_y"/>
                                          </p:val>
                                        </p:tav>
                                        <p:tav tm="100000">
                                          <p:val>
                                            <p:strVal val="ppt_y"/>
                                          </p:val>
                                        </p:tav>
                                      </p:tavLst>
                                    </p:anim>
                                    <p:set>
                                      <p:cBhvr>
                                        <p:cTn id="227" dur="1" fill="hold">
                                          <p:stCondLst>
                                            <p:cond delay="1999"/>
                                          </p:stCondLst>
                                        </p:cTn>
                                        <p:tgtEl>
                                          <p:spTgt spid="10"/>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2000"/>
                                        <p:tgtEl>
                                          <p:spTgt spid="11"/>
                                        </p:tgtEl>
                                        <p:attrNameLst>
                                          <p:attrName>ppt_x</p:attrName>
                                        </p:attrNameLst>
                                      </p:cBhvr>
                                      <p:tavLst>
                                        <p:tav tm="0">
                                          <p:val>
                                            <p:strVal val="ppt_x"/>
                                          </p:val>
                                        </p:tav>
                                        <p:tav tm="100000">
                                          <p:val>
                                            <p:strVal val="1+ppt_w/2"/>
                                          </p:val>
                                        </p:tav>
                                      </p:tavLst>
                                    </p:anim>
                                    <p:anim calcmode="lin" valueType="num">
                                      <p:cBhvr additive="base">
                                        <p:cTn id="230" dur="2000"/>
                                        <p:tgtEl>
                                          <p:spTgt spid="11"/>
                                        </p:tgtEl>
                                        <p:attrNameLst>
                                          <p:attrName>ppt_y</p:attrName>
                                        </p:attrNameLst>
                                      </p:cBhvr>
                                      <p:tavLst>
                                        <p:tav tm="0">
                                          <p:val>
                                            <p:strVal val="ppt_y"/>
                                          </p:val>
                                        </p:tav>
                                        <p:tav tm="100000">
                                          <p:val>
                                            <p:strVal val="ppt_y"/>
                                          </p:val>
                                        </p:tav>
                                      </p:tavLst>
                                    </p:anim>
                                    <p:set>
                                      <p:cBhvr>
                                        <p:cTn id="231" dur="1" fill="hold">
                                          <p:stCondLst>
                                            <p:cond delay="1999"/>
                                          </p:stCondLst>
                                        </p:cTn>
                                        <p:tgtEl>
                                          <p:spTgt spid="11"/>
                                        </p:tgtEl>
                                        <p:attrNameLst>
                                          <p:attrName>style.visibility</p:attrName>
                                        </p:attrNameLst>
                                      </p:cBhvr>
                                      <p:to>
                                        <p:strVal val="hidden"/>
                                      </p:to>
                                    </p:set>
                                  </p:childTnLst>
                                </p:cTn>
                              </p:par>
                              <p:par>
                                <p:cTn id="232" presetID="2" presetClass="exit" presetSubtype="2" fill="hold" grpId="2" nodeType="withEffect">
                                  <p:stCondLst>
                                    <p:cond delay="0"/>
                                  </p:stCondLst>
                                  <p:childTnLst>
                                    <p:anim calcmode="lin" valueType="num">
                                      <p:cBhvr additive="base">
                                        <p:cTn id="233" dur="2000"/>
                                        <p:tgtEl>
                                          <p:spTgt spid="12"/>
                                        </p:tgtEl>
                                        <p:attrNameLst>
                                          <p:attrName>ppt_x</p:attrName>
                                        </p:attrNameLst>
                                      </p:cBhvr>
                                      <p:tavLst>
                                        <p:tav tm="0">
                                          <p:val>
                                            <p:strVal val="ppt_x"/>
                                          </p:val>
                                        </p:tav>
                                        <p:tav tm="100000">
                                          <p:val>
                                            <p:strVal val="1+ppt_w/2"/>
                                          </p:val>
                                        </p:tav>
                                      </p:tavLst>
                                    </p:anim>
                                    <p:anim calcmode="lin" valueType="num">
                                      <p:cBhvr additive="base">
                                        <p:cTn id="234" dur="2000"/>
                                        <p:tgtEl>
                                          <p:spTgt spid="12"/>
                                        </p:tgtEl>
                                        <p:attrNameLst>
                                          <p:attrName>ppt_y</p:attrName>
                                        </p:attrNameLst>
                                      </p:cBhvr>
                                      <p:tavLst>
                                        <p:tav tm="0">
                                          <p:val>
                                            <p:strVal val="ppt_y"/>
                                          </p:val>
                                        </p:tav>
                                        <p:tav tm="100000">
                                          <p:val>
                                            <p:strVal val="ppt_y"/>
                                          </p:val>
                                        </p:tav>
                                      </p:tavLst>
                                    </p:anim>
                                    <p:set>
                                      <p:cBhvr>
                                        <p:cTn id="235" dur="1" fill="hold">
                                          <p:stCondLst>
                                            <p:cond delay="1999"/>
                                          </p:stCondLst>
                                        </p:cTn>
                                        <p:tgtEl>
                                          <p:spTgt spid="12"/>
                                        </p:tgtEl>
                                        <p:attrNameLst>
                                          <p:attrName>style.visibility</p:attrName>
                                        </p:attrNameLst>
                                      </p:cBhvr>
                                      <p:to>
                                        <p:strVal val="hidden"/>
                                      </p:to>
                                    </p:set>
                                  </p:childTnLst>
                                </p:cTn>
                              </p:par>
                              <p:par>
                                <p:cTn id="236" presetID="2" presetClass="exit" presetSubtype="2" fill="hold" grpId="2" nodeType="withEffect">
                                  <p:stCondLst>
                                    <p:cond delay="0"/>
                                  </p:stCondLst>
                                  <p:childTnLst>
                                    <p:anim calcmode="lin" valueType="num">
                                      <p:cBhvr additive="base">
                                        <p:cTn id="237" dur="2000"/>
                                        <p:tgtEl>
                                          <p:spTgt spid="13"/>
                                        </p:tgtEl>
                                        <p:attrNameLst>
                                          <p:attrName>ppt_x</p:attrName>
                                        </p:attrNameLst>
                                      </p:cBhvr>
                                      <p:tavLst>
                                        <p:tav tm="0">
                                          <p:val>
                                            <p:strVal val="ppt_x"/>
                                          </p:val>
                                        </p:tav>
                                        <p:tav tm="100000">
                                          <p:val>
                                            <p:strVal val="1+ppt_w/2"/>
                                          </p:val>
                                        </p:tav>
                                      </p:tavLst>
                                    </p:anim>
                                    <p:anim calcmode="lin" valueType="num">
                                      <p:cBhvr additive="base">
                                        <p:cTn id="238" dur="2000"/>
                                        <p:tgtEl>
                                          <p:spTgt spid="13"/>
                                        </p:tgtEl>
                                        <p:attrNameLst>
                                          <p:attrName>ppt_y</p:attrName>
                                        </p:attrNameLst>
                                      </p:cBhvr>
                                      <p:tavLst>
                                        <p:tav tm="0">
                                          <p:val>
                                            <p:strVal val="ppt_y"/>
                                          </p:val>
                                        </p:tav>
                                        <p:tav tm="100000">
                                          <p:val>
                                            <p:strVal val="ppt_y"/>
                                          </p:val>
                                        </p:tav>
                                      </p:tavLst>
                                    </p:anim>
                                    <p:set>
                                      <p:cBhvr>
                                        <p:cTn id="239" dur="1" fill="hold">
                                          <p:stCondLst>
                                            <p:cond delay="1999"/>
                                          </p:stCondLst>
                                        </p:cTn>
                                        <p:tgtEl>
                                          <p:spTgt spid="13"/>
                                        </p:tgtEl>
                                        <p:attrNameLst>
                                          <p:attrName>style.visibility</p:attrName>
                                        </p:attrNameLst>
                                      </p:cBhvr>
                                      <p:to>
                                        <p:strVal val="hidden"/>
                                      </p:to>
                                    </p:set>
                                  </p:childTnLst>
                                </p:cTn>
                              </p:par>
                              <p:par>
                                <p:cTn id="240" presetID="2" presetClass="exit" presetSubtype="2" fill="hold" grpId="2" nodeType="withEffect">
                                  <p:stCondLst>
                                    <p:cond delay="0"/>
                                  </p:stCondLst>
                                  <p:childTnLst>
                                    <p:anim calcmode="lin" valueType="num">
                                      <p:cBhvr additive="base">
                                        <p:cTn id="241" dur="2000"/>
                                        <p:tgtEl>
                                          <p:spTgt spid="14"/>
                                        </p:tgtEl>
                                        <p:attrNameLst>
                                          <p:attrName>ppt_x</p:attrName>
                                        </p:attrNameLst>
                                      </p:cBhvr>
                                      <p:tavLst>
                                        <p:tav tm="0">
                                          <p:val>
                                            <p:strVal val="ppt_x"/>
                                          </p:val>
                                        </p:tav>
                                        <p:tav tm="100000">
                                          <p:val>
                                            <p:strVal val="1+ppt_w/2"/>
                                          </p:val>
                                        </p:tav>
                                      </p:tavLst>
                                    </p:anim>
                                    <p:anim calcmode="lin" valueType="num">
                                      <p:cBhvr additive="base">
                                        <p:cTn id="242" dur="2000"/>
                                        <p:tgtEl>
                                          <p:spTgt spid="14"/>
                                        </p:tgtEl>
                                        <p:attrNameLst>
                                          <p:attrName>ppt_y</p:attrName>
                                        </p:attrNameLst>
                                      </p:cBhvr>
                                      <p:tavLst>
                                        <p:tav tm="0">
                                          <p:val>
                                            <p:strVal val="ppt_y"/>
                                          </p:val>
                                        </p:tav>
                                        <p:tav tm="100000">
                                          <p:val>
                                            <p:strVal val="ppt_y"/>
                                          </p:val>
                                        </p:tav>
                                      </p:tavLst>
                                    </p:anim>
                                    <p:set>
                                      <p:cBhvr>
                                        <p:cTn id="243" dur="1" fill="hold">
                                          <p:stCondLst>
                                            <p:cond delay="1999"/>
                                          </p:stCondLst>
                                        </p:cTn>
                                        <p:tgtEl>
                                          <p:spTgt spid="14"/>
                                        </p:tgtEl>
                                        <p:attrNameLst>
                                          <p:attrName>style.visibility</p:attrName>
                                        </p:attrNameLst>
                                      </p:cBhvr>
                                      <p:to>
                                        <p:strVal val="hidden"/>
                                      </p:to>
                                    </p:set>
                                  </p:childTnLst>
                                </p:cTn>
                              </p:par>
                              <p:par>
                                <p:cTn id="244" presetID="2" presetClass="exit" presetSubtype="2" fill="hold" grpId="2" nodeType="withEffect">
                                  <p:stCondLst>
                                    <p:cond delay="0"/>
                                  </p:stCondLst>
                                  <p:childTnLst>
                                    <p:anim calcmode="lin" valueType="num">
                                      <p:cBhvr additive="base">
                                        <p:cTn id="245" dur="2000"/>
                                        <p:tgtEl>
                                          <p:spTgt spid="15"/>
                                        </p:tgtEl>
                                        <p:attrNameLst>
                                          <p:attrName>ppt_x</p:attrName>
                                        </p:attrNameLst>
                                      </p:cBhvr>
                                      <p:tavLst>
                                        <p:tav tm="0">
                                          <p:val>
                                            <p:strVal val="ppt_x"/>
                                          </p:val>
                                        </p:tav>
                                        <p:tav tm="100000">
                                          <p:val>
                                            <p:strVal val="1+ppt_w/2"/>
                                          </p:val>
                                        </p:tav>
                                      </p:tavLst>
                                    </p:anim>
                                    <p:anim calcmode="lin" valueType="num">
                                      <p:cBhvr additive="base">
                                        <p:cTn id="246" dur="2000"/>
                                        <p:tgtEl>
                                          <p:spTgt spid="15"/>
                                        </p:tgtEl>
                                        <p:attrNameLst>
                                          <p:attrName>ppt_y</p:attrName>
                                        </p:attrNameLst>
                                      </p:cBhvr>
                                      <p:tavLst>
                                        <p:tav tm="0">
                                          <p:val>
                                            <p:strVal val="ppt_y"/>
                                          </p:val>
                                        </p:tav>
                                        <p:tav tm="100000">
                                          <p:val>
                                            <p:strVal val="ppt_y"/>
                                          </p:val>
                                        </p:tav>
                                      </p:tavLst>
                                    </p:anim>
                                    <p:set>
                                      <p:cBhvr>
                                        <p:cTn id="247" dur="1" fill="hold">
                                          <p:stCondLst>
                                            <p:cond delay="1999"/>
                                          </p:stCondLst>
                                        </p:cTn>
                                        <p:tgtEl>
                                          <p:spTgt spid="15"/>
                                        </p:tgtEl>
                                        <p:attrNameLst>
                                          <p:attrName>style.visibility</p:attrName>
                                        </p:attrNameLst>
                                      </p:cBhvr>
                                      <p:to>
                                        <p:strVal val="hidden"/>
                                      </p:to>
                                    </p:set>
                                  </p:childTnLst>
                                </p:cTn>
                              </p:par>
                              <p:par>
                                <p:cTn id="248" presetID="2" presetClass="exit" presetSubtype="2" fill="hold" grpId="2" nodeType="withEffect">
                                  <p:stCondLst>
                                    <p:cond delay="0"/>
                                  </p:stCondLst>
                                  <p:childTnLst>
                                    <p:anim calcmode="lin" valueType="num">
                                      <p:cBhvr additive="base">
                                        <p:cTn id="249" dur="2000"/>
                                        <p:tgtEl>
                                          <p:spTgt spid="16"/>
                                        </p:tgtEl>
                                        <p:attrNameLst>
                                          <p:attrName>ppt_x</p:attrName>
                                        </p:attrNameLst>
                                      </p:cBhvr>
                                      <p:tavLst>
                                        <p:tav tm="0">
                                          <p:val>
                                            <p:strVal val="ppt_x"/>
                                          </p:val>
                                        </p:tav>
                                        <p:tav tm="100000">
                                          <p:val>
                                            <p:strVal val="1+ppt_w/2"/>
                                          </p:val>
                                        </p:tav>
                                      </p:tavLst>
                                    </p:anim>
                                    <p:anim calcmode="lin" valueType="num">
                                      <p:cBhvr additive="base">
                                        <p:cTn id="250" dur="2000"/>
                                        <p:tgtEl>
                                          <p:spTgt spid="16"/>
                                        </p:tgtEl>
                                        <p:attrNameLst>
                                          <p:attrName>ppt_y</p:attrName>
                                        </p:attrNameLst>
                                      </p:cBhvr>
                                      <p:tavLst>
                                        <p:tav tm="0">
                                          <p:val>
                                            <p:strVal val="ppt_y"/>
                                          </p:val>
                                        </p:tav>
                                        <p:tav tm="100000">
                                          <p:val>
                                            <p:strVal val="ppt_y"/>
                                          </p:val>
                                        </p:tav>
                                      </p:tavLst>
                                    </p:anim>
                                    <p:set>
                                      <p:cBhvr>
                                        <p:cTn id="251" dur="1" fill="hold">
                                          <p:stCondLst>
                                            <p:cond delay="1999"/>
                                          </p:stCondLst>
                                        </p:cTn>
                                        <p:tgtEl>
                                          <p:spTgt spid="16"/>
                                        </p:tgtEl>
                                        <p:attrNameLst>
                                          <p:attrName>style.visibility</p:attrName>
                                        </p:attrNameLst>
                                      </p:cBhvr>
                                      <p:to>
                                        <p:strVal val="hidden"/>
                                      </p:to>
                                    </p:set>
                                  </p:childTnLst>
                                </p:cTn>
                              </p:par>
                              <p:par>
                                <p:cTn id="252" presetID="2" presetClass="exit" presetSubtype="2" fill="hold" grpId="2" nodeType="withEffect">
                                  <p:stCondLst>
                                    <p:cond delay="0"/>
                                  </p:stCondLst>
                                  <p:childTnLst>
                                    <p:anim calcmode="lin" valueType="num">
                                      <p:cBhvr additive="base">
                                        <p:cTn id="253" dur="2000"/>
                                        <p:tgtEl>
                                          <p:spTgt spid="17"/>
                                        </p:tgtEl>
                                        <p:attrNameLst>
                                          <p:attrName>ppt_x</p:attrName>
                                        </p:attrNameLst>
                                      </p:cBhvr>
                                      <p:tavLst>
                                        <p:tav tm="0">
                                          <p:val>
                                            <p:strVal val="ppt_x"/>
                                          </p:val>
                                        </p:tav>
                                        <p:tav tm="100000">
                                          <p:val>
                                            <p:strVal val="1+ppt_w/2"/>
                                          </p:val>
                                        </p:tav>
                                      </p:tavLst>
                                    </p:anim>
                                    <p:anim calcmode="lin" valueType="num">
                                      <p:cBhvr additive="base">
                                        <p:cTn id="254" dur="2000"/>
                                        <p:tgtEl>
                                          <p:spTgt spid="17"/>
                                        </p:tgtEl>
                                        <p:attrNameLst>
                                          <p:attrName>ppt_y</p:attrName>
                                        </p:attrNameLst>
                                      </p:cBhvr>
                                      <p:tavLst>
                                        <p:tav tm="0">
                                          <p:val>
                                            <p:strVal val="ppt_y"/>
                                          </p:val>
                                        </p:tav>
                                        <p:tav tm="100000">
                                          <p:val>
                                            <p:strVal val="ppt_y"/>
                                          </p:val>
                                        </p:tav>
                                      </p:tavLst>
                                    </p:anim>
                                    <p:set>
                                      <p:cBhvr>
                                        <p:cTn id="255" dur="1" fill="hold">
                                          <p:stCondLst>
                                            <p:cond delay="1999"/>
                                          </p:stCondLst>
                                        </p:cTn>
                                        <p:tgtEl>
                                          <p:spTgt spid="17"/>
                                        </p:tgtEl>
                                        <p:attrNameLst>
                                          <p:attrName>style.visibility</p:attrName>
                                        </p:attrNameLst>
                                      </p:cBhvr>
                                      <p:to>
                                        <p:strVal val="hidden"/>
                                      </p:to>
                                    </p:set>
                                  </p:childTnLst>
                                </p:cTn>
                              </p:par>
                              <p:par>
                                <p:cTn id="256" presetID="2" presetClass="exit" presetSubtype="2" fill="hold" grpId="2" nodeType="withEffect">
                                  <p:stCondLst>
                                    <p:cond delay="0"/>
                                  </p:stCondLst>
                                  <p:childTnLst>
                                    <p:anim calcmode="lin" valueType="num">
                                      <p:cBhvr additive="base">
                                        <p:cTn id="257" dur="2000"/>
                                        <p:tgtEl>
                                          <p:spTgt spid="18"/>
                                        </p:tgtEl>
                                        <p:attrNameLst>
                                          <p:attrName>ppt_x</p:attrName>
                                        </p:attrNameLst>
                                      </p:cBhvr>
                                      <p:tavLst>
                                        <p:tav tm="0">
                                          <p:val>
                                            <p:strVal val="ppt_x"/>
                                          </p:val>
                                        </p:tav>
                                        <p:tav tm="100000">
                                          <p:val>
                                            <p:strVal val="1+ppt_w/2"/>
                                          </p:val>
                                        </p:tav>
                                      </p:tavLst>
                                    </p:anim>
                                    <p:anim calcmode="lin" valueType="num">
                                      <p:cBhvr additive="base">
                                        <p:cTn id="258" dur="2000"/>
                                        <p:tgtEl>
                                          <p:spTgt spid="18"/>
                                        </p:tgtEl>
                                        <p:attrNameLst>
                                          <p:attrName>ppt_y</p:attrName>
                                        </p:attrNameLst>
                                      </p:cBhvr>
                                      <p:tavLst>
                                        <p:tav tm="0">
                                          <p:val>
                                            <p:strVal val="ppt_y"/>
                                          </p:val>
                                        </p:tav>
                                        <p:tav tm="100000">
                                          <p:val>
                                            <p:strVal val="ppt_y"/>
                                          </p:val>
                                        </p:tav>
                                      </p:tavLst>
                                    </p:anim>
                                    <p:set>
                                      <p:cBhvr>
                                        <p:cTn id="259" dur="1" fill="hold">
                                          <p:stCondLst>
                                            <p:cond delay="1999"/>
                                          </p:stCondLst>
                                        </p:cTn>
                                        <p:tgtEl>
                                          <p:spTgt spid="18"/>
                                        </p:tgtEl>
                                        <p:attrNameLst>
                                          <p:attrName>style.visibility</p:attrName>
                                        </p:attrNameLst>
                                      </p:cBhvr>
                                      <p:to>
                                        <p:strVal val="hidden"/>
                                      </p:to>
                                    </p:set>
                                  </p:childTnLst>
                                </p:cTn>
                              </p:par>
                              <p:par>
                                <p:cTn id="260" presetID="2" presetClass="exit" presetSubtype="2" fill="hold" grpId="2" nodeType="withEffect">
                                  <p:stCondLst>
                                    <p:cond delay="0"/>
                                  </p:stCondLst>
                                  <p:childTnLst>
                                    <p:anim calcmode="lin" valueType="num">
                                      <p:cBhvr additive="base">
                                        <p:cTn id="261" dur="2000"/>
                                        <p:tgtEl>
                                          <p:spTgt spid="19"/>
                                        </p:tgtEl>
                                        <p:attrNameLst>
                                          <p:attrName>ppt_x</p:attrName>
                                        </p:attrNameLst>
                                      </p:cBhvr>
                                      <p:tavLst>
                                        <p:tav tm="0">
                                          <p:val>
                                            <p:strVal val="ppt_x"/>
                                          </p:val>
                                        </p:tav>
                                        <p:tav tm="100000">
                                          <p:val>
                                            <p:strVal val="1+ppt_w/2"/>
                                          </p:val>
                                        </p:tav>
                                      </p:tavLst>
                                    </p:anim>
                                    <p:anim calcmode="lin" valueType="num">
                                      <p:cBhvr additive="base">
                                        <p:cTn id="262" dur="2000"/>
                                        <p:tgtEl>
                                          <p:spTgt spid="19"/>
                                        </p:tgtEl>
                                        <p:attrNameLst>
                                          <p:attrName>ppt_y</p:attrName>
                                        </p:attrNameLst>
                                      </p:cBhvr>
                                      <p:tavLst>
                                        <p:tav tm="0">
                                          <p:val>
                                            <p:strVal val="ppt_y"/>
                                          </p:val>
                                        </p:tav>
                                        <p:tav tm="100000">
                                          <p:val>
                                            <p:strVal val="ppt_y"/>
                                          </p:val>
                                        </p:tav>
                                      </p:tavLst>
                                    </p:anim>
                                    <p:set>
                                      <p:cBhvr>
                                        <p:cTn id="263" dur="1" fill="hold">
                                          <p:stCondLst>
                                            <p:cond delay="1999"/>
                                          </p:stCondLst>
                                        </p:cTn>
                                        <p:tgtEl>
                                          <p:spTgt spid="19"/>
                                        </p:tgtEl>
                                        <p:attrNameLst>
                                          <p:attrName>style.visibility</p:attrName>
                                        </p:attrNameLst>
                                      </p:cBhvr>
                                      <p:to>
                                        <p:strVal val="hidden"/>
                                      </p:to>
                                    </p:set>
                                  </p:childTnLst>
                                </p:cTn>
                              </p:par>
                              <p:par>
                                <p:cTn id="264" presetID="2" presetClass="exit" presetSubtype="2" fill="hold" grpId="2" nodeType="withEffect">
                                  <p:stCondLst>
                                    <p:cond delay="0"/>
                                  </p:stCondLst>
                                  <p:childTnLst>
                                    <p:anim calcmode="lin" valueType="num">
                                      <p:cBhvr additive="base">
                                        <p:cTn id="265" dur="2000"/>
                                        <p:tgtEl>
                                          <p:spTgt spid="20"/>
                                        </p:tgtEl>
                                        <p:attrNameLst>
                                          <p:attrName>ppt_x</p:attrName>
                                        </p:attrNameLst>
                                      </p:cBhvr>
                                      <p:tavLst>
                                        <p:tav tm="0">
                                          <p:val>
                                            <p:strVal val="ppt_x"/>
                                          </p:val>
                                        </p:tav>
                                        <p:tav tm="100000">
                                          <p:val>
                                            <p:strVal val="1+ppt_w/2"/>
                                          </p:val>
                                        </p:tav>
                                      </p:tavLst>
                                    </p:anim>
                                    <p:anim calcmode="lin" valueType="num">
                                      <p:cBhvr additive="base">
                                        <p:cTn id="266" dur="2000"/>
                                        <p:tgtEl>
                                          <p:spTgt spid="20"/>
                                        </p:tgtEl>
                                        <p:attrNameLst>
                                          <p:attrName>ppt_y</p:attrName>
                                        </p:attrNameLst>
                                      </p:cBhvr>
                                      <p:tavLst>
                                        <p:tav tm="0">
                                          <p:val>
                                            <p:strVal val="ppt_y"/>
                                          </p:val>
                                        </p:tav>
                                        <p:tav tm="100000">
                                          <p:val>
                                            <p:strVal val="ppt_y"/>
                                          </p:val>
                                        </p:tav>
                                      </p:tavLst>
                                    </p:anim>
                                    <p:set>
                                      <p:cBhvr>
                                        <p:cTn id="267" dur="1" fill="hold">
                                          <p:stCondLst>
                                            <p:cond delay="1999"/>
                                          </p:stCondLst>
                                        </p:cTn>
                                        <p:tgtEl>
                                          <p:spTgt spid="20"/>
                                        </p:tgtEl>
                                        <p:attrNameLst>
                                          <p:attrName>style.visibility</p:attrName>
                                        </p:attrNameLst>
                                      </p:cBhvr>
                                      <p:to>
                                        <p:strVal val="hidden"/>
                                      </p:to>
                                    </p:set>
                                  </p:childTnLst>
                                </p:cTn>
                              </p:par>
                              <p:par>
                                <p:cTn id="268" presetID="2" presetClass="exit" presetSubtype="2" fill="hold" grpId="2" nodeType="withEffect">
                                  <p:stCondLst>
                                    <p:cond delay="0"/>
                                  </p:stCondLst>
                                  <p:childTnLst>
                                    <p:anim calcmode="lin" valueType="num">
                                      <p:cBhvr additive="base">
                                        <p:cTn id="269" dur="2000"/>
                                        <p:tgtEl>
                                          <p:spTgt spid="21"/>
                                        </p:tgtEl>
                                        <p:attrNameLst>
                                          <p:attrName>ppt_x</p:attrName>
                                        </p:attrNameLst>
                                      </p:cBhvr>
                                      <p:tavLst>
                                        <p:tav tm="0">
                                          <p:val>
                                            <p:strVal val="ppt_x"/>
                                          </p:val>
                                        </p:tav>
                                        <p:tav tm="100000">
                                          <p:val>
                                            <p:strVal val="1+ppt_w/2"/>
                                          </p:val>
                                        </p:tav>
                                      </p:tavLst>
                                    </p:anim>
                                    <p:anim calcmode="lin" valueType="num">
                                      <p:cBhvr additive="base">
                                        <p:cTn id="270" dur="2000"/>
                                        <p:tgtEl>
                                          <p:spTgt spid="21"/>
                                        </p:tgtEl>
                                        <p:attrNameLst>
                                          <p:attrName>ppt_y</p:attrName>
                                        </p:attrNameLst>
                                      </p:cBhvr>
                                      <p:tavLst>
                                        <p:tav tm="0">
                                          <p:val>
                                            <p:strVal val="ppt_y"/>
                                          </p:val>
                                        </p:tav>
                                        <p:tav tm="100000">
                                          <p:val>
                                            <p:strVal val="ppt_y"/>
                                          </p:val>
                                        </p:tav>
                                      </p:tavLst>
                                    </p:anim>
                                    <p:set>
                                      <p:cBhvr>
                                        <p:cTn id="271" dur="1" fill="hold">
                                          <p:stCondLst>
                                            <p:cond delay="1999"/>
                                          </p:stCondLst>
                                        </p:cTn>
                                        <p:tgtEl>
                                          <p:spTgt spid="21"/>
                                        </p:tgtEl>
                                        <p:attrNameLst>
                                          <p:attrName>style.visibility</p:attrName>
                                        </p:attrNameLst>
                                      </p:cBhvr>
                                      <p:to>
                                        <p:strVal val="hidden"/>
                                      </p:to>
                                    </p:set>
                                  </p:childTnLst>
                                </p:cTn>
                              </p:par>
                              <p:par>
                                <p:cTn id="272" presetID="23" presetClass="entr" presetSubtype="288"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strVal val="4/3*#ppt_w"/>
                                          </p:val>
                                        </p:tav>
                                        <p:tav tm="100000">
                                          <p:val>
                                            <p:strVal val="#ppt_w"/>
                                          </p:val>
                                        </p:tav>
                                      </p:tavLst>
                                    </p:anim>
                                    <p:anim calcmode="lin" valueType="num">
                                      <p:cBhvr>
                                        <p:cTn id="275" dur="2000" fill="hold"/>
                                        <p:tgtEl>
                                          <p:spTgt spid="2"/>
                                        </p:tgtEl>
                                        <p:attrNameLst>
                                          <p:attrName>ppt_h</p:attrName>
                                        </p:attrNameLst>
                                      </p:cBhvr>
                                      <p:tavLst>
                                        <p:tav tm="0">
                                          <p:val>
                                            <p:strVal val="4/3*#ppt_h"/>
                                          </p:val>
                                        </p:tav>
                                        <p:tav tm="100000">
                                          <p:val>
                                            <p:strVal val="#ppt_h"/>
                                          </p:val>
                                        </p:tav>
                                      </p:tavLst>
                                    </p:anim>
                                  </p:childTnLst>
                                </p:cTn>
                              </p:par>
                              <p:par>
                                <p:cTn id="276" presetID="16" presetClass="entr" presetSubtype="37" fill="hold" nodeType="withEffect">
                                  <p:stCondLst>
                                    <p:cond delay="0"/>
                                  </p:stCondLst>
                                  <p:childTnLst>
                                    <p:set>
                                      <p:cBhvr>
                                        <p:cTn id="277" dur="1" fill="hold">
                                          <p:stCondLst>
                                            <p:cond delay="0"/>
                                          </p:stCondLst>
                                        </p:cTn>
                                        <p:tgtEl>
                                          <p:spTgt spid="2"/>
                                        </p:tgtEl>
                                        <p:attrNameLst>
                                          <p:attrName>style.visibility</p:attrName>
                                        </p:attrNameLst>
                                      </p:cBhvr>
                                      <p:to>
                                        <p:strVal val="visible"/>
                                      </p:to>
                                    </p:set>
                                    <p:animEffect transition="in" filter="barn(outVertical)">
                                      <p:cBhvr>
                                        <p:cTn id="2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3" name="2 CuadroTexto"/>
          <p:cNvSpPr txBox="1"/>
          <p:nvPr/>
        </p:nvSpPr>
        <p:spPr>
          <a:xfrm>
            <a:off x="857225" y="2571750"/>
            <a:ext cx="7786742" cy="1200329"/>
          </a:xfrm>
          <a:prstGeom prst="rect">
            <a:avLst/>
          </a:prstGeom>
          <a:noFill/>
        </p:spPr>
        <p:txBody>
          <a:bodyPr wrap="square" rtlCol="0">
            <a:spAutoFit/>
          </a:bodyPr>
          <a:lstStyle/>
          <a:p>
            <a:pPr algn="ctr"/>
            <a:r>
              <a:rPr lang="es-PE" dirty="0" smtClean="0"/>
              <a:t>Un espejo de agua que rodea el edificio en el exterior -Se usa para filtrar el agua que está siendo bombeada desde la bahía y la libera de nuevo desde el final de la muelle-  ofrece a los visitantes la impresión de que el museo está flotando.</a:t>
            </a:r>
          </a:p>
          <a:p>
            <a:pPr algn="ctr"/>
            <a:endParaRPr lang="es-PE" dirty="0" smtClean="0"/>
          </a:p>
        </p:txBody>
      </p:sp>
      <p:sp>
        <p:nvSpPr>
          <p:cNvPr id="4" name="3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BEAC7"/>
            </a:gs>
            <a:gs pos="17999">
              <a:srgbClr val="FEE7F2"/>
            </a:gs>
            <a:gs pos="36000">
              <a:srgbClr val="FAC77D"/>
            </a:gs>
            <a:gs pos="61000">
              <a:srgbClr val="FBA97D"/>
            </a:gs>
            <a:gs pos="82001">
              <a:srgbClr val="FBD49C"/>
            </a:gs>
            <a:gs pos="100000">
              <a:srgbClr val="FEE7F2"/>
            </a:gs>
          </a:gsLst>
          <a:lin ang="0" scaled="1"/>
          <a:tileRect/>
        </a:gradFill>
        <a:effectLst/>
      </p:bgPr>
    </p:bg>
    <p:spTree>
      <p:nvGrpSpPr>
        <p:cNvPr id="1" name=""/>
        <p:cNvGrpSpPr/>
        <p:nvPr/>
      </p:nvGrpSpPr>
      <p:grpSpPr>
        <a:xfrm>
          <a:off x="0" y="0"/>
          <a:ext cx="0" cy="0"/>
          <a:chOff x="0" y="0"/>
          <a:chExt cx="0" cy="0"/>
        </a:xfrm>
      </p:grpSpPr>
      <p:pic>
        <p:nvPicPr>
          <p:cNvPr id="2" name="1 Imagen" descr="MdA_Baias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a:off x="0" y="0"/>
            <a:ext cx="4500562" cy="71436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a:off x="0" y="357172"/>
            <a:ext cx="4500562" cy="71436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Onda"/>
          <p:cNvSpPr/>
          <p:nvPr/>
        </p:nvSpPr>
        <p:spPr>
          <a:xfrm>
            <a:off x="0" y="714362"/>
            <a:ext cx="4500562" cy="71436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Onda"/>
          <p:cNvSpPr/>
          <p:nvPr/>
        </p:nvSpPr>
        <p:spPr>
          <a:xfrm>
            <a:off x="0" y="1000132"/>
            <a:ext cx="4500562" cy="71436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Onda"/>
          <p:cNvSpPr/>
          <p:nvPr/>
        </p:nvSpPr>
        <p:spPr>
          <a:xfrm>
            <a:off x="0" y="1357304"/>
            <a:ext cx="4500562" cy="71436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Onda"/>
          <p:cNvSpPr/>
          <p:nvPr/>
        </p:nvSpPr>
        <p:spPr>
          <a:xfrm>
            <a:off x="0" y="1714494"/>
            <a:ext cx="4500562" cy="71436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Onda"/>
          <p:cNvSpPr/>
          <p:nvPr/>
        </p:nvSpPr>
        <p:spPr>
          <a:xfrm>
            <a:off x="0" y="2071702"/>
            <a:ext cx="4500562" cy="71436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Onda"/>
          <p:cNvSpPr/>
          <p:nvPr/>
        </p:nvSpPr>
        <p:spPr>
          <a:xfrm>
            <a:off x="0" y="2428874"/>
            <a:ext cx="4500562" cy="71436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Onda"/>
          <p:cNvSpPr/>
          <p:nvPr/>
        </p:nvSpPr>
        <p:spPr>
          <a:xfrm>
            <a:off x="0" y="2786064"/>
            <a:ext cx="4500562" cy="71436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Onda"/>
          <p:cNvSpPr/>
          <p:nvPr/>
        </p:nvSpPr>
        <p:spPr>
          <a:xfrm>
            <a:off x="0" y="3143272"/>
            <a:ext cx="4500562" cy="71436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Onda"/>
          <p:cNvSpPr/>
          <p:nvPr/>
        </p:nvSpPr>
        <p:spPr>
          <a:xfrm>
            <a:off x="0" y="3500444"/>
            <a:ext cx="4500562" cy="71436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Onda"/>
          <p:cNvSpPr/>
          <p:nvPr/>
        </p:nvSpPr>
        <p:spPr>
          <a:xfrm>
            <a:off x="0" y="3857634"/>
            <a:ext cx="4500562" cy="71436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Onda"/>
          <p:cNvSpPr/>
          <p:nvPr/>
        </p:nvSpPr>
        <p:spPr>
          <a:xfrm>
            <a:off x="214282" y="4071948"/>
            <a:ext cx="4500562" cy="71436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Onda"/>
          <p:cNvSpPr/>
          <p:nvPr/>
        </p:nvSpPr>
        <p:spPr>
          <a:xfrm>
            <a:off x="214282" y="4429129"/>
            <a:ext cx="4500562" cy="71436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Onda"/>
          <p:cNvSpPr/>
          <p:nvPr/>
        </p:nvSpPr>
        <p:spPr>
          <a:xfrm>
            <a:off x="4643470" y="0"/>
            <a:ext cx="4500562" cy="71436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Onda"/>
          <p:cNvSpPr/>
          <p:nvPr/>
        </p:nvSpPr>
        <p:spPr>
          <a:xfrm>
            <a:off x="4643470" y="357172"/>
            <a:ext cx="4500562" cy="71436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Onda"/>
          <p:cNvSpPr/>
          <p:nvPr/>
        </p:nvSpPr>
        <p:spPr>
          <a:xfrm>
            <a:off x="4643470" y="714362"/>
            <a:ext cx="4500562" cy="71436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Onda"/>
          <p:cNvSpPr/>
          <p:nvPr/>
        </p:nvSpPr>
        <p:spPr>
          <a:xfrm>
            <a:off x="4643470" y="1000132"/>
            <a:ext cx="4500562" cy="71436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Onda"/>
          <p:cNvSpPr/>
          <p:nvPr/>
        </p:nvSpPr>
        <p:spPr>
          <a:xfrm>
            <a:off x="4643470" y="1357304"/>
            <a:ext cx="4500562" cy="71436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Onda"/>
          <p:cNvSpPr/>
          <p:nvPr/>
        </p:nvSpPr>
        <p:spPr>
          <a:xfrm>
            <a:off x="4643470" y="1714494"/>
            <a:ext cx="4500562" cy="71436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Onda"/>
          <p:cNvSpPr/>
          <p:nvPr/>
        </p:nvSpPr>
        <p:spPr>
          <a:xfrm>
            <a:off x="4643470" y="2071702"/>
            <a:ext cx="4500562" cy="71436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Onda"/>
          <p:cNvSpPr/>
          <p:nvPr/>
        </p:nvSpPr>
        <p:spPr>
          <a:xfrm>
            <a:off x="4643470" y="2428874"/>
            <a:ext cx="4500562" cy="71436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6" name="25 Onda"/>
          <p:cNvSpPr/>
          <p:nvPr/>
        </p:nvSpPr>
        <p:spPr>
          <a:xfrm>
            <a:off x="4643470" y="2786064"/>
            <a:ext cx="4500562" cy="71436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7" name="26 Onda"/>
          <p:cNvSpPr/>
          <p:nvPr/>
        </p:nvSpPr>
        <p:spPr>
          <a:xfrm>
            <a:off x="4643470" y="3143272"/>
            <a:ext cx="4500562" cy="71436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8" name="27 Onda"/>
          <p:cNvSpPr/>
          <p:nvPr/>
        </p:nvSpPr>
        <p:spPr>
          <a:xfrm>
            <a:off x="4643470" y="3500444"/>
            <a:ext cx="4500562" cy="71436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9" name="28 Onda"/>
          <p:cNvSpPr/>
          <p:nvPr/>
        </p:nvSpPr>
        <p:spPr>
          <a:xfrm>
            <a:off x="4643470" y="3857634"/>
            <a:ext cx="4500562" cy="71436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0" name="29 Onda"/>
          <p:cNvSpPr/>
          <p:nvPr/>
        </p:nvSpPr>
        <p:spPr>
          <a:xfrm>
            <a:off x="4643438" y="4071948"/>
            <a:ext cx="4500562" cy="71436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1" name="30 Onda"/>
          <p:cNvSpPr/>
          <p:nvPr/>
        </p:nvSpPr>
        <p:spPr>
          <a:xfrm>
            <a:off x="4643438" y="4429138"/>
            <a:ext cx="4500562" cy="71436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2" name="31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5" presetClass="exit" presetSubtype="10" fill="hold" grpId="0" nodeType="withEffect">
                                  <p:stCondLst>
                                    <p:cond delay="0"/>
                                  </p:stCondLst>
                                  <p:childTnLst>
                                    <p:animEffect transition="out" filter="checkerboard(across)">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5" presetClass="exit" presetSubtype="10" fill="hold" grpId="0" nodeType="withEffect">
                                  <p:stCondLst>
                                    <p:cond delay="0"/>
                                  </p:stCondLst>
                                  <p:childTnLst>
                                    <p:animEffect transition="out" filter="checkerboard(across)">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5" presetClass="exit" presetSubtype="10" fill="hold" grpId="0" nodeType="withEffect">
                                  <p:stCondLst>
                                    <p:cond delay="0"/>
                                  </p:stCondLst>
                                  <p:childTnLst>
                                    <p:animEffect transition="out" filter="checkerboard(across)">
                                      <p:cBhvr>
                                        <p:cTn id="14" dur="3000"/>
                                        <p:tgtEl>
                                          <p:spTgt spid="6"/>
                                        </p:tgtEl>
                                      </p:cBhvr>
                                    </p:animEffect>
                                    <p:set>
                                      <p:cBhvr>
                                        <p:cTn id="15" dur="1" fill="hold">
                                          <p:stCondLst>
                                            <p:cond delay="2999"/>
                                          </p:stCondLst>
                                        </p:cTn>
                                        <p:tgtEl>
                                          <p:spTgt spid="6"/>
                                        </p:tgtEl>
                                        <p:attrNameLst>
                                          <p:attrName>style.visibility</p:attrName>
                                        </p:attrNameLst>
                                      </p:cBhvr>
                                      <p:to>
                                        <p:strVal val="hidden"/>
                                      </p:to>
                                    </p:set>
                                  </p:childTnLst>
                                </p:cTn>
                              </p:par>
                              <p:par>
                                <p:cTn id="16" presetID="5" presetClass="exit" presetSubtype="10" fill="hold" grpId="0" nodeType="withEffect">
                                  <p:stCondLst>
                                    <p:cond delay="0"/>
                                  </p:stCondLst>
                                  <p:childTnLst>
                                    <p:animEffect transition="out" filter="checkerboard(across)">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5" presetClass="exit" presetSubtype="10" fill="hold" grpId="0" nodeType="withEffect">
                                  <p:stCondLst>
                                    <p:cond delay="0"/>
                                  </p:stCondLst>
                                  <p:childTnLst>
                                    <p:animEffect transition="out" filter="checkerboard(across)">
                                      <p:cBhvr>
                                        <p:cTn id="20" dur="3000"/>
                                        <p:tgtEl>
                                          <p:spTgt spid="8"/>
                                        </p:tgtEl>
                                      </p:cBhvr>
                                    </p:animEffect>
                                    <p:set>
                                      <p:cBhvr>
                                        <p:cTn id="21" dur="1" fill="hold">
                                          <p:stCondLst>
                                            <p:cond delay="2999"/>
                                          </p:stCondLst>
                                        </p:cTn>
                                        <p:tgtEl>
                                          <p:spTgt spid="8"/>
                                        </p:tgtEl>
                                        <p:attrNameLst>
                                          <p:attrName>style.visibility</p:attrName>
                                        </p:attrNameLst>
                                      </p:cBhvr>
                                      <p:to>
                                        <p:strVal val="hidden"/>
                                      </p:to>
                                    </p:set>
                                  </p:childTnLst>
                                </p:cTn>
                              </p:par>
                              <p:par>
                                <p:cTn id="22" presetID="5" presetClass="exit" presetSubtype="10" fill="hold" grpId="0" nodeType="withEffect">
                                  <p:stCondLst>
                                    <p:cond delay="0"/>
                                  </p:stCondLst>
                                  <p:childTnLst>
                                    <p:animEffect transition="out" filter="checkerboard(across)">
                                      <p:cBhvr>
                                        <p:cTn id="23" dur="3000"/>
                                        <p:tgtEl>
                                          <p:spTgt spid="9"/>
                                        </p:tgtEl>
                                      </p:cBhvr>
                                    </p:animEffect>
                                    <p:set>
                                      <p:cBhvr>
                                        <p:cTn id="24" dur="1" fill="hold">
                                          <p:stCondLst>
                                            <p:cond delay="2999"/>
                                          </p:stCondLst>
                                        </p:cTn>
                                        <p:tgtEl>
                                          <p:spTgt spid="9"/>
                                        </p:tgtEl>
                                        <p:attrNameLst>
                                          <p:attrName>style.visibility</p:attrName>
                                        </p:attrNameLst>
                                      </p:cBhvr>
                                      <p:to>
                                        <p:strVal val="hidden"/>
                                      </p:to>
                                    </p:set>
                                  </p:childTnLst>
                                </p:cTn>
                              </p:par>
                              <p:par>
                                <p:cTn id="25" presetID="5" presetClass="exit" presetSubtype="10" fill="hold" grpId="0" nodeType="withEffect">
                                  <p:stCondLst>
                                    <p:cond delay="0"/>
                                  </p:stCondLst>
                                  <p:childTnLst>
                                    <p:animEffect transition="out" filter="checkerboard(across)">
                                      <p:cBhvr>
                                        <p:cTn id="26" dur="3000"/>
                                        <p:tgtEl>
                                          <p:spTgt spid="10"/>
                                        </p:tgtEl>
                                      </p:cBhvr>
                                    </p:animEffect>
                                    <p:set>
                                      <p:cBhvr>
                                        <p:cTn id="27" dur="1" fill="hold">
                                          <p:stCondLst>
                                            <p:cond delay="2999"/>
                                          </p:stCondLst>
                                        </p:cTn>
                                        <p:tgtEl>
                                          <p:spTgt spid="10"/>
                                        </p:tgtEl>
                                        <p:attrNameLst>
                                          <p:attrName>style.visibility</p:attrName>
                                        </p:attrNameLst>
                                      </p:cBhvr>
                                      <p:to>
                                        <p:strVal val="hidden"/>
                                      </p:to>
                                    </p:set>
                                  </p:childTnLst>
                                </p:cTn>
                              </p:par>
                              <p:par>
                                <p:cTn id="28" presetID="5" presetClass="exit" presetSubtype="10" fill="hold" grpId="0" nodeType="withEffect">
                                  <p:stCondLst>
                                    <p:cond delay="0"/>
                                  </p:stCondLst>
                                  <p:childTnLst>
                                    <p:animEffect transition="out" filter="checkerboard(across)">
                                      <p:cBhvr>
                                        <p:cTn id="29" dur="3000"/>
                                        <p:tgtEl>
                                          <p:spTgt spid="11"/>
                                        </p:tgtEl>
                                      </p:cBhvr>
                                    </p:animEffect>
                                    <p:set>
                                      <p:cBhvr>
                                        <p:cTn id="30" dur="1" fill="hold">
                                          <p:stCondLst>
                                            <p:cond delay="2999"/>
                                          </p:stCondLst>
                                        </p:cTn>
                                        <p:tgtEl>
                                          <p:spTgt spid="11"/>
                                        </p:tgtEl>
                                        <p:attrNameLst>
                                          <p:attrName>style.visibility</p:attrName>
                                        </p:attrNameLst>
                                      </p:cBhvr>
                                      <p:to>
                                        <p:strVal val="hidden"/>
                                      </p:to>
                                    </p:set>
                                  </p:childTnLst>
                                </p:cTn>
                              </p:par>
                              <p:par>
                                <p:cTn id="31" presetID="5" presetClass="exit" presetSubtype="10" fill="hold" grpId="0" nodeType="withEffect">
                                  <p:stCondLst>
                                    <p:cond delay="0"/>
                                  </p:stCondLst>
                                  <p:childTnLst>
                                    <p:animEffect transition="out" filter="checkerboard(across)">
                                      <p:cBhvr>
                                        <p:cTn id="32" dur="3000"/>
                                        <p:tgtEl>
                                          <p:spTgt spid="12"/>
                                        </p:tgtEl>
                                      </p:cBhvr>
                                    </p:animEffect>
                                    <p:set>
                                      <p:cBhvr>
                                        <p:cTn id="33" dur="1" fill="hold">
                                          <p:stCondLst>
                                            <p:cond delay="2999"/>
                                          </p:stCondLst>
                                        </p:cTn>
                                        <p:tgtEl>
                                          <p:spTgt spid="12"/>
                                        </p:tgtEl>
                                        <p:attrNameLst>
                                          <p:attrName>style.visibility</p:attrName>
                                        </p:attrNameLst>
                                      </p:cBhvr>
                                      <p:to>
                                        <p:strVal val="hidden"/>
                                      </p:to>
                                    </p:set>
                                  </p:childTnLst>
                                </p:cTn>
                              </p:par>
                              <p:par>
                                <p:cTn id="34" presetID="5" presetClass="exit" presetSubtype="10" fill="hold" grpId="0" nodeType="withEffect">
                                  <p:stCondLst>
                                    <p:cond delay="0"/>
                                  </p:stCondLst>
                                  <p:childTnLst>
                                    <p:animEffect transition="out" filter="checkerboard(across)">
                                      <p:cBhvr>
                                        <p:cTn id="35" dur="3000"/>
                                        <p:tgtEl>
                                          <p:spTgt spid="13"/>
                                        </p:tgtEl>
                                      </p:cBhvr>
                                    </p:animEffect>
                                    <p:set>
                                      <p:cBhvr>
                                        <p:cTn id="36" dur="1" fill="hold">
                                          <p:stCondLst>
                                            <p:cond delay="2999"/>
                                          </p:stCondLst>
                                        </p:cTn>
                                        <p:tgtEl>
                                          <p:spTgt spid="13"/>
                                        </p:tgtEl>
                                        <p:attrNameLst>
                                          <p:attrName>style.visibility</p:attrName>
                                        </p:attrNameLst>
                                      </p:cBhvr>
                                      <p:to>
                                        <p:strVal val="hidden"/>
                                      </p:to>
                                    </p:set>
                                  </p:childTnLst>
                                </p:cTn>
                              </p:par>
                              <p:par>
                                <p:cTn id="37" presetID="5" presetClass="exit" presetSubtype="10" fill="hold" grpId="0" nodeType="withEffect">
                                  <p:stCondLst>
                                    <p:cond delay="0"/>
                                  </p:stCondLst>
                                  <p:childTnLst>
                                    <p:animEffect transition="out" filter="checkerboard(across)">
                                      <p:cBhvr>
                                        <p:cTn id="38" dur="3000"/>
                                        <p:tgtEl>
                                          <p:spTgt spid="14"/>
                                        </p:tgtEl>
                                      </p:cBhvr>
                                    </p:animEffect>
                                    <p:set>
                                      <p:cBhvr>
                                        <p:cTn id="39" dur="1" fill="hold">
                                          <p:stCondLst>
                                            <p:cond delay="2999"/>
                                          </p:stCondLst>
                                        </p:cTn>
                                        <p:tgtEl>
                                          <p:spTgt spid="14"/>
                                        </p:tgtEl>
                                        <p:attrNameLst>
                                          <p:attrName>style.visibility</p:attrName>
                                        </p:attrNameLst>
                                      </p:cBhvr>
                                      <p:to>
                                        <p:strVal val="hidden"/>
                                      </p:to>
                                    </p:set>
                                  </p:childTnLst>
                                </p:cTn>
                              </p:par>
                              <p:par>
                                <p:cTn id="40" presetID="5" presetClass="exit" presetSubtype="10" fill="hold" grpId="0" nodeType="withEffect">
                                  <p:stCondLst>
                                    <p:cond delay="0"/>
                                  </p:stCondLst>
                                  <p:childTnLst>
                                    <p:animEffect transition="out" filter="checkerboard(across)">
                                      <p:cBhvr>
                                        <p:cTn id="41" dur="3000"/>
                                        <p:tgtEl>
                                          <p:spTgt spid="15"/>
                                        </p:tgtEl>
                                      </p:cBhvr>
                                    </p:animEffect>
                                    <p:set>
                                      <p:cBhvr>
                                        <p:cTn id="42" dur="1" fill="hold">
                                          <p:stCondLst>
                                            <p:cond delay="2999"/>
                                          </p:stCondLst>
                                        </p:cTn>
                                        <p:tgtEl>
                                          <p:spTgt spid="15"/>
                                        </p:tgtEl>
                                        <p:attrNameLst>
                                          <p:attrName>style.visibility</p:attrName>
                                        </p:attrNameLst>
                                      </p:cBhvr>
                                      <p:to>
                                        <p:strVal val="hidden"/>
                                      </p:to>
                                    </p:set>
                                  </p:childTnLst>
                                </p:cTn>
                              </p:par>
                              <p:par>
                                <p:cTn id="43" presetID="5" presetClass="exit" presetSubtype="10" fill="hold" grpId="0" nodeType="withEffect">
                                  <p:stCondLst>
                                    <p:cond delay="0"/>
                                  </p:stCondLst>
                                  <p:childTnLst>
                                    <p:animEffect transition="out" filter="checkerboard(across)">
                                      <p:cBhvr>
                                        <p:cTn id="44" dur="3000"/>
                                        <p:tgtEl>
                                          <p:spTgt spid="16"/>
                                        </p:tgtEl>
                                      </p:cBhvr>
                                    </p:animEffect>
                                    <p:set>
                                      <p:cBhvr>
                                        <p:cTn id="45" dur="1" fill="hold">
                                          <p:stCondLst>
                                            <p:cond delay="2999"/>
                                          </p:stCondLst>
                                        </p:cTn>
                                        <p:tgtEl>
                                          <p:spTgt spid="16"/>
                                        </p:tgtEl>
                                        <p:attrNameLst>
                                          <p:attrName>style.visibility</p:attrName>
                                        </p:attrNameLst>
                                      </p:cBhvr>
                                      <p:to>
                                        <p:strVal val="hidden"/>
                                      </p:to>
                                    </p:set>
                                  </p:childTnLst>
                                </p:cTn>
                              </p:par>
                              <p:par>
                                <p:cTn id="46" presetID="5" presetClass="exit" presetSubtype="10" fill="hold" grpId="0" nodeType="withEffect">
                                  <p:stCondLst>
                                    <p:cond delay="0"/>
                                  </p:stCondLst>
                                  <p:childTnLst>
                                    <p:animEffect transition="out" filter="checkerboard(across)">
                                      <p:cBhvr>
                                        <p:cTn id="47" dur="3000"/>
                                        <p:tgtEl>
                                          <p:spTgt spid="17"/>
                                        </p:tgtEl>
                                      </p:cBhvr>
                                    </p:animEffect>
                                    <p:set>
                                      <p:cBhvr>
                                        <p:cTn id="48" dur="1" fill="hold">
                                          <p:stCondLst>
                                            <p:cond delay="2999"/>
                                          </p:stCondLst>
                                        </p:cTn>
                                        <p:tgtEl>
                                          <p:spTgt spid="17"/>
                                        </p:tgtEl>
                                        <p:attrNameLst>
                                          <p:attrName>style.visibility</p:attrName>
                                        </p:attrNameLst>
                                      </p:cBhvr>
                                      <p:to>
                                        <p:strVal val="hidden"/>
                                      </p:to>
                                    </p:set>
                                  </p:childTnLst>
                                </p:cTn>
                              </p:par>
                              <p:par>
                                <p:cTn id="49" presetID="5" presetClass="exit" presetSubtype="10" fill="hold" grpId="0" nodeType="withEffect">
                                  <p:stCondLst>
                                    <p:cond delay="0"/>
                                  </p:stCondLst>
                                  <p:childTnLst>
                                    <p:animEffect transition="out" filter="checkerboard(across)">
                                      <p:cBhvr>
                                        <p:cTn id="50" dur="3000"/>
                                        <p:tgtEl>
                                          <p:spTgt spid="18"/>
                                        </p:tgtEl>
                                      </p:cBhvr>
                                    </p:animEffect>
                                    <p:set>
                                      <p:cBhvr>
                                        <p:cTn id="51" dur="1" fill="hold">
                                          <p:stCondLst>
                                            <p:cond delay="2999"/>
                                          </p:stCondLst>
                                        </p:cTn>
                                        <p:tgtEl>
                                          <p:spTgt spid="18"/>
                                        </p:tgtEl>
                                        <p:attrNameLst>
                                          <p:attrName>style.visibility</p:attrName>
                                        </p:attrNameLst>
                                      </p:cBhvr>
                                      <p:to>
                                        <p:strVal val="hidden"/>
                                      </p:to>
                                    </p:set>
                                  </p:childTnLst>
                                </p:cTn>
                              </p:par>
                              <p:par>
                                <p:cTn id="52" presetID="5" presetClass="exit" presetSubtype="10" fill="hold" grpId="0" nodeType="withEffect">
                                  <p:stCondLst>
                                    <p:cond delay="0"/>
                                  </p:stCondLst>
                                  <p:childTnLst>
                                    <p:animEffect transition="out" filter="checkerboard(across)">
                                      <p:cBhvr>
                                        <p:cTn id="53" dur="3000"/>
                                        <p:tgtEl>
                                          <p:spTgt spid="19"/>
                                        </p:tgtEl>
                                      </p:cBhvr>
                                    </p:animEffect>
                                    <p:set>
                                      <p:cBhvr>
                                        <p:cTn id="54" dur="1" fill="hold">
                                          <p:stCondLst>
                                            <p:cond delay="2999"/>
                                          </p:stCondLst>
                                        </p:cTn>
                                        <p:tgtEl>
                                          <p:spTgt spid="19"/>
                                        </p:tgtEl>
                                        <p:attrNameLst>
                                          <p:attrName>style.visibility</p:attrName>
                                        </p:attrNameLst>
                                      </p:cBhvr>
                                      <p:to>
                                        <p:strVal val="hidden"/>
                                      </p:to>
                                    </p:set>
                                  </p:childTnLst>
                                </p:cTn>
                              </p:par>
                              <p:par>
                                <p:cTn id="55" presetID="5" presetClass="exit" presetSubtype="10" fill="hold" grpId="0" nodeType="withEffect">
                                  <p:stCondLst>
                                    <p:cond delay="0"/>
                                  </p:stCondLst>
                                  <p:childTnLst>
                                    <p:animEffect transition="out" filter="checkerboard(across)">
                                      <p:cBhvr>
                                        <p:cTn id="56" dur="3000"/>
                                        <p:tgtEl>
                                          <p:spTgt spid="20"/>
                                        </p:tgtEl>
                                      </p:cBhvr>
                                    </p:animEffect>
                                    <p:set>
                                      <p:cBhvr>
                                        <p:cTn id="57" dur="1" fill="hold">
                                          <p:stCondLst>
                                            <p:cond delay="2999"/>
                                          </p:stCondLst>
                                        </p:cTn>
                                        <p:tgtEl>
                                          <p:spTgt spid="20"/>
                                        </p:tgtEl>
                                        <p:attrNameLst>
                                          <p:attrName>style.visibility</p:attrName>
                                        </p:attrNameLst>
                                      </p:cBhvr>
                                      <p:to>
                                        <p:strVal val="hidden"/>
                                      </p:to>
                                    </p:set>
                                  </p:childTnLst>
                                </p:cTn>
                              </p:par>
                              <p:par>
                                <p:cTn id="58" presetID="5" presetClass="exit" presetSubtype="10" fill="hold" grpId="0" nodeType="withEffect">
                                  <p:stCondLst>
                                    <p:cond delay="0"/>
                                  </p:stCondLst>
                                  <p:childTnLst>
                                    <p:animEffect transition="out" filter="checkerboard(across)">
                                      <p:cBhvr>
                                        <p:cTn id="59" dur="3000"/>
                                        <p:tgtEl>
                                          <p:spTgt spid="21"/>
                                        </p:tgtEl>
                                      </p:cBhvr>
                                    </p:animEffect>
                                    <p:set>
                                      <p:cBhvr>
                                        <p:cTn id="60" dur="1" fill="hold">
                                          <p:stCondLst>
                                            <p:cond delay="2999"/>
                                          </p:stCondLst>
                                        </p:cTn>
                                        <p:tgtEl>
                                          <p:spTgt spid="21"/>
                                        </p:tgtEl>
                                        <p:attrNameLst>
                                          <p:attrName>style.visibility</p:attrName>
                                        </p:attrNameLst>
                                      </p:cBhvr>
                                      <p:to>
                                        <p:strVal val="hidden"/>
                                      </p:to>
                                    </p:set>
                                  </p:childTnLst>
                                </p:cTn>
                              </p:par>
                              <p:par>
                                <p:cTn id="61" presetID="5" presetClass="exit" presetSubtype="10" fill="hold" grpId="0" nodeType="withEffect">
                                  <p:stCondLst>
                                    <p:cond delay="0"/>
                                  </p:stCondLst>
                                  <p:childTnLst>
                                    <p:animEffect transition="out" filter="checkerboard(across)">
                                      <p:cBhvr>
                                        <p:cTn id="62" dur="3000"/>
                                        <p:tgtEl>
                                          <p:spTgt spid="22"/>
                                        </p:tgtEl>
                                      </p:cBhvr>
                                    </p:animEffect>
                                    <p:set>
                                      <p:cBhvr>
                                        <p:cTn id="63" dur="1" fill="hold">
                                          <p:stCondLst>
                                            <p:cond delay="2999"/>
                                          </p:stCondLst>
                                        </p:cTn>
                                        <p:tgtEl>
                                          <p:spTgt spid="22"/>
                                        </p:tgtEl>
                                        <p:attrNameLst>
                                          <p:attrName>style.visibility</p:attrName>
                                        </p:attrNameLst>
                                      </p:cBhvr>
                                      <p:to>
                                        <p:strVal val="hidden"/>
                                      </p:to>
                                    </p:set>
                                  </p:childTnLst>
                                </p:cTn>
                              </p:par>
                              <p:par>
                                <p:cTn id="64" presetID="5" presetClass="exit" presetSubtype="10" fill="hold" grpId="0" nodeType="withEffect">
                                  <p:stCondLst>
                                    <p:cond delay="0"/>
                                  </p:stCondLst>
                                  <p:childTnLst>
                                    <p:animEffect transition="out" filter="checkerboard(across)">
                                      <p:cBhvr>
                                        <p:cTn id="65" dur="3000"/>
                                        <p:tgtEl>
                                          <p:spTgt spid="23"/>
                                        </p:tgtEl>
                                      </p:cBhvr>
                                    </p:animEffect>
                                    <p:set>
                                      <p:cBhvr>
                                        <p:cTn id="66" dur="1" fill="hold">
                                          <p:stCondLst>
                                            <p:cond delay="2999"/>
                                          </p:stCondLst>
                                        </p:cTn>
                                        <p:tgtEl>
                                          <p:spTgt spid="23"/>
                                        </p:tgtEl>
                                        <p:attrNameLst>
                                          <p:attrName>style.visibility</p:attrName>
                                        </p:attrNameLst>
                                      </p:cBhvr>
                                      <p:to>
                                        <p:strVal val="hidden"/>
                                      </p:to>
                                    </p:set>
                                  </p:childTnLst>
                                </p:cTn>
                              </p:par>
                              <p:par>
                                <p:cTn id="67" presetID="5" presetClass="exit" presetSubtype="10" fill="hold" grpId="0" nodeType="withEffect">
                                  <p:stCondLst>
                                    <p:cond delay="0"/>
                                  </p:stCondLst>
                                  <p:childTnLst>
                                    <p:animEffect transition="out" filter="checkerboard(across)">
                                      <p:cBhvr>
                                        <p:cTn id="68" dur="3000"/>
                                        <p:tgtEl>
                                          <p:spTgt spid="24"/>
                                        </p:tgtEl>
                                      </p:cBhvr>
                                    </p:animEffect>
                                    <p:set>
                                      <p:cBhvr>
                                        <p:cTn id="69" dur="1" fill="hold">
                                          <p:stCondLst>
                                            <p:cond delay="2999"/>
                                          </p:stCondLst>
                                        </p:cTn>
                                        <p:tgtEl>
                                          <p:spTgt spid="24"/>
                                        </p:tgtEl>
                                        <p:attrNameLst>
                                          <p:attrName>style.visibility</p:attrName>
                                        </p:attrNameLst>
                                      </p:cBhvr>
                                      <p:to>
                                        <p:strVal val="hidden"/>
                                      </p:to>
                                    </p:set>
                                  </p:childTnLst>
                                </p:cTn>
                              </p:par>
                              <p:par>
                                <p:cTn id="70" presetID="5" presetClass="exit" presetSubtype="10" fill="hold" grpId="0" nodeType="withEffect">
                                  <p:stCondLst>
                                    <p:cond delay="0"/>
                                  </p:stCondLst>
                                  <p:childTnLst>
                                    <p:animEffect transition="out" filter="checkerboard(across)">
                                      <p:cBhvr>
                                        <p:cTn id="71" dur="3000"/>
                                        <p:tgtEl>
                                          <p:spTgt spid="25"/>
                                        </p:tgtEl>
                                      </p:cBhvr>
                                    </p:animEffect>
                                    <p:set>
                                      <p:cBhvr>
                                        <p:cTn id="72" dur="1" fill="hold">
                                          <p:stCondLst>
                                            <p:cond delay="2999"/>
                                          </p:stCondLst>
                                        </p:cTn>
                                        <p:tgtEl>
                                          <p:spTgt spid="25"/>
                                        </p:tgtEl>
                                        <p:attrNameLst>
                                          <p:attrName>style.visibility</p:attrName>
                                        </p:attrNameLst>
                                      </p:cBhvr>
                                      <p:to>
                                        <p:strVal val="hidden"/>
                                      </p:to>
                                    </p:set>
                                  </p:childTnLst>
                                </p:cTn>
                              </p:par>
                              <p:par>
                                <p:cTn id="73" presetID="5" presetClass="exit" presetSubtype="10" fill="hold" grpId="0" nodeType="withEffect">
                                  <p:stCondLst>
                                    <p:cond delay="0"/>
                                  </p:stCondLst>
                                  <p:childTnLst>
                                    <p:animEffect transition="out" filter="checkerboard(across)">
                                      <p:cBhvr>
                                        <p:cTn id="74" dur="3000"/>
                                        <p:tgtEl>
                                          <p:spTgt spid="26"/>
                                        </p:tgtEl>
                                      </p:cBhvr>
                                    </p:animEffect>
                                    <p:set>
                                      <p:cBhvr>
                                        <p:cTn id="75" dur="1" fill="hold">
                                          <p:stCondLst>
                                            <p:cond delay="2999"/>
                                          </p:stCondLst>
                                        </p:cTn>
                                        <p:tgtEl>
                                          <p:spTgt spid="26"/>
                                        </p:tgtEl>
                                        <p:attrNameLst>
                                          <p:attrName>style.visibility</p:attrName>
                                        </p:attrNameLst>
                                      </p:cBhvr>
                                      <p:to>
                                        <p:strVal val="hidden"/>
                                      </p:to>
                                    </p:set>
                                  </p:childTnLst>
                                </p:cTn>
                              </p:par>
                              <p:par>
                                <p:cTn id="76" presetID="5" presetClass="exit" presetSubtype="10" fill="hold" grpId="0" nodeType="withEffect">
                                  <p:stCondLst>
                                    <p:cond delay="0"/>
                                  </p:stCondLst>
                                  <p:childTnLst>
                                    <p:animEffect transition="out" filter="checkerboard(across)">
                                      <p:cBhvr>
                                        <p:cTn id="77" dur="3000"/>
                                        <p:tgtEl>
                                          <p:spTgt spid="27"/>
                                        </p:tgtEl>
                                      </p:cBhvr>
                                    </p:animEffect>
                                    <p:set>
                                      <p:cBhvr>
                                        <p:cTn id="78" dur="1" fill="hold">
                                          <p:stCondLst>
                                            <p:cond delay="2999"/>
                                          </p:stCondLst>
                                        </p:cTn>
                                        <p:tgtEl>
                                          <p:spTgt spid="27"/>
                                        </p:tgtEl>
                                        <p:attrNameLst>
                                          <p:attrName>style.visibility</p:attrName>
                                        </p:attrNameLst>
                                      </p:cBhvr>
                                      <p:to>
                                        <p:strVal val="hidden"/>
                                      </p:to>
                                    </p:set>
                                  </p:childTnLst>
                                </p:cTn>
                              </p:par>
                              <p:par>
                                <p:cTn id="79" presetID="5" presetClass="exit" presetSubtype="10" fill="hold" grpId="0" nodeType="withEffect">
                                  <p:stCondLst>
                                    <p:cond delay="0"/>
                                  </p:stCondLst>
                                  <p:childTnLst>
                                    <p:animEffect transition="out" filter="checkerboard(across)">
                                      <p:cBhvr>
                                        <p:cTn id="80" dur="3000"/>
                                        <p:tgtEl>
                                          <p:spTgt spid="28"/>
                                        </p:tgtEl>
                                      </p:cBhvr>
                                    </p:animEffect>
                                    <p:set>
                                      <p:cBhvr>
                                        <p:cTn id="81" dur="1" fill="hold">
                                          <p:stCondLst>
                                            <p:cond delay="2999"/>
                                          </p:stCondLst>
                                        </p:cTn>
                                        <p:tgtEl>
                                          <p:spTgt spid="28"/>
                                        </p:tgtEl>
                                        <p:attrNameLst>
                                          <p:attrName>style.visibility</p:attrName>
                                        </p:attrNameLst>
                                      </p:cBhvr>
                                      <p:to>
                                        <p:strVal val="hidden"/>
                                      </p:to>
                                    </p:set>
                                  </p:childTnLst>
                                </p:cTn>
                              </p:par>
                              <p:par>
                                <p:cTn id="82" presetID="5" presetClass="exit" presetSubtype="10" fill="hold" grpId="0" nodeType="withEffect">
                                  <p:stCondLst>
                                    <p:cond delay="0"/>
                                  </p:stCondLst>
                                  <p:childTnLst>
                                    <p:animEffect transition="out" filter="checkerboard(across)">
                                      <p:cBhvr>
                                        <p:cTn id="83" dur="3000"/>
                                        <p:tgtEl>
                                          <p:spTgt spid="29"/>
                                        </p:tgtEl>
                                      </p:cBhvr>
                                    </p:animEffect>
                                    <p:set>
                                      <p:cBhvr>
                                        <p:cTn id="84" dur="1" fill="hold">
                                          <p:stCondLst>
                                            <p:cond delay="2999"/>
                                          </p:stCondLst>
                                        </p:cTn>
                                        <p:tgtEl>
                                          <p:spTgt spid="29"/>
                                        </p:tgtEl>
                                        <p:attrNameLst>
                                          <p:attrName>style.visibility</p:attrName>
                                        </p:attrNameLst>
                                      </p:cBhvr>
                                      <p:to>
                                        <p:strVal val="hidden"/>
                                      </p:to>
                                    </p:set>
                                  </p:childTnLst>
                                </p:cTn>
                              </p:par>
                              <p:par>
                                <p:cTn id="85" presetID="5" presetClass="exit" presetSubtype="10" fill="hold" grpId="0" nodeType="withEffect">
                                  <p:stCondLst>
                                    <p:cond delay="0"/>
                                  </p:stCondLst>
                                  <p:childTnLst>
                                    <p:animEffect transition="out" filter="checkerboard(across)">
                                      <p:cBhvr>
                                        <p:cTn id="86" dur="3000"/>
                                        <p:tgtEl>
                                          <p:spTgt spid="30"/>
                                        </p:tgtEl>
                                      </p:cBhvr>
                                    </p:animEffect>
                                    <p:set>
                                      <p:cBhvr>
                                        <p:cTn id="87" dur="1" fill="hold">
                                          <p:stCondLst>
                                            <p:cond delay="2999"/>
                                          </p:stCondLst>
                                        </p:cTn>
                                        <p:tgtEl>
                                          <p:spTgt spid="30"/>
                                        </p:tgtEl>
                                        <p:attrNameLst>
                                          <p:attrName>style.visibility</p:attrName>
                                        </p:attrNameLst>
                                      </p:cBhvr>
                                      <p:to>
                                        <p:strVal val="hidden"/>
                                      </p:to>
                                    </p:set>
                                  </p:childTnLst>
                                </p:cTn>
                              </p:par>
                              <p:par>
                                <p:cTn id="88" presetID="5" presetClass="exit" presetSubtype="10" fill="hold" grpId="0" nodeType="withEffect">
                                  <p:stCondLst>
                                    <p:cond delay="0"/>
                                  </p:stCondLst>
                                  <p:childTnLst>
                                    <p:animEffect transition="out" filter="checkerboard(across)">
                                      <p:cBhvr>
                                        <p:cTn id="89" dur="3000"/>
                                        <p:tgtEl>
                                          <p:spTgt spid="31"/>
                                        </p:tgtEl>
                                      </p:cBhvr>
                                    </p:animEffect>
                                    <p:set>
                                      <p:cBhvr>
                                        <p:cTn id="90" dur="1" fill="hold">
                                          <p:stCondLst>
                                            <p:cond delay="2999"/>
                                          </p:stCondLst>
                                        </p:cTn>
                                        <p:tgtEl>
                                          <p:spTgt spid="31"/>
                                        </p:tgtEl>
                                        <p:attrNameLst>
                                          <p:attrName>style.visibility</p:attrName>
                                        </p:attrNameLst>
                                      </p:cBhvr>
                                      <p:to>
                                        <p:strVal val="hidden"/>
                                      </p:to>
                                    </p:set>
                                  </p:childTnLst>
                                </p:cTn>
                              </p:par>
                              <p:par>
                                <p:cTn id="91" presetID="2" presetClass="exit" presetSubtype="6" fill="hold" grpId="1" nodeType="withEffect">
                                  <p:stCondLst>
                                    <p:cond delay="0"/>
                                  </p:stCondLst>
                                  <p:childTnLst>
                                    <p:anim calcmode="lin" valueType="num">
                                      <p:cBhvr additive="base">
                                        <p:cTn id="92" dur="3000"/>
                                        <p:tgtEl>
                                          <p:spTgt spid="4"/>
                                        </p:tgtEl>
                                        <p:attrNameLst>
                                          <p:attrName>ppt_x</p:attrName>
                                        </p:attrNameLst>
                                      </p:cBhvr>
                                      <p:tavLst>
                                        <p:tav tm="0">
                                          <p:val>
                                            <p:strVal val="ppt_x"/>
                                          </p:val>
                                        </p:tav>
                                        <p:tav tm="100000">
                                          <p:val>
                                            <p:strVal val="1+ppt_w/2"/>
                                          </p:val>
                                        </p:tav>
                                      </p:tavLst>
                                    </p:anim>
                                    <p:anim calcmode="lin" valueType="num">
                                      <p:cBhvr additive="base">
                                        <p:cTn id="93" dur="3000"/>
                                        <p:tgtEl>
                                          <p:spTgt spid="4"/>
                                        </p:tgtEl>
                                        <p:attrNameLst>
                                          <p:attrName>ppt_y</p:attrName>
                                        </p:attrNameLst>
                                      </p:cBhvr>
                                      <p:tavLst>
                                        <p:tav tm="0">
                                          <p:val>
                                            <p:strVal val="ppt_y"/>
                                          </p:val>
                                        </p:tav>
                                        <p:tav tm="100000">
                                          <p:val>
                                            <p:strVal val="1+ppt_h/2"/>
                                          </p:val>
                                        </p:tav>
                                      </p:tavLst>
                                    </p:anim>
                                    <p:set>
                                      <p:cBhvr>
                                        <p:cTn id="94" dur="1" fill="hold">
                                          <p:stCondLst>
                                            <p:cond delay="2999"/>
                                          </p:stCondLst>
                                        </p:cTn>
                                        <p:tgtEl>
                                          <p:spTgt spid="4"/>
                                        </p:tgtEl>
                                        <p:attrNameLst>
                                          <p:attrName>style.visibility</p:attrName>
                                        </p:attrNameLst>
                                      </p:cBhvr>
                                      <p:to>
                                        <p:strVal val="hidden"/>
                                      </p:to>
                                    </p:set>
                                  </p:childTnLst>
                                </p:cTn>
                              </p:par>
                              <p:par>
                                <p:cTn id="95" presetID="2" presetClass="exit" presetSubtype="6" fill="hold" grpId="1" nodeType="withEffect">
                                  <p:stCondLst>
                                    <p:cond delay="0"/>
                                  </p:stCondLst>
                                  <p:childTnLst>
                                    <p:anim calcmode="lin" valueType="num">
                                      <p:cBhvr additive="base">
                                        <p:cTn id="96" dur="3000"/>
                                        <p:tgtEl>
                                          <p:spTgt spid="5"/>
                                        </p:tgtEl>
                                        <p:attrNameLst>
                                          <p:attrName>ppt_x</p:attrName>
                                        </p:attrNameLst>
                                      </p:cBhvr>
                                      <p:tavLst>
                                        <p:tav tm="0">
                                          <p:val>
                                            <p:strVal val="ppt_x"/>
                                          </p:val>
                                        </p:tav>
                                        <p:tav tm="100000">
                                          <p:val>
                                            <p:strVal val="1+ppt_w/2"/>
                                          </p:val>
                                        </p:tav>
                                      </p:tavLst>
                                    </p:anim>
                                    <p:anim calcmode="lin" valueType="num">
                                      <p:cBhvr additive="base">
                                        <p:cTn id="97" dur="3000"/>
                                        <p:tgtEl>
                                          <p:spTgt spid="5"/>
                                        </p:tgtEl>
                                        <p:attrNameLst>
                                          <p:attrName>ppt_y</p:attrName>
                                        </p:attrNameLst>
                                      </p:cBhvr>
                                      <p:tavLst>
                                        <p:tav tm="0">
                                          <p:val>
                                            <p:strVal val="ppt_y"/>
                                          </p:val>
                                        </p:tav>
                                        <p:tav tm="100000">
                                          <p:val>
                                            <p:strVal val="1+ppt_h/2"/>
                                          </p:val>
                                        </p:tav>
                                      </p:tavLst>
                                    </p:anim>
                                    <p:set>
                                      <p:cBhvr>
                                        <p:cTn id="98" dur="1" fill="hold">
                                          <p:stCondLst>
                                            <p:cond delay="2999"/>
                                          </p:stCondLst>
                                        </p:cTn>
                                        <p:tgtEl>
                                          <p:spTgt spid="5"/>
                                        </p:tgtEl>
                                        <p:attrNameLst>
                                          <p:attrName>style.visibility</p:attrName>
                                        </p:attrNameLst>
                                      </p:cBhvr>
                                      <p:to>
                                        <p:strVal val="hidden"/>
                                      </p:to>
                                    </p:set>
                                  </p:childTnLst>
                                </p:cTn>
                              </p:par>
                              <p:par>
                                <p:cTn id="99" presetID="2" presetClass="exit" presetSubtype="6" fill="hold" grpId="1" nodeType="withEffect">
                                  <p:stCondLst>
                                    <p:cond delay="0"/>
                                  </p:stCondLst>
                                  <p:childTnLst>
                                    <p:anim calcmode="lin" valueType="num">
                                      <p:cBhvr additive="base">
                                        <p:cTn id="100" dur="3000"/>
                                        <p:tgtEl>
                                          <p:spTgt spid="6"/>
                                        </p:tgtEl>
                                        <p:attrNameLst>
                                          <p:attrName>ppt_x</p:attrName>
                                        </p:attrNameLst>
                                      </p:cBhvr>
                                      <p:tavLst>
                                        <p:tav tm="0">
                                          <p:val>
                                            <p:strVal val="ppt_x"/>
                                          </p:val>
                                        </p:tav>
                                        <p:tav tm="100000">
                                          <p:val>
                                            <p:strVal val="1+ppt_w/2"/>
                                          </p:val>
                                        </p:tav>
                                      </p:tavLst>
                                    </p:anim>
                                    <p:anim calcmode="lin" valueType="num">
                                      <p:cBhvr additive="base">
                                        <p:cTn id="101" dur="3000"/>
                                        <p:tgtEl>
                                          <p:spTgt spid="6"/>
                                        </p:tgtEl>
                                        <p:attrNameLst>
                                          <p:attrName>ppt_y</p:attrName>
                                        </p:attrNameLst>
                                      </p:cBhvr>
                                      <p:tavLst>
                                        <p:tav tm="0">
                                          <p:val>
                                            <p:strVal val="ppt_y"/>
                                          </p:val>
                                        </p:tav>
                                        <p:tav tm="100000">
                                          <p:val>
                                            <p:strVal val="1+ppt_h/2"/>
                                          </p:val>
                                        </p:tav>
                                      </p:tavLst>
                                    </p:anim>
                                    <p:set>
                                      <p:cBhvr>
                                        <p:cTn id="102" dur="1" fill="hold">
                                          <p:stCondLst>
                                            <p:cond delay="2999"/>
                                          </p:stCondLst>
                                        </p:cTn>
                                        <p:tgtEl>
                                          <p:spTgt spid="6"/>
                                        </p:tgtEl>
                                        <p:attrNameLst>
                                          <p:attrName>style.visibility</p:attrName>
                                        </p:attrNameLst>
                                      </p:cBhvr>
                                      <p:to>
                                        <p:strVal val="hidden"/>
                                      </p:to>
                                    </p:set>
                                  </p:childTnLst>
                                </p:cTn>
                              </p:par>
                              <p:par>
                                <p:cTn id="103" presetID="2" presetClass="exit" presetSubtype="6" fill="hold" grpId="1" nodeType="withEffect">
                                  <p:stCondLst>
                                    <p:cond delay="0"/>
                                  </p:stCondLst>
                                  <p:childTnLst>
                                    <p:anim calcmode="lin" valueType="num">
                                      <p:cBhvr additive="base">
                                        <p:cTn id="104" dur="3000"/>
                                        <p:tgtEl>
                                          <p:spTgt spid="7"/>
                                        </p:tgtEl>
                                        <p:attrNameLst>
                                          <p:attrName>ppt_x</p:attrName>
                                        </p:attrNameLst>
                                      </p:cBhvr>
                                      <p:tavLst>
                                        <p:tav tm="0">
                                          <p:val>
                                            <p:strVal val="ppt_x"/>
                                          </p:val>
                                        </p:tav>
                                        <p:tav tm="100000">
                                          <p:val>
                                            <p:strVal val="1+ppt_w/2"/>
                                          </p:val>
                                        </p:tav>
                                      </p:tavLst>
                                    </p:anim>
                                    <p:anim calcmode="lin" valueType="num">
                                      <p:cBhvr additive="base">
                                        <p:cTn id="105" dur="3000"/>
                                        <p:tgtEl>
                                          <p:spTgt spid="7"/>
                                        </p:tgtEl>
                                        <p:attrNameLst>
                                          <p:attrName>ppt_y</p:attrName>
                                        </p:attrNameLst>
                                      </p:cBhvr>
                                      <p:tavLst>
                                        <p:tav tm="0">
                                          <p:val>
                                            <p:strVal val="ppt_y"/>
                                          </p:val>
                                        </p:tav>
                                        <p:tav tm="100000">
                                          <p:val>
                                            <p:strVal val="1+ppt_h/2"/>
                                          </p:val>
                                        </p:tav>
                                      </p:tavLst>
                                    </p:anim>
                                    <p:set>
                                      <p:cBhvr>
                                        <p:cTn id="106" dur="1" fill="hold">
                                          <p:stCondLst>
                                            <p:cond delay="2999"/>
                                          </p:stCondLst>
                                        </p:cTn>
                                        <p:tgtEl>
                                          <p:spTgt spid="7"/>
                                        </p:tgtEl>
                                        <p:attrNameLst>
                                          <p:attrName>style.visibility</p:attrName>
                                        </p:attrNameLst>
                                      </p:cBhvr>
                                      <p:to>
                                        <p:strVal val="hidden"/>
                                      </p:to>
                                    </p:set>
                                  </p:childTnLst>
                                </p:cTn>
                              </p:par>
                              <p:par>
                                <p:cTn id="107" presetID="2" presetClass="exit" presetSubtype="6" fill="hold" grpId="1" nodeType="withEffect">
                                  <p:stCondLst>
                                    <p:cond delay="0"/>
                                  </p:stCondLst>
                                  <p:childTnLst>
                                    <p:anim calcmode="lin" valueType="num">
                                      <p:cBhvr additive="base">
                                        <p:cTn id="108" dur="3000"/>
                                        <p:tgtEl>
                                          <p:spTgt spid="8"/>
                                        </p:tgtEl>
                                        <p:attrNameLst>
                                          <p:attrName>ppt_x</p:attrName>
                                        </p:attrNameLst>
                                      </p:cBhvr>
                                      <p:tavLst>
                                        <p:tav tm="0">
                                          <p:val>
                                            <p:strVal val="ppt_x"/>
                                          </p:val>
                                        </p:tav>
                                        <p:tav tm="100000">
                                          <p:val>
                                            <p:strVal val="1+ppt_w/2"/>
                                          </p:val>
                                        </p:tav>
                                      </p:tavLst>
                                    </p:anim>
                                    <p:anim calcmode="lin" valueType="num">
                                      <p:cBhvr additive="base">
                                        <p:cTn id="109" dur="3000"/>
                                        <p:tgtEl>
                                          <p:spTgt spid="8"/>
                                        </p:tgtEl>
                                        <p:attrNameLst>
                                          <p:attrName>ppt_y</p:attrName>
                                        </p:attrNameLst>
                                      </p:cBhvr>
                                      <p:tavLst>
                                        <p:tav tm="0">
                                          <p:val>
                                            <p:strVal val="ppt_y"/>
                                          </p:val>
                                        </p:tav>
                                        <p:tav tm="100000">
                                          <p:val>
                                            <p:strVal val="1+ppt_h/2"/>
                                          </p:val>
                                        </p:tav>
                                      </p:tavLst>
                                    </p:anim>
                                    <p:set>
                                      <p:cBhvr>
                                        <p:cTn id="110" dur="1" fill="hold">
                                          <p:stCondLst>
                                            <p:cond delay="2999"/>
                                          </p:stCondLst>
                                        </p:cTn>
                                        <p:tgtEl>
                                          <p:spTgt spid="8"/>
                                        </p:tgtEl>
                                        <p:attrNameLst>
                                          <p:attrName>style.visibility</p:attrName>
                                        </p:attrNameLst>
                                      </p:cBhvr>
                                      <p:to>
                                        <p:strVal val="hidden"/>
                                      </p:to>
                                    </p:set>
                                  </p:childTnLst>
                                </p:cTn>
                              </p:par>
                              <p:par>
                                <p:cTn id="111" presetID="2" presetClass="exit" presetSubtype="6" fill="hold" grpId="1" nodeType="withEffect">
                                  <p:stCondLst>
                                    <p:cond delay="0"/>
                                  </p:stCondLst>
                                  <p:childTnLst>
                                    <p:anim calcmode="lin" valueType="num">
                                      <p:cBhvr additive="base">
                                        <p:cTn id="112" dur="3000"/>
                                        <p:tgtEl>
                                          <p:spTgt spid="9"/>
                                        </p:tgtEl>
                                        <p:attrNameLst>
                                          <p:attrName>ppt_x</p:attrName>
                                        </p:attrNameLst>
                                      </p:cBhvr>
                                      <p:tavLst>
                                        <p:tav tm="0">
                                          <p:val>
                                            <p:strVal val="ppt_x"/>
                                          </p:val>
                                        </p:tav>
                                        <p:tav tm="100000">
                                          <p:val>
                                            <p:strVal val="1+ppt_w/2"/>
                                          </p:val>
                                        </p:tav>
                                      </p:tavLst>
                                    </p:anim>
                                    <p:anim calcmode="lin" valueType="num">
                                      <p:cBhvr additive="base">
                                        <p:cTn id="113" dur="3000"/>
                                        <p:tgtEl>
                                          <p:spTgt spid="9"/>
                                        </p:tgtEl>
                                        <p:attrNameLst>
                                          <p:attrName>ppt_y</p:attrName>
                                        </p:attrNameLst>
                                      </p:cBhvr>
                                      <p:tavLst>
                                        <p:tav tm="0">
                                          <p:val>
                                            <p:strVal val="ppt_y"/>
                                          </p:val>
                                        </p:tav>
                                        <p:tav tm="100000">
                                          <p:val>
                                            <p:strVal val="1+ppt_h/2"/>
                                          </p:val>
                                        </p:tav>
                                      </p:tavLst>
                                    </p:anim>
                                    <p:set>
                                      <p:cBhvr>
                                        <p:cTn id="114" dur="1" fill="hold">
                                          <p:stCondLst>
                                            <p:cond delay="2999"/>
                                          </p:stCondLst>
                                        </p:cTn>
                                        <p:tgtEl>
                                          <p:spTgt spid="9"/>
                                        </p:tgtEl>
                                        <p:attrNameLst>
                                          <p:attrName>style.visibility</p:attrName>
                                        </p:attrNameLst>
                                      </p:cBhvr>
                                      <p:to>
                                        <p:strVal val="hidden"/>
                                      </p:to>
                                    </p:set>
                                  </p:childTnLst>
                                </p:cTn>
                              </p:par>
                              <p:par>
                                <p:cTn id="115" presetID="2" presetClass="exit" presetSubtype="6" fill="hold" grpId="1" nodeType="withEffect">
                                  <p:stCondLst>
                                    <p:cond delay="0"/>
                                  </p:stCondLst>
                                  <p:childTnLst>
                                    <p:anim calcmode="lin" valueType="num">
                                      <p:cBhvr additive="base">
                                        <p:cTn id="116" dur="3000"/>
                                        <p:tgtEl>
                                          <p:spTgt spid="10"/>
                                        </p:tgtEl>
                                        <p:attrNameLst>
                                          <p:attrName>ppt_x</p:attrName>
                                        </p:attrNameLst>
                                      </p:cBhvr>
                                      <p:tavLst>
                                        <p:tav tm="0">
                                          <p:val>
                                            <p:strVal val="ppt_x"/>
                                          </p:val>
                                        </p:tav>
                                        <p:tav tm="100000">
                                          <p:val>
                                            <p:strVal val="1+ppt_w/2"/>
                                          </p:val>
                                        </p:tav>
                                      </p:tavLst>
                                    </p:anim>
                                    <p:anim calcmode="lin" valueType="num">
                                      <p:cBhvr additive="base">
                                        <p:cTn id="117" dur="3000"/>
                                        <p:tgtEl>
                                          <p:spTgt spid="10"/>
                                        </p:tgtEl>
                                        <p:attrNameLst>
                                          <p:attrName>ppt_y</p:attrName>
                                        </p:attrNameLst>
                                      </p:cBhvr>
                                      <p:tavLst>
                                        <p:tav tm="0">
                                          <p:val>
                                            <p:strVal val="ppt_y"/>
                                          </p:val>
                                        </p:tav>
                                        <p:tav tm="100000">
                                          <p:val>
                                            <p:strVal val="1+ppt_h/2"/>
                                          </p:val>
                                        </p:tav>
                                      </p:tavLst>
                                    </p:anim>
                                    <p:set>
                                      <p:cBhvr>
                                        <p:cTn id="118" dur="1" fill="hold">
                                          <p:stCondLst>
                                            <p:cond delay="2999"/>
                                          </p:stCondLst>
                                        </p:cTn>
                                        <p:tgtEl>
                                          <p:spTgt spid="10"/>
                                        </p:tgtEl>
                                        <p:attrNameLst>
                                          <p:attrName>style.visibility</p:attrName>
                                        </p:attrNameLst>
                                      </p:cBhvr>
                                      <p:to>
                                        <p:strVal val="hidden"/>
                                      </p:to>
                                    </p:set>
                                  </p:childTnLst>
                                </p:cTn>
                              </p:par>
                              <p:par>
                                <p:cTn id="119" presetID="2" presetClass="exit" presetSubtype="6" fill="hold" grpId="1" nodeType="withEffect">
                                  <p:stCondLst>
                                    <p:cond delay="0"/>
                                  </p:stCondLst>
                                  <p:childTnLst>
                                    <p:anim calcmode="lin" valueType="num">
                                      <p:cBhvr additive="base">
                                        <p:cTn id="120" dur="3000"/>
                                        <p:tgtEl>
                                          <p:spTgt spid="11"/>
                                        </p:tgtEl>
                                        <p:attrNameLst>
                                          <p:attrName>ppt_x</p:attrName>
                                        </p:attrNameLst>
                                      </p:cBhvr>
                                      <p:tavLst>
                                        <p:tav tm="0">
                                          <p:val>
                                            <p:strVal val="ppt_x"/>
                                          </p:val>
                                        </p:tav>
                                        <p:tav tm="100000">
                                          <p:val>
                                            <p:strVal val="1+ppt_w/2"/>
                                          </p:val>
                                        </p:tav>
                                      </p:tavLst>
                                    </p:anim>
                                    <p:anim calcmode="lin" valueType="num">
                                      <p:cBhvr additive="base">
                                        <p:cTn id="121" dur="3000"/>
                                        <p:tgtEl>
                                          <p:spTgt spid="11"/>
                                        </p:tgtEl>
                                        <p:attrNameLst>
                                          <p:attrName>ppt_y</p:attrName>
                                        </p:attrNameLst>
                                      </p:cBhvr>
                                      <p:tavLst>
                                        <p:tav tm="0">
                                          <p:val>
                                            <p:strVal val="ppt_y"/>
                                          </p:val>
                                        </p:tav>
                                        <p:tav tm="100000">
                                          <p:val>
                                            <p:strVal val="1+ppt_h/2"/>
                                          </p:val>
                                        </p:tav>
                                      </p:tavLst>
                                    </p:anim>
                                    <p:set>
                                      <p:cBhvr>
                                        <p:cTn id="122" dur="1" fill="hold">
                                          <p:stCondLst>
                                            <p:cond delay="2999"/>
                                          </p:stCondLst>
                                        </p:cTn>
                                        <p:tgtEl>
                                          <p:spTgt spid="11"/>
                                        </p:tgtEl>
                                        <p:attrNameLst>
                                          <p:attrName>style.visibility</p:attrName>
                                        </p:attrNameLst>
                                      </p:cBhvr>
                                      <p:to>
                                        <p:strVal val="hidden"/>
                                      </p:to>
                                    </p:set>
                                  </p:childTnLst>
                                </p:cTn>
                              </p:par>
                              <p:par>
                                <p:cTn id="123" presetID="2" presetClass="exit" presetSubtype="6" fill="hold" grpId="1" nodeType="withEffect">
                                  <p:stCondLst>
                                    <p:cond delay="0"/>
                                  </p:stCondLst>
                                  <p:childTnLst>
                                    <p:anim calcmode="lin" valueType="num">
                                      <p:cBhvr additive="base">
                                        <p:cTn id="124" dur="3000"/>
                                        <p:tgtEl>
                                          <p:spTgt spid="12"/>
                                        </p:tgtEl>
                                        <p:attrNameLst>
                                          <p:attrName>ppt_x</p:attrName>
                                        </p:attrNameLst>
                                      </p:cBhvr>
                                      <p:tavLst>
                                        <p:tav tm="0">
                                          <p:val>
                                            <p:strVal val="ppt_x"/>
                                          </p:val>
                                        </p:tav>
                                        <p:tav tm="100000">
                                          <p:val>
                                            <p:strVal val="1+ppt_w/2"/>
                                          </p:val>
                                        </p:tav>
                                      </p:tavLst>
                                    </p:anim>
                                    <p:anim calcmode="lin" valueType="num">
                                      <p:cBhvr additive="base">
                                        <p:cTn id="125" dur="3000"/>
                                        <p:tgtEl>
                                          <p:spTgt spid="12"/>
                                        </p:tgtEl>
                                        <p:attrNameLst>
                                          <p:attrName>ppt_y</p:attrName>
                                        </p:attrNameLst>
                                      </p:cBhvr>
                                      <p:tavLst>
                                        <p:tav tm="0">
                                          <p:val>
                                            <p:strVal val="ppt_y"/>
                                          </p:val>
                                        </p:tav>
                                        <p:tav tm="100000">
                                          <p:val>
                                            <p:strVal val="1+ppt_h/2"/>
                                          </p:val>
                                        </p:tav>
                                      </p:tavLst>
                                    </p:anim>
                                    <p:set>
                                      <p:cBhvr>
                                        <p:cTn id="126" dur="1" fill="hold">
                                          <p:stCondLst>
                                            <p:cond delay="2999"/>
                                          </p:stCondLst>
                                        </p:cTn>
                                        <p:tgtEl>
                                          <p:spTgt spid="12"/>
                                        </p:tgtEl>
                                        <p:attrNameLst>
                                          <p:attrName>style.visibility</p:attrName>
                                        </p:attrNameLst>
                                      </p:cBhvr>
                                      <p:to>
                                        <p:strVal val="hidden"/>
                                      </p:to>
                                    </p:set>
                                  </p:childTnLst>
                                </p:cTn>
                              </p:par>
                              <p:par>
                                <p:cTn id="127" presetID="2" presetClass="exit" presetSubtype="6" fill="hold" grpId="1" nodeType="withEffect">
                                  <p:stCondLst>
                                    <p:cond delay="0"/>
                                  </p:stCondLst>
                                  <p:childTnLst>
                                    <p:anim calcmode="lin" valueType="num">
                                      <p:cBhvr additive="base">
                                        <p:cTn id="128" dur="3000"/>
                                        <p:tgtEl>
                                          <p:spTgt spid="13"/>
                                        </p:tgtEl>
                                        <p:attrNameLst>
                                          <p:attrName>ppt_x</p:attrName>
                                        </p:attrNameLst>
                                      </p:cBhvr>
                                      <p:tavLst>
                                        <p:tav tm="0">
                                          <p:val>
                                            <p:strVal val="ppt_x"/>
                                          </p:val>
                                        </p:tav>
                                        <p:tav tm="100000">
                                          <p:val>
                                            <p:strVal val="1+ppt_w/2"/>
                                          </p:val>
                                        </p:tav>
                                      </p:tavLst>
                                    </p:anim>
                                    <p:anim calcmode="lin" valueType="num">
                                      <p:cBhvr additive="base">
                                        <p:cTn id="129" dur="3000"/>
                                        <p:tgtEl>
                                          <p:spTgt spid="13"/>
                                        </p:tgtEl>
                                        <p:attrNameLst>
                                          <p:attrName>ppt_y</p:attrName>
                                        </p:attrNameLst>
                                      </p:cBhvr>
                                      <p:tavLst>
                                        <p:tav tm="0">
                                          <p:val>
                                            <p:strVal val="ppt_y"/>
                                          </p:val>
                                        </p:tav>
                                        <p:tav tm="100000">
                                          <p:val>
                                            <p:strVal val="1+ppt_h/2"/>
                                          </p:val>
                                        </p:tav>
                                      </p:tavLst>
                                    </p:anim>
                                    <p:set>
                                      <p:cBhvr>
                                        <p:cTn id="130" dur="1" fill="hold">
                                          <p:stCondLst>
                                            <p:cond delay="2999"/>
                                          </p:stCondLst>
                                        </p:cTn>
                                        <p:tgtEl>
                                          <p:spTgt spid="13"/>
                                        </p:tgtEl>
                                        <p:attrNameLst>
                                          <p:attrName>style.visibility</p:attrName>
                                        </p:attrNameLst>
                                      </p:cBhvr>
                                      <p:to>
                                        <p:strVal val="hidden"/>
                                      </p:to>
                                    </p:set>
                                  </p:childTnLst>
                                </p:cTn>
                              </p:par>
                              <p:par>
                                <p:cTn id="131" presetID="2" presetClass="exit" presetSubtype="6" fill="hold" grpId="1" nodeType="withEffect">
                                  <p:stCondLst>
                                    <p:cond delay="0"/>
                                  </p:stCondLst>
                                  <p:childTnLst>
                                    <p:anim calcmode="lin" valueType="num">
                                      <p:cBhvr additive="base">
                                        <p:cTn id="132" dur="3000"/>
                                        <p:tgtEl>
                                          <p:spTgt spid="14"/>
                                        </p:tgtEl>
                                        <p:attrNameLst>
                                          <p:attrName>ppt_x</p:attrName>
                                        </p:attrNameLst>
                                      </p:cBhvr>
                                      <p:tavLst>
                                        <p:tav tm="0">
                                          <p:val>
                                            <p:strVal val="ppt_x"/>
                                          </p:val>
                                        </p:tav>
                                        <p:tav tm="100000">
                                          <p:val>
                                            <p:strVal val="1+ppt_w/2"/>
                                          </p:val>
                                        </p:tav>
                                      </p:tavLst>
                                    </p:anim>
                                    <p:anim calcmode="lin" valueType="num">
                                      <p:cBhvr additive="base">
                                        <p:cTn id="133" dur="3000"/>
                                        <p:tgtEl>
                                          <p:spTgt spid="14"/>
                                        </p:tgtEl>
                                        <p:attrNameLst>
                                          <p:attrName>ppt_y</p:attrName>
                                        </p:attrNameLst>
                                      </p:cBhvr>
                                      <p:tavLst>
                                        <p:tav tm="0">
                                          <p:val>
                                            <p:strVal val="ppt_y"/>
                                          </p:val>
                                        </p:tav>
                                        <p:tav tm="100000">
                                          <p:val>
                                            <p:strVal val="1+ppt_h/2"/>
                                          </p:val>
                                        </p:tav>
                                      </p:tavLst>
                                    </p:anim>
                                    <p:set>
                                      <p:cBhvr>
                                        <p:cTn id="134" dur="1" fill="hold">
                                          <p:stCondLst>
                                            <p:cond delay="2999"/>
                                          </p:stCondLst>
                                        </p:cTn>
                                        <p:tgtEl>
                                          <p:spTgt spid="14"/>
                                        </p:tgtEl>
                                        <p:attrNameLst>
                                          <p:attrName>style.visibility</p:attrName>
                                        </p:attrNameLst>
                                      </p:cBhvr>
                                      <p:to>
                                        <p:strVal val="hidden"/>
                                      </p:to>
                                    </p:set>
                                  </p:childTnLst>
                                </p:cTn>
                              </p:par>
                              <p:par>
                                <p:cTn id="135" presetID="2" presetClass="exit" presetSubtype="6" fill="hold" grpId="1" nodeType="withEffect">
                                  <p:stCondLst>
                                    <p:cond delay="0"/>
                                  </p:stCondLst>
                                  <p:childTnLst>
                                    <p:anim calcmode="lin" valueType="num">
                                      <p:cBhvr additive="base">
                                        <p:cTn id="136" dur="3000"/>
                                        <p:tgtEl>
                                          <p:spTgt spid="15"/>
                                        </p:tgtEl>
                                        <p:attrNameLst>
                                          <p:attrName>ppt_x</p:attrName>
                                        </p:attrNameLst>
                                      </p:cBhvr>
                                      <p:tavLst>
                                        <p:tav tm="0">
                                          <p:val>
                                            <p:strVal val="ppt_x"/>
                                          </p:val>
                                        </p:tav>
                                        <p:tav tm="100000">
                                          <p:val>
                                            <p:strVal val="1+ppt_w/2"/>
                                          </p:val>
                                        </p:tav>
                                      </p:tavLst>
                                    </p:anim>
                                    <p:anim calcmode="lin" valueType="num">
                                      <p:cBhvr additive="base">
                                        <p:cTn id="137" dur="3000"/>
                                        <p:tgtEl>
                                          <p:spTgt spid="15"/>
                                        </p:tgtEl>
                                        <p:attrNameLst>
                                          <p:attrName>ppt_y</p:attrName>
                                        </p:attrNameLst>
                                      </p:cBhvr>
                                      <p:tavLst>
                                        <p:tav tm="0">
                                          <p:val>
                                            <p:strVal val="ppt_y"/>
                                          </p:val>
                                        </p:tav>
                                        <p:tav tm="100000">
                                          <p:val>
                                            <p:strVal val="1+ppt_h/2"/>
                                          </p:val>
                                        </p:tav>
                                      </p:tavLst>
                                    </p:anim>
                                    <p:set>
                                      <p:cBhvr>
                                        <p:cTn id="138" dur="1" fill="hold">
                                          <p:stCondLst>
                                            <p:cond delay="2999"/>
                                          </p:stCondLst>
                                        </p:cTn>
                                        <p:tgtEl>
                                          <p:spTgt spid="15"/>
                                        </p:tgtEl>
                                        <p:attrNameLst>
                                          <p:attrName>style.visibility</p:attrName>
                                        </p:attrNameLst>
                                      </p:cBhvr>
                                      <p:to>
                                        <p:strVal val="hidden"/>
                                      </p:to>
                                    </p:set>
                                  </p:childTnLst>
                                </p:cTn>
                              </p:par>
                              <p:par>
                                <p:cTn id="139" presetID="2" presetClass="exit" presetSubtype="6" fill="hold" grpId="1" nodeType="withEffect">
                                  <p:stCondLst>
                                    <p:cond delay="0"/>
                                  </p:stCondLst>
                                  <p:childTnLst>
                                    <p:anim calcmode="lin" valueType="num">
                                      <p:cBhvr additive="base">
                                        <p:cTn id="140" dur="3000"/>
                                        <p:tgtEl>
                                          <p:spTgt spid="16"/>
                                        </p:tgtEl>
                                        <p:attrNameLst>
                                          <p:attrName>ppt_x</p:attrName>
                                        </p:attrNameLst>
                                      </p:cBhvr>
                                      <p:tavLst>
                                        <p:tav tm="0">
                                          <p:val>
                                            <p:strVal val="ppt_x"/>
                                          </p:val>
                                        </p:tav>
                                        <p:tav tm="100000">
                                          <p:val>
                                            <p:strVal val="1+ppt_w/2"/>
                                          </p:val>
                                        </p:tav>
                                      </p:tavLst>
                                    </p:anim>
                                    <p:anim calcmode="lin" valueType="num">
                                      <p:cBhvr additive="base">
                                        <p:cTn id="141" dur="3000"/>
                                        <p:tgtEl>
                                          <p:spTgt spid="16"/>
                                        </p:tgtEl>
                                        <p:attrNameLst>
                                          <p:attrName>ppt_y</p:attrName>
                                        </p:attrNameLst>
                                      </p:cBhvr>
                                      <p:tavLst>
                                        <p:tav tm="0">
                                          <p:val>
                                            <p:strVal val="ppt_y"/>
                                          </p:val>
                                        </p:tav>
                                        <p:tav tm="100000">
                                          <p:val>
                                            <p:strVal val="1+ppt_h/2"/>
                                          </p:val>
                                        </p:tav>
                                      </p:tavLst>
                                    </p:anim>
                                    <p:set>
                                      <p:cBhvr>
                                        <p:cTn id="142" dur="1" fill="hold">
                                          <p:stCondLst>
                                            <p:cond delay="2999"/>
                                          </p:stCondLst>
                                        </p:cTn>
                                        <p:tgtEl>
                                          <p:spTgt spid="16"/>
                                        </p:tgtEl>
                                        <p:attrNameLst>
                                          <p:attrName>style.visibility</p:attrName>
                                        </p:attrNameLst>
                                      </p:cBhvr>
                                      <p:to>
                                        <p:strVal val="hidden"/>
                                      </p:to>
                                    </p:set>
                                  </p:childTnLst>
                                </p:cTn>
                              </p:par>
                              <p:par>
                                <p:cTn id="143" presetID="2" presetClass="exit" presetSubtype="6" fill="hold" grpId="1" nodeType="withEffect">
                                  <p:stCondLst>
                                    <p:cond delay="0"/>
                                  </p:stCondLst>
                                  <p:childTnLst>
                                    <p:anim calcmode="lin" valueType="num">
                                      <p:cBhvr additive="base">
                                        <p:cTn id="144" dur="3000"/>
                                        <p:tgtEl>
                                          <p:spTgt spid="17"/>
                                        </p:tgtEl>
                                        <p:attrNameLst>
                                          <p:attrName>ppt_x</p:attrName>
                                        </p:attrNameLst>
                                      </p:cBhvr>
                                      <p:tavLst>
                                        <p:tav tm="0">
                                          <p:val>
                                            <p:strVal val="ppt_x"/>
                                          </p:val>
                                        </p:tav>
                                        <p:tav tm="100000">
                                          <p:val>
                                            <p:strVal val="1+ppt_w/2"/>
                                          </p:val>
                                        </p:tav>
                                      </p:tavLst>
                                    </p:anim>
                                    <p:anim calcmode="lin" valueType="num">
                                      <p:cBhvr additive="base">
                                        <p:cTn id="145" dur="3000"/>
                                        <p:tgtEl>
                                          <p:spTgt spid="17"/>
                                        </p:tgtEl>
                                        <p:attrNameLst>
                                          <p:attrName>ppt_y</p:attrName>
                                        </p:attrNameLst>
                                      </p:cBhvr>
                                      <p:tavLst>
                                        <p:tav tm="0">
                                          <p:val>
                                            <p:strVal val="ppt_y"/>
                                          </p:val>
                                        </p:tav>
                                        <p:tav tm="100000">
                                          <p:val>
                                            <p:strVal val="1+ppt_h/2"/>
                                          </p:val>
                                        </p:tav>
                                      </p:tavLst>
                                    </p:anim>
                                    <p:set>
                                      <p:cBhvr>
                                        <p:cTn id="146" dur="1" fill="hold">
                                          <p:stCondLst>
                                            <p:cond delay="2999"/>
                                          </p:stCondLst>
                                        </p:cTn>
                                        <p:tgtEl>
                                          <p:spTgt spid="17"/>
                                        </p:tgtEl>
                                        <p:attrNameLst>
                                          <p:attrName>style.visibility</p:attrName>
                                        </p:attrNameLst>
                                      </p:cBhvr>
                                      <p:to>
                                        <p:strVal val="hidden"/>
                                      </p:to>
                                    </p:set>
                                  </p:childTnLst>
                                </p:cTn>
                              </p:par>
                              <p:par>
                                <p:cTn id="147" presetID="2" presetClass="exit" presetSubtype="12" fill="hold" grpId="1" nodeType="withEffect">
                                  <p:stCondLst>
                                    <p:cond delay="0"/>
                                  </p:stCondLst>
                                  <p:childTnLst>
                                    <p:anim calcmode="lin" valueType="num">
                                      <p:cBhvr additive="base">
                                        <p:cTn id="148" dur="3000"/>
                                        <p:tgtEl>
                                          <p:spTgt spid="18"/>
                                        </p:tgtEl>
                                        <p:attrNameLst>
                                          <p:attrName>ppt_x</p:attrName>
                                        </p:attrNameLst>
                                      </p:cBhvr>
                                      <p:tavLst>
                                        <p:tav tm="0">
                                          <p:val>
                                            <p:strVal val="ppt_x"/>
                                          </p:val>
                                        </p:tav>
                                        <p:tav tm="100000">
                                          <p:val>
                                            <p:strVal val="0-ppt_w/2"/>
                                          </p:val>
                                        </p:tav>
                                      </p:tavLst>
                                    </p:anim>
                                    <p:anim calcmode="lin" valueType="num">
                                      <p:cBhvr additive="base">
                                        <p:cTn id="149" dur="3000"/>
                                        <p:tgtEl>
                                          <p:spTgt spid="18"/>
                                        </p:tgtEl>
                                        <p:attrNameLst>
                                          <p:attrName>ppt_y</p:attrName>
                                        </p:attrNameLst>
                                      </p:cBhvr>
                                      <p:tavLst>
                                        <p:tav tm="0">
                                          <p:val>
                                            <p:strVal val="ppt_y"/>
                                          </p:val>
                                        </p:tav>
                                        <p:tav tm="100000">
                                          <p:val>
                                            <p:strVal val="1+ppt_h/2"/>
                                          </p:val>
                                        </p:tav>
                                      </p:tavLst>
                                    </p:anim>
                                    <p:set>
                                      <p:cBhvr>
                                        <p:cTn id="150" dur="1" fill="hold">
                                          <p:stCondLst>
                                            <p:cond delay="2999"/>
                                          </p:stCondLst>
                                        </p:cTn>
                                        <p:tgtEl>
                                          <p:spTgt spid="18"/>
                                        </p:tgtEl>
                                        <p:attrNameLst>
                                          <p:attrName>style.visibility</p:attrName>
                                        </p:attrNameLst>
                                      </p:cBhvr>
                                      <p:to>
                                        <p:strVal val="hidden"/>
                                      </p:to>
                                    </p:set>
                                  </p:childTnLst>
                                </p:cTn>
                              </p:par>
                              <p:par>
                                <p:cTn id="151" presetID="2" presetClass="exit" presetSubtype="12" fill="hold" grpId="1" nodeType="withEffect">
                                  <p:stCondLst>
                                    <p:cond delay="0"/>
                                  </p:stCondLst>
                                  <p:childTnLst>
                                    <p:anim calcmode="lin" valueType="num">
                                      <p:cBhvr additive="base">
                                        <p:cTn id="152" dur="3000"/>
                                        <p:tgtEl>
                                          <p:spTgt spid="19"/>
                                        </p:tgtEl>
                                        <p:attrNameLst>
                                          <p:attrName>ppt_x</p:attrName>
                                        </p:attrNameLst>
                                      </p:cBhvr>
                                      <p:tavLst>
                                        <p:tav tm="0">
                                          <p:val>
                                            <p:strVal val="ppt_x"/>
                                          </p:val>
                                        </p:tav>
                                        <p:tav tm="100000">
                                          <p:val>
                                            <p:strVal val="0-ppt_w/2"/>
                                          </p:val>
                                        </p:tav>
                                      </p:tavLst>
                                    </p:anim>
                                    <p:anim calcmode="lin" valueType="num">
                                      <p:cBhvr additive="base">
                                        <p:cTn id="153" dur="3000"/>
                                        <p:tgtEl>
                                          <p:spTgt spid="19"/>
                                        </p:tgtEl>
                                        <p:attrNameLst>
                                          <p:attrName>ppt_y</p:attrName>
                                        </p:attrNameLst>
                                      </p:cBhvr>
                                      <p:tavLst>
                                        <p:tav tm="0">
                                          <p:val>
                                            <p:strVal val="ppt_y"/>
                                          </p:val>
                                        </p:tav>
                                        <p:tav tm="100000">
                                          <p:val>
                                            <p:strVal val="1+ppt_h/2"/>
                                          </p:val>
                                        </p:tav>
                                      </p:tavLst>
                                    </p:anim>
                                    <p:set>
                                      <p:cBhvr>
                                        <p:cTn id="154" dur="1" fill="hold">
                                          <p:stCondLst>
                                            <p:cond delay="2999"/>
                                          </p:stCondLst>
                                        </p:cTn>
                                        <p:tgtEl>
                                          <p:spTgt spid="19"/>
                                        </p:tgtEl>
                                        <p:attrNameLst>
                                          <p:attrName>style.visibility</p:attrName>
                                        </p:attrNameLst>
                                      </p:cBhvr>
                                      <p:to>
                                        <p:strVal val="hidden"/>
                                      </p:to>
                                    </p:set>
                                  </p:childTnLst>
                                </p:cTn>
                              </p:par>
                              <p:par>
                                <p:cTn id="155" presetID="2" presetClass="exit" presetSubtype="12" fill="hold" grpId="1" nodeType="withEffect">
                                  <p:stCondLst>
                                    <p:cond delay="0"/>
                                  </p:stCondLst>
                                  <p:childTnLst>
                                    <p:anim calcmode="lin" valueType="num">
                                      <p:cBhvr additive="base">
                                        <p:cTn id="156" dur="3000"/>
                                        <p:tgtEl>
                                          <p:spTgt spid="20"/>
                                        </p:tgtEl>
                                        <p:attrNameLst>
                                          <p:attrName>ppt_x</p:attrName>
                                        </p:attrNameLst>
                                      </p:cBhvr>
                                      <p:tavLst>
                                        <p:tav tm="0">
                                          <p:val>
                                            <p:strVal val="ppt_x"/>
                                          </p:val>
                                        </p:tav>
                                        <p:tav tm="100000">
                                          <p:val>
                                            <p:strVal val="0-ppt_w/2"/>
                                          </p:val>
                                        </p:tav>
                                      </p:tavLst>
                                    </p:anim>
                                    <p:anim calcmode="lin" valueType="num">
                                      <p:cBhvr additive="base">
                                        <p:cTn id="157" dur="3000"/>
                                        <p:tgtEl>
                                          <p:spTgt spid="20"/>
                                        </p:tgtEl>
                                        <p:attrNameLst>
                                          <p:attrName>ppt_y</p:attrName>
                                        </p:attrNameLst>
                                      </p:cBhvr>
                                      <p:tavLst>
                                        <p:tav tm="0">
                                          <p:val>
                                            <p:strVal val="ppt_y"/>
                                          </p:val>
                                        </p:tav>
                                        <p:tav tm="100000">
                                          <p:val>
                                            <p:strVal val="1+ppt_h/2"/>
                                          </p:val>
                                        </p:tav>
                                      </p:tavLst>
                                    </p:anim>
                                    <p:set>
                                      <p:cBhvr>
                                        <p:cTn id="158" dur="1" fill="hold">
                                          <p:stCondLst>
                                            <p:cond delay="2999"/>
                                          </p:stCondLst>
                                        </p:cTn>
                                        <p:tgtEl>
                                          <p:spTgt spid="20"/>
                                        </p:tgtEl>
                                        <p:attrNameLst>
                                          <p:attrName>style.visibility</p:attrName>
                                        </p:attrNameLst>
                                      </p:cBhvr>
                                      <p:to>
                                        <p:strVal val="hidden"/>
                                      </p:to>
                                    </p:set>
                                  </p:childTnLst>
                                </p:cTn>
                              </p:par>
                              <p:par>
                                <p:cTn id="159" presetID="2" presetClass="exit" presetSubtype="12" fill="hold" grpId="1" nodeType="withEffect">
                                  <p:stCondLst>
                                    <p:cond delay="0"/>
                                  </p:stCondLst>
                                  <p:childTnLst>
                                    <p:anim calcmode="lin" valueType="num">
                                      <p:cBhvr additive="base">
                                        <p:cTn id="160" dur="3000"/>
                                        <p:tgtEl>
                                          <p:spTgt spid="21"/>
                                        </p:tgtEl>
                                        <p:attrNameLst>
                                          <p:attrName>ppt_x</p:attrName>
                                        </p:attrNameLst>
                                      </p:cBhvr>
                                      <p:tavLst>
                                        <p:tav tm="0">
                                          <p:val>
                                            <p:strVal val="ppt_x"/>
                                          </p:val>
                                        </p:tav>
                                        <p:tav tm="100000">
                                          <p:val>
                                            <p:strVal val="0-ppt_w/2"/>
                                          </p:val>
                                        </p:tav>
                                      </p:tavLst>
                                    </p:anim>
                                    <p:anim calcmode="lin" valueType="num">
                                      <p:cBhvr additive="base">
                                        <p:cTn id="161" dur="3000"/>
                                        <p:tgtEl>
                                          <p:spTgt spid="21"/>
                                        </p:tgtEl>
                                        <p:attrNameLst>
                                          <p:attrName>ppt_y</p:attrName>
                                        </p:attrNameLst>
                                      </p:cBhvr>
                                      <p:tavLst>
                                        <p:tav tm="0">
                                          <p:val>
                                            <p:strVal val="ppt_y"/>
                                          </p:val>
                                        </p:tav>
                                        <p:tav tm="100000">
                                          <p:val>
                                            <p:strVal val="1+ppt_h/2"/>
                                          </p:val>
                                        </p:tav>
                                      </p:tavLst>
                                    </p:anim>
                                    <p:set>
                                      <p:cBhvr>
                                        <p:cTn id="162" dur="1" fill="hold">
                                          <p:stCondLst>
                                            <p:cond delay="2999"/>
                                          </p:stCondLst>
                                        </p:cTn>
                                        <p:tgtEl>
                                          <p:spTgt spid="21"/>
                                        </p:tgtEl>
                                        <p:attrNameLst>
                                          <p:attrName>style.visibility</p:attrName>
                                        </p:attrNameLst>
                                      </p:cBhvr>
                                      <p:to>
                                        <p:strVal val="hidden"/>
                                      </p:to>
                                    </p:set>
                                  </p:childTnLst>
                                </p:cTn>
                              </p:par>
                              <p:par>
                                <p:cTn id="163" presetID="2" presetClass="exit" presetSubtype="12" fill="hold" grpId="1" nodeType="withEffect">
                                  <p:stCondLst>
                                    <p:cond delay="0"/>
                                  </p:stCondLst>
                                  <p:childTnLst>
                                    <p:anim calcmode="lin" valueType="num">
                                      <p:cBhvr additive="base">
                                        <p:cTn id="164" dur="3000"/>
                                        <p:tgtEl>
                                          <p:spTgt spid="22"/>
                                        </p:tgtEl>
                                        <p:attrNameLst>
                                          <p:attrName>ppt_x</p:attrName>
                                        </p:attrNameLst>
                                      </p:cBhvr>
                                      <p:tavLst>
                                        <p:tav tm="0">
                                          <p:val>
                                            <p:strVal val="ppt_x"/>
                                          </p:val>
                                        </p:tav>
                                        <p:tav tm="100000">
                                          <p:val>
                                            <p:strVal val="0-ppt_w/2"/>
                                          </p:val>
                                        </p:tav>
                                      </p:tavLst>
                                    </p:anim>
                                    <p:anim calcmode="lin" valueType="num">
                                      <p:cBhvr additive="base">
                                        <p:cTn id="165" dur="3000"/>
                                        <p:tgtEl>
                                          <p:spTgt spid="22"/>
                                        </p:tgtEl>
                                        <p:attrNameLst>
                                          <p:attrName>ppt_y</p:attrName>
                                        </p:attrNameLst>
                                      </p:cBhvr>
                                      <p:tavLst>
                                        <p:tav tm="0">
                                          <p:val>
                                            <p:strVal val="ppt_y"/>
                                          </p:val>
                                        </p:tav>
                                        <p:tav tm="100000">
                                          <p:val>
                                            <p:strVal val="1+ppt_h/2"/>
                                          </p:val>
                                        </p:tav>
                                      </p:tavLst>
                                    </p:anim>
                                    <p:set>
                                      <p:cBhvr>
                                        <p:cTn id="166" dur="1" fill="hold">
                                          <p:stCondLst>
                                            <p:cond delay="2999"/>
                                          </p:stCondLst>
                                        </p:cTn>
                                        <p:tgtEl>
                                          <p:spTgt spid="22"/>
                                        </p:tgtEl>
                                        <p:attrNameLst>
                                          <p:attrName>style.visibility</p:attrName>
                                        </p:attrNameLst>
                                      </p:cBhvr>
                                      <p:to>
                                        <p:strVal val="hidden"/>
                                      </p:to>
                                    </p:set>
                                  </p:childTnLst>
                                </p:cTn>
                              </p:par>
                              <p:par>
                                <p:cTn id="167" presetID="2" presetClass="exit" presetSubtype="12" fill="hold" grpId="1" nodeType="withEffect">
                                  <p:stCondLst>
                                    <p:cond delay="0"/>
                                  </p:stCondLst>
                                  <p:childTnLst>
                                    <p:anim calcmode="lin" valueType="num">
                                      <p:cBhvr additive="base">
                                        <p:cTn id="168" dur="3000"/>
                                        <p:tgtEl>
                                          <p:spTgt spid="23"/>
                                        </p:tgtEl>
                                        <p:attrNameLst>
                                          <p:attrName>ppt_x</p:attrName>
                                        </p:attrNameLst>
                                      </p:cBhvr>
                                      <p:tavLst>
                                        <p:tav tm="0">
                                          <p:val>
                                            <p:strVal val="ppt_x"/>
                                          </p:val>
                                        </p:tav>
                                        <p:tav tm="100000">
                                          <p:val>
                                            <p:strVal val="0-ppt_w/2"/>
                                          </p:val>
                                        </p:tav>
                                      </p:tavLst>
                                    </p:anim>
                                    <p:anim calcmode="lin" valueType="num">
                                      <p:cBhvr additive="base">
                                        <p:cTn id="169" dur="3000"/>
                                        <p:tgtEl>
                                          <p:spTgt spid="23"/>
                                        </p:tgtEl>
                                        <p:attrNameLst>
                                          <p:attrName>ppt_y</p:attrName>
                                        </p:attrNameLst>
                                      </p:cBhvr>
                                      <p:tavLst>
                                        <p:tav tm="0">
                                          <p:val>
                                            <p:strVal val="ppt_y"/>
                                          </p:val>
                                        </p:tav>
                                        <p:tav tm="100000">
                                          <p:val>
                                            <p:strVal val="1+ppt_h/2"/>
                                          </p:val>
                                        </p:tav>
                                      </p:tavLst>
                                    </p:anim>
                                    <p:set>
                                      <p:cBhvr>
                                        <p:cTn id="170" dur="1" fill="hold">
                                          <p:stCondLst>
                                            <p:cond delay="2999"/>
                                          </p:stCondLst>
                                        </p:cTn>
                                        <p:tgtEl>
                                          <p:spTgt spid="23"/>
                                        </p:tgtEl>
                                        <p:attrNameLst>
                                          <p:attrName>style.visibility</p:attrName>
                                        </p:attrNameLst>
                                      </p:cBhvr>
                                      <p:to>
                                        <p:strVal val="hidden"/>
                                      </p:to>
                                    </p:set>
                                  </p:childTnLst>
                                </p:cTn>
                              </p:par>
                              <p:par>
                                <p:cTn id="171" presetID="2" presetClass="exit" presetSubtype="12" fill="hold" grpId="1" nodeType="withEffect">
                                  <p:stCondLst>
                                    <p:cond delay="0"/>
                                  </p:stCondLst>
                                  <p:childTnLst>
                                    <p:anim calcmode="lin" valueType="num">
                                      <p:cBhvr additive="base">
                                        <p:cTn id="172" dur="3000"/>
                                        <p:tgtEl>
                                          <p:spTgt spid="24"/>
                                        </p:tgtEl>
                                        <p:attrNameLst>
                                          <p:attrName>ppt_x</p:attrName>
                                        </p:attrNameLst>
                                      </p:cBhvr>
                                      <p:tavLst>
                                        <p:tav tm="0">
                                          <p:val>
                                            <p:strVal val="ppt_x"/>
                                          </p:val>
                                        </p:tav>
                                        <p:tav tm="100000">
                                          <p:val>
                                            <p:strVal val="0-ppt_w/2"/>
                                          </p:val>
                                        </p:tav>
                                      </p:tavLst>
                                    </p:anim>
                                    <p:anim calcmode="lin" valueType="num">
                                      <p:cBhvr additive="base">
                                        <p:cTn id="173" dur="3000"/>
                                        <p:tgtEl>
                                          <p:spTgt spid="24"/>
                                        </p:tgtEl>
                                        <p:attrNameLst>
                                          <p:attrName>ppt_y</p:attrName>
                                        </p:attrNameLst>
                                      </p:cBhvr>
                                      <p:tavLst>
                                        <p:tav tm="0">
                                          <p:val>
                                            <p:strVal val="ppt_y"/>
                                          </p:val>
                                        </p:tav>
                                        <p:tav tm="100000">
                                          <p:val>
                                            <p:strVal val="1+ppt_h/2"/>
                                          </p:val>
                                        </p:tav>
                                      </p:tavLst>
                                    </p:anim>
                                    <p:set>
                                      <p:cBhvr>
                                        <p:cTn id="174" dur="1" fill="hold">
                                          <p:stCondLst>
                                            <p:cond delay="2999"/>
                                          </p:stCondLst>
                                        </p:cTn>
                                        <p:tgtEl>
                                          <p:spTgt spid="24"/>
                                        </p:tgtEl>
                                        <p:attrNameLst>
                                          <p:attrName>style.visibility</p:attrName>
                                        </p:attrNameLst>
                                      </p:cBhvr>
                                      <p:to>
                                        <p:strVal val="hidden"/>
                                      </p:to>
                                    </p:set>
                                  </p:childTnLst>
                                </p:cTn>
                              </p:par>
                              <p:par>
                                <p:cTn id="175" presetID="2" presetClass="exit" presetSubtype="12" fill="hold" grpId="1" nodeType="withEffect">
                                  <p:stCondLst>
                                    <p:cond delay="0"/>
                                  </p:stCondLst>
                                  <p:childTnLst>
                                    <p:anim calcmode="lin" valueType="num">
                                      <p:cBhvr additive="base">
                                        <p:cTn id="176" dur="3000"/>
                                        <p:tgtEl>
                                          <p:spTgt spid="25"/>
                                        </p:tgtEl>
                                        <p:attrNameLst>
                                          <p:attrName>ppt_x</p:attrName>
                                        </p:attrNameLst>
                                      </p:cBhvr>
                                      <p:tavLst>
                                        <p:tav tm="0">
                                          <p:val>
                                            <p:strVal val="ppt_x"/>
                                          </p:val>
                                        </p:tav>
                                        <p:tav tm="100000">
                                          <p:val>
                                            <p:strVal val="0-ppt_w/2"/>
                                          </p:val>
                                        </p:tav>
                                      </p:tavLst>
                                    </p:anim>
                                    <p:anim calcmode="lin" valueType="num">
                                      <p:cBhvr additive="base">
                                        <p:cTn id="177" dur="3000"/>
                                        <p:tgtEl>
                                          <p:spTgt spid="25"/>
                                        </p:tgtEl>
                                        <p:attrNameLst>
                                          <p:attrName>ppt_y</p:attrName>
                                        </p:attrNameLst>
                                      </p:cBhvr>
                                      <p:tavLst>
                                        <p:tav tm="0">
                                          <p:val>
                                            <p:strVal val="ppt_y"/>
                                          </p:val>
                                        </p:tav>
                                        <p:tav tm="100000">
                                          <p:val>
                                            <p:strVal val="1+ppt_h/2"/>
                                          </p:val>
                                        </p:tav>
                                      </p:tavLst>
                                    </p:anim>
                                    <p:set>
                                      <p:cBhvr>
                                        <p:cTn id="178" dur="1" fill="hold">
                                          <p:stCondLst>
                                            <p:cond delay="2999"/>
                                          </p:stCondLst>
                                        </p:cTn>
                                        <p:tgtEl>
                                          <p:spTgt spid="25"/>
                                        </p:tgtEl>
                                        <p:attrNameLst>
                                          <p:attrName>style.visibility</p:attrName>
                                        </p:attrNameLst>
                                      </p:cBhvr>
                                      <p:to>
                                        <p:strVal val="hidden"/>
                                      </p:to>
                                    </p:set>
                                  </p:childTnLst>
                                </p:cTn>
                              </p:par>
                              <p:par>
                                <p:cTn id="179" presetID="2" presetClass="exit" presetSubtype="12" fill="hold" grpId="1" nodeType="withEffect">
                                  <p:stCondLst>
                                    <p:cond delay="0"/>
                                  </p:stCondLst>
                                  <p:childTnLst>
                                    <p:anim calcmode="lin" valueType="num">
                                      <p:cBhvr additive="base">
                                        <p:cTn id="180" dur="3000"/>
                                        <p:tgtEl>
                                          <p:spTgt spid="26"/>
                                        </p:tgtEl>
                                        <p:attrNameLst>
                                          <p:attrName>ppt_x</p:attrName>
                                        </p:attrNameLst>
                                      </p:cBhvr>
                                      <p:tavLst>
                                        <p:tav tm="0">
                                          <p:val>
                                            <p:strVal val="ppt_x"/>
                                          </p:val>
                                        </p:tav>
                                        <p:tav tm="100000">
                                          <p:val>
                                            <p:strVal val="0-ppt_w/2"/>
                                          </p:val>
                                        </p:tav>
                                      </p:tavLst>
                                    </p:anim>
                                    <p:anim calcmode="lin" valueType="num">
                                      <p:cBhvr additive="base">
                                        <p:cTn id="181" dur="3000"/>
                                        <p:tgtEl>
                                          <p:spTgt spid="26"/>
                                        </p:tgtEl>
                                        <p:attrNameLst>
                                          <p:attrName>ppt_y</p:attrName>
                                        </p:attrNameLst>
                                      </p:cBhvr>
                                      <p:tavLst>
                                        <p:tav tm="0">
                                          <p:val>
                                            <p:strVal val="ppt_y"/>
                                          </p:val>
                                        </p:tav>
                                        <p:tav tm="100000">
                                          <p:val>
                                            <p:strVal val="1+ppt_h/2"/>
                                          </p:val>
                                        </p:tav>
                                      </p:tavLst>
                                    </p:anim>
                                    <p:set>
                                      <p:cBhvr>
                                        <p:cTn id="182" dur="1" fill="hold">
                                          <p:stCondLst>
                                            <p:cond delay="2999"/>
                                          </p:stCondLst>
                                        </p:cTn>
                                        <p:tgtEl>
                                          <p:spTgt spid="26"/>
                                        </p:tgtEl>
                                        <p:attrNameLst>
                                          <p:attrName>style.visibility</p:attrName>
                                        </p:attrNameLst>
                                      </p:cBhvr>
                                      <p:to>
                                        <p:strVal val="hidden"/>
                                      </p:to>
                                    </p:set>
                                  </p:childTnLst>
                                </p:cTn>
                              </p:par>
                              <p:par>
                                <p:cTn id="183" presetID="2" presetClass="exit" presetSubtype="12" fill="hold" grpId="1" nodeType="withEffect">
                                  <p:stCondLst>
                                    <p:cond delay="0"/>
                                  </p:stCondLst>
                                  <p:childTnLst>
                                    <p:anim calcmode="lin" valueType="num">
                                      <p:cBhvr additive="base">
                                        <p:cTn id="184" dur="3000"/>
                                        <p:tgtEl>
                                          <p:spTgt spid="27"/>
                                        </p:tgtEl>
                                        <p:attrNameLst>
                                          <p:attrName>ppt_x</p:attrName>
                                        </p:attrNameLst>
                                      </p:cBhvr>
                                      <p:tavLst>
                                        <p:tav tm="0">
                                          <p:val>
                                            <p:strVal val="ppt_x"/>
                                          </p:val>
                                        </p:tav>
                                        <p:tav tm="100000">
                                          <p:val>
                                            <p:strVal val="0-ppt_w/2"/>
                                          </p:val>
                                        </p:tav>
                                      </p:tavLst>
                                    </p:anim>
                                    <p:anim calcmode="lin" valueType="num">
                                      <p:cBhvr additive="base">
                                        <p:cTn id="185" dur="3000"/>
                                        <p:tgtEl>
                                          <p:spTgt spid="27"/>
                                        </p:tgtEl>
                                        <p:attrNameLst>
                                          <p:attrName>ppt_y</p:attrName>
                                        </p:attrNameLst>
                                      </p:cBhvr>
                                      <p:tavLst>
                                        <p:tav tm="0">
                                          <p:val>
                                            <p:strVal val="ppt_y"/>
                                          </p:val>
                                        </p:tav>
                                        <p:tav tm="100000">
                                          <p:val>
                                            <p:strVal val="1+ppt_h/2"/>
                                          </p:val>
                                        </p:tav>
                                      </p:tavLst>
                                    </p:anim>
                                    <p:set>
                                      <p:cBhvr>
                                        <p:cTn id="186" dur="1" fill="hold">
                                          <p:stCondLst>
                                            <p:cond delay="2999"/>
                                          </p:stCondLst>
                                        </p:cTn>
                                        <p:tgtEl>
                                          <p:spTgt spid="27"/>
                                        </p:tgtEl>
                                        <p:attrNameLst>
                                          <p:attrName>style.visibility</p:attrName>
                                        </p:attrNameLst>
                                      </p:cBhvr>
                                      <p:to>
                                        <p:strVal val="hidden"/>
                                      </p:to>
                                    </p:set>
                                  </p:childTnLst>
                                </p:cTn>
                              </p:par>
                              <p:par>
                                <p:cTn id="187" presetID="2" presetClass="exit" presetSubtype="12" fill="hold" grpId="1" nodeType="withEffect">
                                  <p:stCondLst>
                                    <p:cond delay="0"/>
                                  </p:stCondLst>
                                  <p:childTnLst>
                                    <p:anim calcmode="lin" valueType="num">
                                      <p:cBhvr additive="base">
                                        <p:cTn id="188" dur="3000"/>
                                        <p:tgtEl>
                                          <p:spTgt spid="28"/>
                                        </p:tgtEl>
                                        <p:attrNameLst>
                                          <p:attrName>ppt_x</p:attrName>
                                        </p:attrNameLst>
                                      </p:cBhvr>
                                      <p:tavLst>
                                        <p:tav tm="0">
                                          <p:val>
                                            <p:strVal val="ppt_x"/>
                                          </p:val>
                                        </p:tav>
                                        <p:tav tm="100000">
                                          <p:val>
                                            <p:strVal val="0-ppt_w/2"/>
                                          </p:val>
                                        </p:tav>
                                      </p:tavLst>
                                    </p:anim>
                                    <p:anim calcmode="lin" valueType="num">
                                      <p:cBhvr additive="base">
                                        <p:cTn id="189" dur="3000"/>
                                        <p:tgtEl>
                                          <p:spTgt spid="28"/>
                                        </p:tgtEl>
                                        <p:attrNameLst>
                                          <p:attrName>ppt_y</p:attrName>
                                        </p:attrNameLst>
                                      </p:cBhvr>
                                      <p:tavLst>
                                        <p:tav tm="0">
                                          <p:val>
                                            <p:strVal val="ppt_y"/>
                                          </p:val>
                                        </p:tav>
                                        <p:tav tm="100000">
                                          <p:val>
                                            <p:strVal val="1+ppt_h/2"/>
                                          </p:val>
                                        </p:tav>
                                      </p:tavLst>
                                    </p:anim>
                                    <p:set>
                                      <p:cBhvr>
                                        <p:cTn id="190" dur="1" fill="hold">
                                          <p:stCondLst>
                                            <p:cond delay="2999"/>
                                          </p:stCondLst>
                                        </p:cTn>
                                        <p:tgtEl>
                                          <p:spTgt spid="28"/>
                                        </p:tgtEl>
                                        <p:attrNameLst>
                                          <p:attrName>style.visibility</p:attrName>
                                        </p:attrNameLst>
                                      </p:cBhvr>
                                      <p:to>
                                        <p:strVal val="hidden"/>
                                      </p:to>
                                    </p:set>
                                  </p:childTnLst>
                                </p:cTn>
                              </p:par>
                              <p:par>
                                <p:cTn id="191" presetID="2" presetClass="exit" presetSubtype="12" fill="hold" grpId="1" nodeType="withEffect">
                                  <p:stCondLst>
                                    <p:cond delay="0"/>
                                  </p:stCondLst>
                                  <p:childTnLst>
                                    <p:anim calcmode="lin" valueType="num">
                                      <p:cBhvr additive="base">
                                        <p:cTn id="192" dur="3000"/>
                                        <p:tgtEl>
                                          <p:spTgt spid="29"/>
                                        </p:tgtEl>
                                        <p:attrNameLst>
                                          <p:attrName>ppt_x</p:attrName>
                                        </p:attrNameLst>
                                      </p:cBhvr>
                                      <p:tavLst>
                                        <p:tav tm="0">
                                          <p:val>
                                            <p:strVal val="ppt_x"/>
                                          </p:val>
                                        </p:tav>
                                        <p:tav tm="100000">
                                          <p:val>
                                            <p:strVal val="0-ppt_w/2"/>
                                          </p:val>
                                        </p:tav>
                                      </p:tavLst>
                                    </p:anim>
                                    <p:anim calcmode="lin" valueType="num">
                                      <p:cBhvr additive="base">
                                        <p:cTn id="193" dur="3000"/>
                                        <p:tgtEl>
                                          <p:spTgt spid="29"/>
                                        </p:tgtEl>
                                        <p:attrNameLst>
                                          <p:attrName>ppt_y</p:attrName>
                                        </p:attrNameLst>
                                      </p:cBhvr>
                                      <p:tavLst>
                                        <p:tav tm="0">
                                          <p:val>
                                            <p:strVal val="ppt_y"/>
                                          </p:val>
                                        </p:tav>
                                        <p:tav tm="100000">
                                          <p:val>
                                            <p:strVal val="1+ppt_h/2"/>
                                          </p:val>
                                        </p:tav>
                                      </p:tavLst>
                                    </p:anim>
                                    <p:set>
                                      <p:cBhvr>
                                        <p:cTn id="194" dur="1" fill="hold">
                                          <p:stCondLst>
                                            <p:cond delay="2999"/>
                                          </p:stCondLst>
                                        </p:cTn>
                                        <p:tgtEl>
                                          <p:spTgt spid="29"/>
                                        </p:tgtEl>
                                        <p:attrNameLst>
                                          <p:attrName>style.visibility</p:attrName>
                                        </p:attrNameLst>
                                      </p:cBhvr>
                                      <p:to>
                                        <p:strVal val="hidden"/>
                                      </p:to>
                                    </p:set>
                                  </p:childTnLst>
                                </p:cTn>
                              </p:par>
                              <p:par>
                                <p:cTn id="195" presetID="2" presetClass="exit" presetSubtype="12" fill="hold" grpId="1" nodeType="withEffect">
                                  <p:stCondLst>
                                    <p:cond delay="0"/>
                                  </p:stCondLst>
                                  <p:childTnLst>
                                    <p:anim calcmode="lin" valueType="num">
                                      <p:cBhvr additive="base">
                                        <p:cTn id="196" dur="3000"/>
                                        <p:tgtEl>
                                          <p:spTgt spid="30"/>
                                        </p:tgtEl>
                                        <p:attrNameLst>
                                          <p:attrName>ppt_x</p:attrName>
                                        </p:attrNameLst>
                                      </p:cBhvr>
                                      <p:tavLst>
                                        <p:tav tm="0">
                                          <p:val>
                                            <p:strVal val="ppt_x"/>
                                          </p:val>
                                        </p:tav>
                                        <p:tav tm="100000">
                                          <p:val>
                                            <p:strVal val="0-ppt_w/2"/>
                                          </p:val>
                                        </p:tav>
                                      </p:tavLst>
                                    </p:anim>
                                    <p:anim calcmode="lin" valueType="num">
                                      <p:cBhvr additive="base">
                                        <p:cTn id="197" dur="3000"/>
                                        <p:tgtEl>
                                          <p:spTgt spid="30"/>
                                        </p:tgtEl>
                                        <p:attrNameLst>
                                          <p:attrName>ppt_y</p:attrName>
                                        </p:attrNameLst>
                                      </p:cBhvr>
                                      <p:tavLst>
                                        <p:tav tm="0">
                                          <p:val>
                                            <p:strVal val="ppt_y"/>
                                          </p:val>
                                        </p:tav>
                                        <p:tav tm="100000">
                                          <p:val>
                                            <p:strVal val="1+ppt_h/2"/>
                                          </p:val>
                                        </p:tav>
                                      </p:tavLst>
                                    </p:anim>
                                    <p:set>
                                      <p:cBhvr>
                                        <p:cTn id="198" dur="1" fill="hold">
                                          <p:stCondLst>
                                            <p:cond delay="2999"/>
                                          </p:stCondLst>
                                        </p:cTn>
                                        <p:tgtEl>
                                          <p:spTgt spid="30"/>
                                        </p:tgtEl>
                                        <p:attrNameLst>
                                          <p:attrName>style.visibility</p:attrName>
                                        </p:attrNameLst>
                                      </p:cBhvr>
                                      <p:to>
                                        <p:strVal val="hidden"/>
                                      </p:to>
                                    </p:set>
                                  </p:childTnLst>
                                </p:cTn>
                              </p:par>
                              <p:par>
                                <p:cTn id="199" presetID="2" presetClass="exit" presetSubtype="12" fill="hold" grpId="1" nodeType="withEffect">
                                  <p:stCondLst>
                                    <p:cond delay="0"/>
                                  </p:stCondLst>
                                  <p:childTnLst>
                                    <p:anim calcmode="lin" valueType="num">
                                      <p:cBhvr additive="base">
                                        <p:cTn id="200" dur="3000"/>
                                        <p:tgtEl>
                                          <p:spTgt spid="31"/>
                                        </p:tgtEl>
                                        <p:attrNameLst>
                                          <p:attrName>ppt_x</p:attrName>
                                        </p:attrNameLst>
                                      </p:cBhvr>
                                      <p:tavLst>
                                        <p:tav tm="0">
                                          <p:val>
                                            <p:strVal val="ppt_x"/>
                                          </p:val>
                                        </p:tav>
                                        <p:tav tm="100000">
                                          <p:val>
                                            <p:strVal val="0-ppt_w/2"/>
                                          </p:val>
                                        </p:tav>
                                      </p:tavLst>
                                    </p:anim>
                                    <p:anim calcmode="lin" valueType="num">
                                      <p:cBhvr additive="base">
                                        <p:cTn id="201" dur="3000"/>
                                        <p:tgtEl>
                                          <p:spTgt spid="31"/>
                                        </p:tgtEl>
                                        <p:attrNameLst>
                                          <p:attrName>ppt_y</p:attrName>
                                        </p:attrNameLst>
                                      </p:cBhvr>
                                      <p:tavLst>
                                        <p:tav tm="0">
                                          <p:val>
                                            <p:strVal val="ppt_y"/>
                                          </p:val>
                                        </p:tav>
                                        <p:tav tm="100000">
                                          <p:val>
                                            <p:strVal val="1+ppt_h/2"/>
                                          </p:val>
                                        </p:tav>
                                      </p:tavLst>
                                    </p:anim>
                                    <p:set>
                                      <p:cBhvr>
                                        <p:cTn id="202" dur="1" fill="hold">
                                          <p:stCondLst>
                                            <p:cond delay="2999"/>
                                          </p:stCondLst>
                                        </p:cTn>
                                        <p:tgtEl>
                                          <p:spTgt spid="31"/>
                                        </p:tgtEl>
                                        <p:attrNameLst>
                                          <p:attrName>style.visibility</p:attrName>
                                        </p:attrNameLst>
                                      </p:cBhvr>
                                      <p:to>
                                        <p:strVal val="hidden"/>
                                      </p:to>
                                    </p:set>
                                  </p:childTnLst>
                                </p:cTn>
                              </p:par>
                              <p:par>
                                <p:cTn id="203" presetID="17" presetClass="entr" presetSubtype="1" fill="hold" nodeType="withEffect">
                                  <p:stCondLst>
                                    <p:cond delay="0"/>
                                  </p:stCondLst>
                                  <p:childTnLst>
                                    <p:set>
                                      <p:cBhvr>
                                        <p:cTn id="204" dur="1" fill="hold">
                                          <p:stCondLst>
                                            <p:cond delay="0"/>
                                          </p:stCondLst>
                                        </p:cTn>
                                        <p:tgtEl>
                                          <p:spTgt spid="2"/>
                                        </p:tgtEl>
                                        <p:attrNameLst>
                                          <p:attrName>style.visibility</p:attrName>
                                        </p:attrNameLst>
                                      </p:cBhvr>
                                      <p:to>
                                        <p:strVal val="visible"/>
                                      </p:to>
                                    </p:set>
                                    <p:anim calcmode="lin" valueType="num">
                                      <p:cBhvr>
                                        <p:cTn id="205" dur="3000" fill="hold"/>
                                        <p:tgtEl>
                                          <p:spTgt spid="2"/>
                                        </p:tgtEl>
                                        <p:attrNameLst>
                                          <p:attrName>ppt_x</p:attrName>
                                        </p:attrNameLst>
                                      </p:cBhvr>
                                      <p:tavLst>
                                        <p:tav tm="0">
                                          <p:val>
                                            <p:strVal val="#ppt_x"/>
                                          </p:val>
                                        </p:tav>
                                        <p:tav tm="100000">
                                          <p:val>
                                            <p:strVal val="#ppt_x"/>
                                          </p:val>
                                        </p:tav>
                                      </p:tavLst>
                                    </p:anim>
                                    <p:anim calcmode="lin" valueType="num">
                                      <p:cBhvr>
                                        <p:cTn id="206" dur="3000" fill="hold"/>
                                        <p:tgtEl>
                                          <p:spTgt spid="2"/>
                                        </p:tgtEl>
                                        <p:attrNameLst>
                                          <p:attrName>ppt_y</p:attrName>
                                        </p:attrNameLst>
                                      </p:cBhvr>
                                      <p:tavLst>
                                        <p:tav tm="0">
                                          <p:val>
                                            <p:strVal val="#ppt_y-#ppt_h/2"/>
                                          </p:val>
                                        </p:tav>
                                        <p:tav tm="100000">
                                          <p:val>
                                            <p:strVal val="#ppt_y"/>
                                          </p:val>
                                        </p:tav>
                                      </p:tavLst>
                                    </p:anim>
                                    <p:anim calcmode="lin" valueType="num">
                                      <p:cBhvr>
                                        <p:cTn id="207" dur="3000" fill="hold"/>
                                        <p:tgtEl>
                                          <p:spTgt spid="2"/>
                                        </p:tgtEl>
                                        <p:attrNameLst>
                                          <p:attrName>ppt_w</p:attrName>
                                        </p:attrNameLst>
                                      </p:cBhvr>
                                      <p:tavLst>
                                        <p:tav tm="0">
                                          <p:val>
                                            <p:strVal val="#ppt_w"/>
                                          </p:val>
                                        </p:tav>
                                        <p:tav tm="100000">
                                          <p:val>
                                            <p:strVal val="#ppt_w"/>
                                          </p:val>
                                        </p:tav>
                                      </p:tavLst>
                                    </p:anim>
                                    <p:anim calcmode="lin" valueType="num">
                                      <p:cBhvr>
                                        <p:cTn id="208" dur="3000" fill="hold"/>
                                        <p:tgtEl>
                                          <p:spTgt spid="2"/>
                                        </p:tgtEl>
                                        <p:attrNameLst>
                                          <p:attrName>ppt_h</p:attrName>
                                        </p:attrNameLst>
                                      </p:cBhvr>
                                      <p:tavLst>
                                        <p:tav tm="0">
                                          <p:val>
                                            <p:fltVal val="0"/>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2"/>
                                        </p:tgtEl>
                                        <p:attrNameLst>
                                          <p:attrName>style.visibility</p:attrName>
                                        </p:attrNameLst>
                                      </p:cBhvr>
                                      <p:to>
                                        <p:strVal val="visible"/>
                                      </p:to>
                                    </p:set>
                                    <p:animEffect transition="in" filter="barn(outVertical)">
                                      <p:cBhvr>
                                        <p:cTn id="2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68350E"/>
            </a:gs>
            <a:gs pos="50000">
              <a:srgbClr val="ECD9C6">
                <a:shade val="67500"/>
                <a:satMod val="115000"/>
              </a:srgbClr>
            </a:gs>
            <a:gs pos="100000">
              <a:srgbClr val="ECD9C6">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618777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a:off x="0" y="1857370"/>
            <a:ext cx="785786" cy="785786"/>
          </a:xfrm>
          <a:prstGeom prst="rect">
            <a:avLst/>
          </a:prstGeom>
        </p:spPr>
      </p:pic>
      <p:pic>
        <p:nvPicPr>
          <p:cNvPr id="6" name="5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0" y="2571750"/>
            <a:ext cx="785786" cy="785818"/>
          </a:xfrm>
          <a:prstGeom prst="rect">
            <a:avLst/>
          </a:prstGeom>
        </p:spPr>
      </p:pic>
      <p:pic>
        <p:nvPicPr>
          <p:cNvPr id="7" name="6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a:off x="3857620" y="0"/>
            <a:ext cx="785786" cy="785786"/>
          </a:xfrm>
          <a:prstGeom prst="rect">
            <a:avLst/>
          </a:prstGeom>
        </p:spPr>
      </p:pic>
      <p:pic>
        <p:nvPicPr>
          <p:cNvPr id="8" name="7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4572000" y="0"/>
            <a:ext cx="785786" cy="785818"/>
          </a:xfrm>
          <a:prstGeom prst="rect">
            <a:avLst/>
          </a:prstGeom>
        </p:spPr>
      </p:pic>
      <p:pic>
        <p:nvPicPr>
          <p:cNvPr id="9" name="8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a:off x="3857620" y="4357682"/>
            <a:ext cx="785786" cy="785786"/>
          </a:xfrm>
          <a:prstGeom prst="rect">
            <a:avLst/>
          </a:prstGeom>
        </p:spPr>
      </p:pic>
      <p:pic>
        <p:nvPicPr>
          <p:cNvPr id="10" name="9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4572000" y="4357682"/>
            <a:ext cx="785786" cy="785818"/>
          </a:xfrm>
          <a:prstGeom prst="rect">
            <a:avLst/>
          </a:prstGeom>
        </p:spPr>
      </p:pic>
      <p:pic>
        <p:nvPicPr>
          <p:cNvPr id="11" name="10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a:off x="8358214" y="1857370"/>
            <a:ext cx="785786" cy="785786"/>
          </a:xfrm>
          <a:prstGeom prst="rect">
            <a:avLst/>
          </a:prstGeom>
        </p:spPr>
      </p:pic>
      <p:pic>
        <p:nvPicPr>
          <p:cNvPr id="12" name="11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8358214" y="2571750"/>
            <a:ext cx="785786" cy="785818"/>
          </a:xfrm>
          <a:prstGeom prst="rect">
            <a:avLst/>
          </a:prstGeom>
        </p:spPr>
      </p:pic>
      <p:pic>
        <p:nvPicPr>
          <p:cNvPr id="13" name="12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a:off x="785786" y="1643056"/>
            <a:ext cx="785786" cy="785786"/>
          </a:xfrm>
          <a:prstGeom prst="rect">
            <a:avLst/>
          </a:prstGeom>
        </p:spPr>
      </p:pic>
      <p:pic>
        <p:nvPicPr>
          <p:cNvPr id="14" name="13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a:off x="1571604" y="1571618"/>
            <a:ext cx="785786" cy="785786"/>
          </a:xfrm>
          <a:prstGeom prst="rect">
            <a:avLst/>
          </a:prstGeom>
        </p:spPr>
      </p:pic>
      <p:pic>
        <p:nvPicPr>
          <p:cNvPr id="15" name="14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a:off x="2285984" y="1428742"/>
            <a:ext cx="785786" cy="785786"/>
          </a:xfrm>
          <a:prstGeom prst="rect">
            <a:avLst/>
          </a:prstGeom>
        </p:spPr>
      </p:pic>
      <p:pic>
        <p:nvPicPr>
          <p:cNvPr id="16" name="15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a:off x="3000364" y="1071552"/>
            <a:ext cx="785786" cy="785786"/>
          </a:xfrm>
          <a:prstGeom prst="rect">
            <a:avLst/>
          </a:prstGeom>
        </p:spPr>
      </p:pic>
      <p:pic>
        <p:nvPicPr>
          <p:cNvPr id="17" name="16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a:off x="3500430" y="571486"/>
            <a:ext cx="785786" cy="785786"/>
          </a:xfrm>
          <a:prstGeom prst="rect">
            <a:avLst/>
          </a:prstGeom>
        </p:spPr>
      </p:pic>
      <p:pic>
        <p:nvPicPr>
          <p:cNvPr id="18" name="17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1500166" y="2928940"/>
            <a:ext cx="785786" cy="785818"/>
          </a:xfrm>
          <a:prstGeom prst="rect">
            <a:avLst/>
          </a:prstGeom>
        </p:spPr>
      </p:pic>
      <p:pic>
        <p:nvPicPr>
          <p:cNvPr id="19" name="18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714348" y="2786064"/>
            <a:ext cx="785786" cy="785818"/>
          </a:xfrm>
          <a:prstGeom prst="rect">
            <a:avLst/>
          </a:prstGeom>
        </p:spPr>
      </p:pic>
      <p:pic>
        <p:nvPicPr>
          <p:cNvPr id="20" name="19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2143108" y="3071816"/>
            <a:ext cx="785786" cy="785818"/>
          </a:xfrm>
          <a:prstGeom prst="rect">
            <a:avLst/>
          </a:prstGeom>
        </p:spPr>
      </p:pic>
      <p:pic>
        <p:nvPicPr>
          <p:cNvPr id="21" name="20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2786050" y="3357568"/>
            <a:ext cx="785786" cy="785818"/>
          </a:xfrm>
          <a:prstGeom prst="rect">
            <a:avLst/>
          </a:prstGeom>
        </p:spPr>
      </p:pic>
      <p:pic>
        <p:nvPicPr>
          <p:cNvPr id="22" name="21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3357554" y="3786196"/>
            <a:ext cx="785786" cy="785818"/>
          </a:xfrm>
          <a:prstGeom prst="rect">
            <a:avLst/>
          </a:prstGeom>
        </p:spPr>
      </p:pic>
      <p:pic>
        <p:nvPicPr>
          <p:cNvPr id="23" name="22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5072066" y="571486"/>
            <a:ext cx="785786" cy="785818"/>
          </a:xfrm>
          <a:prstGeom prst="rect">
            <a:avLst/>
          </a:prstGeom>
        </p:spPr>
      </p:pic>
      <p:pic>
        <p:nvPicPr>
          <p:cNvPr id="24" name="23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5572132" y="1071552"/>
            <a:ext cx="785786" cy="785818"/>
          </a:xfrm>
          <a:prstGeom prst="rect">
            <a:avLst/>
          </a:prstGeom>
        </p:spPr>
      </p:pic>
      <p:pic>
        <p:nvPicPr>
          <p:cNvPr id="25" name="24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6286512" y="1357304"/>
            <a:ext cx="785786" cy="785818"/>
          </a:xfrm>
          <a:prstGeom prst="rect">
            <a:avLst/>
          </a:prstGeom>
        </p:spPr>
      </p:pic>
      <p:pic>
        <p:nvPicPr>
          <p:cNvPr id="26" name="25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7000892" y="1643056"/>
            <a:ext cx="785786" cy="785818"/>
          </a:xfrm>
          <a:prstGeom prst="rect">
            <a:avLst/>
          </a:prstGeom>
        </p:spPr>
      </p:pic>
      <p:pic>
        <p:nvPicPr>
          <p:cNvPr id="27" name="26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7715272" y="1785932"/>
            <a:ext cx="785786" cy="785818"/>
          </a:xfrm>
          <a:prstGeom prst="rect">
            <a:avLst/>
          </a:prstGeom>
        </p:spPr>
      </p:pic>
      <p:pic>
        <p:nvPicPr>
          <p:cNvPr id="28" name="27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5143504" y="3929072"/>
            <a:ext cx="785786" cy="785818"/>
          </a:xfrm>
          <a:prstGeom prst="rect">
            <a:avLst/>
          </a:prstGeom>
        </p:spPr>
      </p:pic>
      <p:pic>
        <p:nvPicPr>
          <p:cNvPr id="29" name="28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5786446" y="3500444"/>
            <a:ext cx="785786" cy="785818"/>
          </a:xfrm>
          <a:prstGeom prst="rect">
            <a:avLst/>
          </a:prstGeom>
        </p:spPr>
      </p:pic>
      <p:pic>
        <p:nvPicPr>
          <p:cNvPr id="30" name="29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6429388" y="3214692"/>
            <a:ext cx="785786" cy="785818"/>
          </a:xfrm>
          <a:prstGeom prst="rect">
            <a:avLst/>
          </a:prstGeom>
        </p:spPr>
      </p:pic>
      <p:pic>
        <p:nvPicPr>
          <p:cNvPr id="31" name="30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7072330" y="2928940"/>
            <a:ext cx="785786" cy="785818"/>
          </a:xfrm>
          <a:prstGeom prst="rect">
            <a:avLst/>
          </a:prstGeom>
        </p:spPr>
      </p:pic>
      <p:pic>
        <p:nvPicPr>
          <p:cNvPr id="32" name="31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7715272" y="2714626"/>
            <a:ext cx="785786" cy="785818"/>
          </a:xfrm>
          <a:prstGeom prst="rect">
            <a:avLst/>
          </a:prstGeom>
        </p:spPr>
      </p:pic>
      <p:sp>
        <p:nvSpPr>
          <p:cNvPr id="33" name="32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000" fill="hold"/>
                                        <p:tgtEl>
                                          <p:spTgt spid="13"/>
                                        </p:tgtEl>
                                        <p:attrNameLst>
                                          <p:attrName>ppt_x</p:attrName>
                                        </p:attrNameLst>
                                      </p:cBhvr>
                                      <p:tavLst>
                                        <p:tav tm="0">
                                          <p:val>
                                            <p:strVal val="1+#ppt_w/2"/>
                                          </p:val>
                                        </p:tav>
                                        <p:tav tm="100000">
                                          <p:val>
                                            <p:strVal val="#ppt_x"/>
                                          </p:val>
                                        </p:tav>
                                      </p:tavLst>
                                    </p:anim>
                                    <p:anim calcmode="lin" valueType="num">
                                      <p:cBhvr additive="base">
                                        <p:cTn id="18" dur="20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2000" fill="hold"/>
                                        <p:tgtEl>
                                          <p:spTgt spid="14"/>
                                        </p:tgtEl>
                                        <p:attrNameLst>
                                          <p:attrName>ppt_x</p:attrName>
                                        </p:attrNameLst>
                                      </p:cBhvr>
                                      <p:tavLst>
                                        <p:tav tm="0">
                                          <p:val>
                                            <p:strVal val="1+#ppt_w/2"/>
                                          </p:val>
                                        </p:tav>
                                        <p:tav tm="100000">
                                          <p:val>
                                            <p:strVal val="#ppt_x"/>
                                          </p:val>
                                        </p:tav>
                                      </p:tavLst>
                                    </p:anim>
                                    <p:anim calcmode="lin" valueType="num">
                                      <p:cBhvr additive="base">
                                        <p:cTn id="22" dur="2000" fill="hold"/>
                                        <p:tgtEl>
                                          <p:spTgt spid="14"/>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1+#ppt_w/2"/>
                                          </p:val>
                                        </p:tav>
                                        <p:tav tm="100000">
                                          <p:val>
                                            <p:strVal val="#ppt_x"/>
                                          </p:val>
                                        </p:tav>
                                      </p:tavLst>
                                    </p:anim>
                                    <p:anim calcmode="lin" valueType="num">
                                      <p:cBhvr additive="base">
                                        <p:cTn id="26" dur="2000" fill="hold"/>
                                        <p:tgtEl>
                                          <p:spTgt spid="15"/>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1+#ppt_w/2"/>
                                          </p:val>
                                        </p:tav>
                                        <p:tav tm="100000">
                                          <p:val>
                                            <p:strVal val="#ppt_x"/>
                                          </p:val>
                                        </p:tav>
                                      </p:tavLst>
                                    </p:anim>
                                    <p:anim calcmode="lin" valueType="num">
                                      <p:cBhvr additive="base">
                                        <p:cTn id="30" dur="2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1+#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0-#ppt_w/2"/>
                                          </p:val>
                                        </p:tav>
                                        <p:tav tm="100000">
                                          <p:val>
                                            <p:strVal val="#ppt_x"/>
                                          </p:val>
                                        </p:tav>
                                      </p:tavLst>
                                    </p:anim>
                                    <p:anim calcmode="lin" valueType="num">
                                      <p:cBhvr additive="base">
                                        <p:cTn id="46" dur="2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0-#ppt_w/2"/>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0-#ppt_w/2"/>
                                          </p:val>
                                        </p:tav>
                                        <p:tav tm="100000">
                                          <p:val>
                                            <p:strVal val="#ppt_x"/>
                                          </p:val>
                                        </p:tav>
                                      </p:tavLst>
                                    </p:anim>
                                    <p:anim calcmode="lin" valueType="num">
                                      <p:cBhvr additive="base">
                                        <p:cTn id="54" dur="2000" fill="hold"/>
                                        <p:tgtEl>
                                          <p:spTgt spid="25"/>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additive="base">
                                        <p:cTn id="57" dur="2000" fill="hold"/>
                                        <p:tgtEl>
                                          <p:spTgt spid="26"/>
                                        </p:tgtEl>
                                        <p:attrNameLst>
                                          <p:attrName>ppt_x</p:attrName>
                                        </p:attrNameLst>
                                      </p:cBhvr>
                                      <p:tavLst>
                                        <p:tav tm="0">
                                          <p:val>
                                            <p:strVal val="0-#ppt_w/2"/>
                                          </p:val>
                                        </p:tav>
                                        <p:tav tm="100000">
                                          <p:val>
                                            <p:strVal val="#ppt_x"/>
                                          </p:val>
                                        </p:tav>
                                      </p:tavLst>
                                    </p:anim>
                                    <p:anim calcmode="lin" valueType="num">
                                      <p:cBhvr additive="base">
                                        <p:cTn id="58" dur="2000" fill="hold"/>
                                        <p:tgtEl>
                                          <p:spTgt spid="26"/>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2000" fill="hold"/>
                                        <p:tgtEl>
                                          <p:spTgt spid="27"/>
                                        </p:tgtEl>
                                        <p:attrNameLst>
                                          <p:attrName>ppt_x</p:attrName>
                                        </p:attrNameLst>
                                      </p:cBhvr>
                                      <p:tavLst>
                                        <p:tav tm="0">
                                          <p:val>
                                            <p:strVal val="0-#ppt_w/2"/>
                                          </p:val>
                                        </p:tav>
                                        <p:tav tm="100000">
                                          <p:val>
                                            <p:strVal val="#ppt_x"/>
                                          </p:val>
                                        </p:tav>
                                      </p:tavLst>
                                    </p:anim>
                                    <p:anim calcmode="lin" valueType="num">
                                      <p:cBhvr additive="base">
                                        <p:cTn id="62" dur="2000" fill="hold"/>
                                        <p:tgtEl>
                                          <p:spTgt spid="27"/>
                                        </p:tgtEl>
                                        <p:attrNameLst>
                                          <p:attrName>ppt_y</p:attrName>
                                        </p:attrNameLst>
                                      </p:cBhvr>
                                      <p:tavLst>
                                        <p:tav tm="0">
                                          <p:val>
                                            <p:strVal val="1+#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6"/>
                                        </p:tgtEl>
                                        <p:attrNameLst>
                                          <p:attrName>style.visibility</p:attrName>
                                        </p:attrNameLst>
                                      </p:cBhvr>
                                      <p:to>
                                        <p:strVal val="visible"/>
                                      </p:to>
                                    </p:set>
                                    <p:anim calcmode="lin" valueType="num">
                                      <p:cBhvr additive="base">
                                        <p:cTn id="65" dur="2000" fill="hold"/>
                                        <p:tgtEl>
                                          <p:spTgt spid="6"/>
                                        </p:tgtEl>
                                        <p:attrNameLst>
                                          <p:attrName>ppt_x</p:attrName>
                                        </p:attrNameLst>
                                      </p:cBhvr>
                                      <p:tavLst>
                                        <p:tav tm="0">
                                          <p:val>
                                            <p:strVal val="1+#ppt_w/2"/>
                                          </p:val>
                                        </p:tav>
                                        <p:tav tm="100000">
                                          <p:val>
                                            <p:strVal val="#ppt_x"/>
                                          </p:val>
                                        </p:tav>
                                      </p:tavLst>
                                    </p:anim>
                                    <p:anim calcmode="lin" valueType="num">
                                      <p:cBhvr additive="base">
                                        <p:cTn id="66" dur="2000" fill="hold"/>
                                        <p:tgtEl>
                                          <p:spTgt spid="6"/>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2000" fill="hold"/>
                                        <p:tgtEl>
                                          <p:spTgt spid="9"/>
                                        </p:tgtEl>
                                        <p:attrNameLst>
                                          <p:attrName>ppt_x</p:attrName>
                                        </p:attrNameLst>
                                      </p:cBhvr>
                                      <p:tavLst>
                                        <p:tav tm="0">
                                          <p:val>
                                            <p:strVal val="1+#ppt_w/2"/>
                                          </p:val>
                                        </p:tav>
                                        <p:tav tm="100000">
                                          <p:val>
                                            <p:strVal val="#ppt_x"/>
                                          </p:val>
                                        </p:tav>
                                      </p:tavLst>
                                    </p:anim>
                                    <p:anim calcmode="lin" valueType="num">
                                      <p:cBhvr additive="base">
                                        <p:cTn id="70" dur="2000" fill="hold"/>
                                        <p:tgtEl>
                                          <p:spTgt spid="9"/>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1+#ppt_w/2"/>
                                          </p:val>
                                        </p:tav>
                                        <p:tav tm="100000">
                                          <p:val>
                                            <p:strVal val="#ppt_x"/>
                                          </p:val>
                                        </p:tav>
                                      </p:tavLst>
                                    </p:anim>
                                    <p:anim calcmode="lin" valueType="num">
                                      <p:cBhvr additive="base">
                                        <p:cTn id="74" dur="2000" fill="hold"/>
                                        <p:tgtEl>
                                          <p:spTgt spid="18"/>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2000" fill="hold"/>
                                        <p:tgtEl>
                                          <p:spTgt spid="19"/>
                                        </p:tgtEl>
                                        <p:attrNameLst>
                                          <p:attrName>ppt_x</p:attrName>
                                        </p:attrNameLst>
                                      </p:cBhvr>
                                      <p:tavLst>
                                        <p:tav tm="0">
                                          <p:val>
                                            <p:strVal val="1+#ppt_w/2"/>
                                          </p:val>
                                        </p:tav>
                                        <p:tav tm="100000">
                                          <p:val>
                                            <p:strVal val="#ppt_x"/>
                                          </p:val>
                                        </p:tav>
                                      </p:tavLst>
                                    </p:anim>
                                    <p:anim calcmode="lin" valueType="num">
                                      <p:cBhvr additive="base">
                                        <p:cTn id="78" dur="2000" fill="hold"/>
                                        <p:tgtEl>
                                          <p:spTgt spid="19"/>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2000" fill="hold"/>
                                        <p:tgtEl>
                                          <p:spTgt spid="20"/>
                                        </p:tgtEl>
                                        <p:attrNameLst>
                                          <p:attrName>ppt_x</p:attrName>
                                        </p:attrNameLst>
                                      </p:cBhvr>
                                      <p:tavLst>
                                        <p:tav tm="0">
                                          <p:val>
                                            <p:strVal val="1+#ppt_w/2"/>
                                          </p:val>
                                        </p:tav>
                                        <p:tav tm="100000">
                                          <p:val>
                                            <p:strVal val="#ppt_x"/>
                                          </p:val>
                                        </p:tav>
                                      </p:tavLst>
                                    </p:anim>
                                    <p:anim calcmode="lin" valueType="num">
                                      <p:cBhvr additive="base">
                                        <p:cTn id="82" dur="2000" fill="hold"/>
                                        <p:tgtEl>
                                          <p:spTgt spid="20"/>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additive="base">
                                        <p:cTn id="85" dur="2000" fill="hold"/>
                                        <p:tgtEl>
                                          <p:spTgt spid="21"/>
                                        </p:tgtEl>
                                        <p:attrNameLst>
                                          <p:attrName>ppt_x</p:attrName>
                                        </p:attrNameLst>
                                      </p:cBhvr>
                                      <p:tavLst>
                                        <p:tav tm="0">
                                          <p:val>
                                            <p:strVal val="1+#ppt_w/2"/>
                                          </p:val>
                                        </p:tav>
                                        <p:tav tm="100000">
                                          <p:val>
                                            <p:strVal val="#ppt_x"/>
                                          </p:val>
                                        </p:tav>
                                      </p:tavLst>
                                    </p:anim>
                                    <p:anim calcmode="lin" valueType="num">
                                      <p:cBhvr additive="base">
                                        <p:cTn id="86" dur="2000" fill="hold"/>
                                        <p:tgtEl>
                                          <p:spTgt spid="21"/>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additive="base">
                                        <p:cTn id="89" dur="2000" fill="hold"/>
                                        <p:tgtEl>
                                          <p:spTgt spid="22"/>
                                        </p:tgtEl>
                                        <p:attrNameLst>
                                          <p:attrName>ppt_x</p:attrName>
                                        </p:attrNameLst>
                                      </p:cBhvr>
                                      <p:tavLst>
                                        <p:tav tm="0">
                                          <p:val>
                                            <p:strVal val="1+#ppt_w/2"/>
                                          </p:val>
                                        </p:tav>
                                        <p:tav tm="100000">
                                          <p:val>
                                            <p:strVal val="#ppt_x"/>
                                          </p:val>
                                        </p:tav>
                                      </p:tavLst>
                                    </p:anim>
                                    <p:anim calcmode="lin" valueType="num">
                                      <p:cBhvr additive="base">
                                        <p:cTn id="90" dur="2000" fill="hold"/>
                                        <p:tgtEl>
                                          <p:spTgt spid="22"/>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additive="base">
                                        <p:cTn id="93" dur="2000" fill="hold"/>
                                        <p:tgtEl>
                                          <p:spTgt spid="10"/>
                                        </p:tgtEl>
                                        <p:attrNameLst>
                                          <p:attrName>ppt_x</p:attrName>
                                        </p:attrNameLst>
                                      </p:cBhvr>
                                      <p:tavLst>
                                        <p:tav tm="0">
                                          <p:val>
                                            <p:strVal val="0-#ppt_w/2"/>
                                          </p:val>
                                        </p:tav>
                                        <p:tav tm="100000">
                                          <p:val>
                                            <p:strVal val="#ppt_x"/>
                                          </p:val>
                                        </p:tav>
                                      </p:tavLst>
                                    </p:anim>
                                    <p:anim calcmode="lin" valueType="num">
                                      <p:cBhvr additive="base">
                                        <p:cTn id="94" dur="2000" fill="hold"/>
                                        <p:tgtEl>
                                          <p:spTgt spid="10"/>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additive="base">
                                        <p:cTn id="97" dur="2000" fill="hold"/>
                                        <p:tgtEl>
                                          <p:spTgt spid="12"/>
                                        </p:tgtEl>
                                        <p:attrNameLst>
                                          <p:attrName>ppt_x</p:attrName>
                                        </p:attrNameLst>
                                      </p:cBhvr>
                                      <p:tavLst>
                                        <p:tav tm="0">
                                          <p:val>
                                            <p:strVal val="0-#ppt_w/2"/>
                                          </p:val>
                                        </p:tav>
                                        <p:tav tm="100000">
                                          <p:val>
                                            <p:strVal val="#ppt_x"/>
                                          </p:val>
                                        </p:tav>
                                      </p:tavLst>
                                    </p:anim>
                                    <p:anim calcmode="lin" valueType="num">
                                      <p:cBhvr additive="base">
                                        <p:cTn id="98" dur="2000" fill="hold"/>
                                        <p:tgtEl>
                                          <p:spTgt spid="12"/>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2000" fill="hold"/>
                                        <p:tgtEl>
                                          <p:spTgt spid="28"/>
                                        </p:tgtEl>
                                        <p:attrNameLst>
                                          <p:attrName>ppt_x</p:attrName>
                                        </p:attrNameLst>
                                      </p:cBhvr>
                                      <p:tavLst>
                                        <p:tav tm="0">
                                          <p:val>
                                            <p:strVal val="0-#ppt_w/2"/>
                                          </p:val>
                                        </p:tav>
                                        <p:tav tm="100000">
                                          <p:val>
                                            <p:strVal val="#ppt_x"/>
                                          </p:val>
                                        </p:tav>
                                      </p:tavLst>
                                    </p:anim>
                                    <p:anim calcmode="lin" valueType="num">
                                      <p:cBhvr additive="base">
                                        <p:cTn id="102" dur="2000" fill="hold"/>
                                        <p:tgtEl>
                                          <p:spTgt spid="28"/>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9"/>
                                        </p:tgtEl>
                                        <p:attrNameLst>
                                          <p:attrName>style.visibility</p:attrName>
                                        </p:attrNameLst>
                                      </p:cBhvr>
                                      <p:to>
                                        <p:strVal val="visible"/>
                                      </p:to>
                                    </p:set>
                                    <p:anim calcmode="lin" valueType="num">
                                      <p:cBhvr additive="base">
                                        <p:cTn id="105" dur="2000" fill="hold"/>
                                        <p:tgtEl>
                                          <p:spTgt spid="29"/>
                                        </p:tgtEl>
                                        <p:attrNameLst>
                                          <p:attrName>ppt_x</p:attrName>
                                        </p:attrNameLst>
                                      </p:cBhvr>
                                      <p:tavLst>
                                        <p:tav tm="0">
                                          <p:val>
                                            <p:strVal val="0-#ppt_w/2"/>
                                          </p:val>
                                        </p:tav>
                                        <p:tav tm="100000">
                                          <p:val>
                                            <p:strVal val="#ppt_x"/>
                                          </p:val>
                                        </p:tav>
                                      </p:tavLst>
                                    </p:anim>
                                    <p:anim calcmode="lin" valueType="num">
                                      <p:cBhvr additive="base">
                                        <p:cTn id="106" dur="2000" fill="hold"/>
                                        <p:tgtEl>
                                          <p:spTgt spid="29"/>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30"/>
                                        </p:tgtEl>
                                        <p:attrNameLst>
                                          <p:attrName>style.visibility</p:attrName>
                                        </p:attrNameLst>
                                      </p:cBhvr>
                                      <p:to>
                                        <p:strVal val="visible"/>
                                      </p:to>
                                    </p:set>
                                    <p:anim calcmode="lin" valueType="num">
                                      <p:cBhvr additive="base">
                                        <p:cTn id="109" dur="2000" fill="hold"/>
                                        <p:tgtEl>
                                          <p:spTgt spid="30"/>
                                        </p:tgtEl>
                                        <p:attrNameLst>
                                          <p:attrName>ppt_x</p:attrName>
                                        </p:attrNameLst>
                                      </p:cBhvr>
                                      <p:tavLst>
                                        <p:tav tm="0">
                                          <p:val>
                                            <p:strVal val="0-#ppt_w/2"/>
                                          </p:val>
                                        </p:tav>
                                        <p:tav tm="100000">
                                          <p:val>
                                            <p:strVal val="#ppt_x"/>
                                          </p:val>
                                        </p:tav>
                                      </p:tavLst>
                                    </p:anim>
                                    <p:anim calcmode="lin" valueType="num">
                                      <p:cBhvr additive="base">
                                        <p:cTn id="110" dur="2000" fill="hold"/>
                                        <p:tgtEl>
                                          <p:spTgt spid="30"/>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31"/>
                                        </p:tgtEl>
                                        <p:attrNameLst>
                                          <p:attrName>style.visibility</p:attrName>
                                        </p:attrNameLst>
                                      </p:cBhvr>
                                      <p:to>
                                        <p:strVal val="visible"/>
                                      </p:to>
                                    </p:set>
                                    <p:anim calcmode="lin" valueType="num">
                                      <p:cBhvr additive="base">
                                        <p:cTn id="113" dur="2000" fill="hold"/>
                                        <p:tgtEl>
                                          <p:spTgt spid="31"/>
                                        </p:tgtEl>
                                        <p:attrNameLst>
                                          <p:attrName>ppt_x</p:attrName>
                                        </p:attrNameLst>
                                      </p:cBhvr>
                                      <p:tavLst>
                                        <p:tav tm="0">
                                          <p:val>
                                            <p:strVal val="0-#ppt_w/2"/>
                                          </p:val>
                                        </p:tav>
                                        <p:tav tm="100000">
                                          <p:val>
                                            <p:strVal val="#ppt_x"/>
                                          </p:val>
                                        </p:tav>
                                      </p:tavLst>
                                    </p:anim>
                                    <p:anim calcmode="lin" valueType="num">
                                      <p:cBhvr additive="base">
                                        <p:cTn id="114" dur="2000" fill="hold"/>
                                        <p:tgtEl>
                                          <p:spTgt spid="31"/>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32"/>
                                        </p:tgtEl>
                                        <p:attrNameLst>
                                          <p:attrName>style.visibility</p:attrName>
                                        </p:attrNameLst>
                                      </p:cBhvr>
                                      <p:to>
                                        <p:strVal val="visible"/>
                                      </p:to>
                                    </p:set>
                                    <p:anim calcmode="lin" valueType="num">
                                      <p:cBhvr additive="base">
                                        <p:cTn id="117" dur="2000" fill="hold"/>
                                        <p:tgtEl>
                                          <p:spTgt spid="32"/>
                                        </p:tgtEl>
                                        <p:attrNameLst>
                                          <p:attrName>ppt_x</p:attrName>
                                        </p:attrNameLst>
                                      </p:cBhvr>
                                      <p:tavLst>
                                        <p:tav tm="0">
                                          <p:val>
                                            <p:strVal val="0-#ppt_w/2"/>
                                          </p:val>
                                        </p:tav>
                                        <p:tav tm="100000">
                                          <p:val>
                                            <p:strVal val="#ppt_x"/>
                                          </p:val>
                                        </p:tav>
                                      </p:tavLst>
                                    </p:anim>
                                    <p:anim calcmode="lin" valueType="num">
                                      <p:cBhvr additive="base">
                                        <p:cTn id="118" dur="2000" fill="hold"/>
                                        <p:tgtEl>
                                          <p:spTgt spid="32"/>
                                        </p:tgtEl>
                                        <p:attrNameLst>
                                          <p:attrName>ppt_y</p:attrName>
                                        </p:attrNameLst>
                                      </p:cBhvr>
                                      <p:tavLst>
                                        <p:tav tm="0">
                                          <p:val>
                                            <p:strVal val="0-#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5"/>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7"/>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3"/>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4"/>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7"/>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8"/>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1"/>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3"/>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4"/>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5"/>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6"/>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7"/>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6"/>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9"/>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8"/>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19"/>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0"/>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1"/>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2"/>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0"/>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2"/>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8"/>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9"/>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30"/>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1"/>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2"/>
                                        </p:tgtEl>
                                        <p:attrNameLst>
                                          <p:attrName>r</p:attrName>
                                        </p:attrNameLst>
                                      </p:cBhvr>
                                    </p:animRot>
                                  </p:childTnLst>
                                </p:cTn>
                              </p:par>
                            </p:childTnLst>
                          </p:cTn>
                        </p:par>
                        <p:par>
                          <p:cTn id="175" fill="hold">
                            <p:stCondLst>
                              <p:cond delay="4000"/>
                            </p:stCondLst>
                            <p:childTnLst>
                              <p:par>
                                <p:cTn id="176" presetID="2" presetClass="exit" presetSubtype="6" fill="hold" nodeType="afterEffect">
                                  <p:stCondLst>
                                    <p:cond delay="0"/>
                                  </p:stCondLst>
                                  <p:childTnLst>
                                    <p:anim calcmode="lin" valueType="num">
                                      <p:cBhvr additive="base">
                                        <p:cTn id="177" dur="2000"/>
                                        <p:tgtEl>
                                          <p:spTgt spid="5"/>
                                        </p:tgtEl>
                                        <p:attrNameLst>
                                          <p:attrName>ppt_x</p:attrName>
                                        </p:attrNameLst>
                                      </p:cBhvr>
                                      <p:tavLst>
                                        <p:tav tm="0">
                                          <p:val>
                                            <p:strVal val="ppt_x"/>
                                          </p:val>
                                        </p:tav>
                                        <p:tav tm="100000">
                                          <p:val>
                                            <p:strVal val="1+ppt_w/2"/>
                                          </p:val>
                                        </p:tav>
                                      </p:tavLst>
                                    </p:anim>
                                    <p:anim calcmode="lin" valueType="num">
                                      <p:cBhvr additive="base">
                                        <p:cTn id="178" dur="2000"/>
                                        <p:tgtEl>
                                          <p:spTgt spid="5"/>
                                        </p:tgtEl>
                                        <p:attrNameLst>
                                          <p:attrName>ppt_y</p:attrName>
                                        </p:attrNameLst>
                                      </p:cBhvr>
                                      <p:tavLst>
                                        <p:tav tm="0">
                                          <p:val>
                                            <p:strVal val="ppt_y"/>
                                          </p:val>
                                        </p:tav>
                                        <p:tav tm="100000">
                                          <p:val>
                                            <p:strVal val="1+ppt_h/2"/>
                                          </p:val>
                                        </p:tav>
                                      </p:tavLst>
                                    </p:anim>
                                    <p:set>
                                      <p:cBhvr>
                                        <p:cTn id="179" dur="1" fill="hold">
                                          <p:stCondLst>
                                            <p:cond delay="1999"/>
                                          </p:stCondLst>
                                        </p:cTn>
                                        <p:tgtEl>
                                          <p:spTgt spid="5"/>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7"/>
                                        </p:tgtEl>
                                        <p:attrNameLst>
                                          <p:attrName>ppt_x</p:attrName>
                                        </p:attrNameLst>
                                      </p:cBhvr>
                                      <p:tavLst>
                                        <p:tav tm="0">
                                          <p:val>
                                            <p:strVal val="ppt_x"/>
                                          </p:val>
                                        </p:tav>
                                        <p:tav tm="100000">
                                          <p:val>
                                            <p:strVal val="1+ppt_w/2"/>
                                          </p:val>
                                        </p:tav>
                                      </p:tavLst>
                                    </p:anim>
                                    <p:anim calcmode="lin" valueType="num">
                                      <p:cBhvr additive="base">
                                        <p:cTn id="182" dur="2000"/>
                                        <p:tgtEl>
                                          <p:spTgt spid="7"/>
                                        </p:tgtEl>
                                        <p:attrNameLst>
                                          <p:attrName>ppt_y</p:attrName>
                                        </p:attrNameLst>
                                      </p:cBhvr>
                                      <p:tavLst>
                                        <p:tav tm="0">
                                          <p:val>
                                            <p:strVal val="ppt_y"/>
                                          </p:val>
                                        </p:tav>
                                        <p:tav tm="100000">
                                          <p:val>
                                            <p:strVal val="1+ppt_h/2"/>
                                          </p:val>
                                        </p:tav>
                                      </p:tavLst>
                                    </p:anim>
                                    <p:set>
                                      <p:cBhvr>
                                        <p:cTn id="183" dur="1" fill="hold">
                                          <p:stCondLst>
                                            <p:cond delay="1999"/>
                                          </p:stCondLst>
                                        </p:cTn>
                                        <p:tgtEl>
                                          <p:spTgt spid="7"/>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1+ppt_w/2"/>
                                          </p:val>
                                        </p:tav>
                                      </p:tavLst>
                                    </p:anim>
                                    <p:anim calcmode="lin" valueType="num">
                                      <p:cBhvr additive="base">
                                        <p:cTn id="186" dur="2000"/>
                                        <p:tgtEl>
                                          <p:spTgt spid="13"/>
                                        </p:tgtEl>
                                        <p:attrNameLst>
                                          <p:attrName>ppt_y</p:attrName>
                                        </p:attrNameLst>
                                      </p:cBhvr>
                                      <p:tavLst>
                                        <p:tav tm="0">
                                          <p:val>
                                            <p:strVal val="ppt_y"/>
                                          </p:val>
                                        </p:tav>
                                        <p:tav tm="100000">
                                          <p:val>
                                            <p:strVal val="1+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4"/>
                                        </p:tgtEl>
                                        <p:attrNameLst>
                                          <p:attrName>ppt_x</p:attrName>
                                        </p:attrNameLst>
                                      </p:cBhvr>
                                      <p:tavLst>
                                        <p:tav tm="0">
                                          <p:val>
                                            <p:strVal val="ppt_x"/>
                                          </p:val>
                                        </p:tav>
                                        <p:tav tm="100000">
                                          <p:val>
                                            <p:strVal val="1+ppt_w/2"/>
                                          </p:val>
                                        </p:tav>
                                      </p:tavLst>
                                    </p:anim>
                                    <p:anim calcmode="lin" valueType="num">
                                      <p:cBhvr additive="base">
                                        <p:cTn id="190" dur="2000"/>
                                        <p:tgtEl>
                                          <p:spTgt spid="14"/>
                                        </p:tgtEl>
                                        <p:attrNameLst>
                                          <p:attrName>ppt_y</p:attrName>
                                        </p:attrNameLst>
                                      </p:cBhvr>
                                      <p:tavLst>
                                        <p:tav tm="0">
                                          <p:val>
                                            <p:strVal val="ppt_y"/>
                                          </p:val>
                                        </p:tav>
                                        <p:tav tm="100000">
                                          <p:val>
                                            <p:strVal val="1+ppt_h/2"/>
                                          </p:val>
                                        </p:tav>
                                      </p:tavLst>
                                    </p:anim>
                                    <p:set>
                                      <p:cBhvr>
                                        <p:cTn id="191" dur="1" fill="hold">
                                          <p:stCondLst>
                                            <p:cond delay="1999"/>
                                          </p:stCondLst>
                                        </p:cTn>
                                        <p:tgtEl>
                                          <p:spTgt spid="14"/>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5"/>
                                        </p:tgtEl>
                                        <p:attrNameLst>
                                          <p:attrName>ppt_x</p:attrName>
                                        </p:attrNameLst>
                                      </p:cBhvr>
                                      <p:tavLst>
                                        <p:tav tm="0">
                                          <p:val>
                                            <p:strVal val="ppt_x"/>
                                          </p:val>
                                        </p:tav>
                                        <p:tav tm="100000">
                                          <p:val>
                                            <p:strVal val="1+ppt_w/2"/>
                                          </p:val>
                                        </p:tav>
                                      </p:tavLst>
                                    </p:anim>
                                    <p:anim calcmode="lin" valueType="num">
                                      <p:cBhvr additive="base">
                                        <p:cTn id="194" dur="2000"/>
                                        <p:tgtEl>
                                          <p:spTgt spid="15"/>
                                        </p:tgtEl>
                                        <p:attrNameLst>
                                          <p:attrName>ppt_y</p:attrName>
                                        </p:attrNameLst>
                                      </p:cBhvr>
                                      <p:tavLst>
                                        <p:tav tm="0">
                                          <p:val>
                                            <p:strVal val="ppt_y"/>
                                          </p:val>
                                        </p:tav>
                                        <p:tav tm="100000">
                                          <p:val>
                                            <p:strVal val="1+ppt_h/2"/>
                                          </p:val>
                                        </p:tav>
                                      </p:tavLst>
                                    </p:anim>
                                    <p:set>
                                      <p:cBhvr>
                                        <p:cTn id="195" dur="1" fill="hold">
                                          <p:stCondLst>
                                            <p:cond delay="1999"/>
                                          </p:stCondLst>
                                        </p:cTn>
                                        <p:tgtEl>
                                          <p:spTgt spid="15"/>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6"/>
                                        </p:tgtEl>
                                        <p:attrNameLst>
                                          <p:attrName>ppt_x</p:attrName>
                                        </p:attrNameLst>
                                      </p:cBhvr>
                                      <p:tavLst>
                                        <p:tav tm="0">
                                          <p:val>
                                            <p:strVal val="ppt_x"/>
                                          </p:val>
                                        </p:tav>
                                        <p:tav tm="100000">
                                          <p:val>
                                            <p:strVal val="1+ppt_w/2"/>
                                          </p:val>
                                        </p:tav>
                                      </p:tavLst>
                                    </p:anim>
                                    <p:anim calcmode="lin" valueType="num">
                                      <p:cBhvr additive="base">
                                        <p:cTn id="198" dur="2000"/>
                                        <p:tgtEl>
                                          <p:spTgt spid="16"/>
                                        </p:tgtEl>
                                        <p:attrNameLst>
                                          <p:attrName>ppt_y</p:attrName>
                                        </p:attrNameLst>
                                      </p:cBhvr>
                                      <p:tavLst>
                                        <p:tav tm="0">
                                          <p:val>
                                            <p:strVal val="ppt_y"/>
                                          </p:val>
                                        </p:tav>
                                        <p:tav tm="100000">
                                          <p:val>
                                            <p:strVal val="1+ppt_h/2"/>
                                          </p:val>
                                        </p:tav>
                                      </p:tavLst>
                                    </p:anim>
                                    <p:set>
                                      <p:cBhvr>
                                        <p:cTn id="199" dur="1" fill="hold">
                                          <p:stCondLst>
                                            <p:cond delay="1999"/>
                                          </p:stCondLst>
                                        </p:cTn>
                                        <p:tgtEl>
                                          <p:spTgt spid="16"/>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17"/>
                                        </p:tgtEl>
                                        <p:attrNameLst>
                                          <p:attrName>ppt_x</p:attrName>
                                        </p:attrNameLst>
                                      </p:cBhvr>
                                      <p:tavLst>
                                        <p:tav tm="0">
                                          <p:val>
                                            <p:strVal val="ppt_x"/>
                                          </p:val>
                                        </p:tav>
                                        <p:tav tm="100000">
                                          <p:val>
                                            <p:strVal val="1+ppt_w/2"/>
                                          </p:val>
                                        </p:tav>
                                      </p:tavLst>
                                    </p:anim>
                                    <p:anim calcmode="lin" valueType="num">
                                      <p:cBhvr additive="base">
                                        <p:cTn id="202" dur="2000"/>
                                        <p:tgtEl>
                                          <p:spTgt spid="17"/>
                                        </p:tgtEl>
                                        <p:attrNameLst>
                                          <p:attrName>ppt_y</p:attrName>
                                        </p:attrNameLst>
                                      </p:cBhvr>
                                      <p:tavLst>
                                        <p:tav tm="0">
                                          <p:val>
                                            <p:strVal val="ppt_y"/>
                                          </p:val>
                                        </p:tav>
                                        <p:tav tm="100000">
                                          <p:val>
                                            <p:strVal val="1+ppt_h/2"/>
                                          </p:val>
                                        </p:tav>
                                      </p:tavLst>
                                    </p:anim>
                                    <p:set>
                                      <p:cBhvr>
                                        <p:cTn id="203" dur="1" fill="hold">
                                          <p:stCondLst>
                                            <p:cond delay="1999"/>
                                          </p:stCondLst>
                                        </p:cTn>
                                        <p:tgtEl>
                                          <p:spTgt spid="17"/>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8"/>
                                        </p:tgtEl>
                                        <p:attrNameLst>
                                          <p:attrName>ppt_x</p:attrName>
                                        </p:attrNameLst>
                                      </p:cBhvr>
                                      <p:tavLst>
                                        <p:tav tm="0">
                                          <p:val>
                                            <p:strVal val="ppt_x"/>
                                          </p:val>
                                        </p:tav>
                                        <p:tav tm="100000">
                                          <p:val>
                                            <p:strVal val="0-ppt_w/2"/>
                                          </p:val>
                                        </p:tav>
                                      </p:tavLst>
                                    </p:anim>
                                    <p:anim calcmode="lin" valueType="num">
                                      <p:cBhvr additive="base">
                                        <p:cTn id="206" dur="2000"/>
                                        <p:tgtEl>
                                          <p:spTgt spid="8"/>
                                        </p:tgtEl>
                                        <p:attrNameLst>
                                          <p:attrName>ppt_y</p:attrName>
                                        </p:attrNameLst>
                                      </p:cBhvr>
                                      <p:tavLst>
                                        <p:tav tm="0">
                                          <p:val>
                                            <p:strVal val="ppt_y"/>
                                          </p:val>
                                        </p:tav>
                                        <p:tav tm="100000">
                                          <p:val>
                                            <p:strVal val="1+ppt_h/2"/>
                                          </p:val>
                                        </p:tav>
                                      </p:tavLst>
                                    </p:anim>
                                    <p:set>
                                      <p:cBhvr>
                                        <p:cTn id="207" dur="1" fill="hold">
                                          <p:stCondLst>
                                            <p:cond delay="1999"/>
                                          </p:stCondLst>
                                        </p:cTn>
                                        <p:tgtEl>
                                          <p:spTgt spid="8"/>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11"/>
                                        </p:tgtEl>
                                        <p:attrNameLst>
                                          <p:attrName>ppt_x</p:attrName>
                                        </p:attrNameLst>
                                      </p:cBhvr>
                                      <p:tavLst>
                                        <p:tav tm="0">
                                          <p:val>
                                            <p:strVal val="ppt_x"/>
                                          </p:val>
                                        </p:tav>
                                        <p:tav tm="100000">
                                          <p:val>
                                            <p:strVal val="0-ppt_w/2"/>
                                          </p:val>
                                        </p:tav>
                                      </p:tavLst>
                                    </p:anim>
                                    <p:anim calcmode="lin" valueType="num">
                                      <p:cBhvr additive="base">
                                        <p:cTn id="210" dur="2000"/>
                                        <p:tgtEl>
                                          <p:spTgt spid="11"/>
                                        </p:tgtEl>
                                        <p:attrNameLst>
                                          <p:attrName>ppt_y</p:attrName>
                                        </p:attrNameLst>
                                      </p:cBhvr>
                                      <p:tavLst>
                                        <p:tav tm="0">
                                          <p:val>
                                            <p:strVal val="ppt_y"/>
                                          </p:val>
                                        </p:tav>
                                        <p:tav tm="100000">
                                          <p:val>
                                            <p:strVal val="1+ppt_h/2"/>
                                          </p:val>
                                        </p:tav>
                                      </p:tavLst>
                                    </p:anim>
                                    <p:set>
                                      <p:cBhvr>
                                        <p:cTn id="211" dur="1" fill="hold">
                                          <p:stCondLst>
                                            <p:cond delay="1999"/>
                                          </p:stCondLst>
                                        </p:cTn>
                                        <p:tgtEl>
                                          <p:spTgt spid="11"/>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23"/>
                                        </p:tgtEl>
                                        <p:attrNameLst>
                                          <p:attrName>ppt_x</p:attrName>
                                        </p:attrNameLst>
                                      </p:cBhvr>
                                      <p:tavLst>
                                        <p:tav tm="0">
                                          <p:val>
                                            <p:strVal val="ppt_x"/>
                                          </p:val>
                                        </p:tav>
                                        <p:tav tm="100000">
                                          <p:val>
                                            <p:strVal val="0-ppt_w/2"/>
                                          </p:val>
                                        </p:tav>
                                      </p:tavLst>
                                    </p:anim>
                                    <p:anim calcmode="lin" valueType="num">
                                      <p:cBhvr additive="base">
                                        <p:cTn id="214" dur="2000"/>
                                        <p:tgtEl>
                                          <p:spTgt spid="23"/>
                                        </p:tgtEl>
                                        <p:attrNameLst>
                                          <p:attrName>ppt_y</p:attrName>
                                        </p:attrNameLst>
                                      </p:cBhvr>
                                      <p:tavLst>
                                        <p:tav tm="0">
                                          <p:val>
                                            <p:strVal val="ppt_y"/>
                                          </p:val>
                                        </p:tav>
                                        <p:tav tm="100000">
                                          <p:val>
                                            <p:strVal val="1+ppt_h/2"/>
                                          </p:val>
                                        </p:tav>
                                      </p:tavLst>
                                    </p:anim>
                                    <p:set>
                                      <p:cBhvr>
                                        <p:cTn id="215" dur="1" fill="hold">
                                          <p:stCondLst>
                                            <p:cond delay="1999"/>
                                          </p:stCondLst>
                                        </p:cTn>
                                        <p:tgtEl>
                                          <p:spTgt spid="23"/>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24"/>
                                        </p:tgtEl>
                                        <p:attrNameLst>
                                          <p:attrName>ppt_x</p:attrName>
                                        </p:attrNameLst>
                                      </p:cBhvr>
                                      <p:tavLst>
                                        <p:tav tm="0">
                                          <p:val>
                                            <p:strVal val="ppt_x"/>
                                          </p:val>
                                        </p:tav>
                                        <p:tav tm="100000">
                                          <p:val>
                                            <p:strVal val="0-ppt_w/2"/>
                                          </p:val>
                                        </p:tav>
                                      </p:tavLst>
                                    </p:anim>
                                    <p:anim calcmode="lin" valueType="num">
                                      <p:cBhvr additive="base">
                                        <p:cTn id="218" dur="2000"/>
                                        <p:tgtEl>
                                          <p:spTgt spid="24"/>
                                        </p:tgtEl>
                                        <p:attrNameLst>
                                          <p:attrName>ppt_y</p:attrName>
                                        </p:attrNameLst>
                                      </p:cBhvr>
                                      <p:tavLst>
                                        <p:tav tm="0">
                                          <p:val>
                                            <p:strVal val="ppt_y"/>
                                          </p:val>
                                        </p:tav>
                                        <p:tav tm="100000">
                                          <p:val>
                                            <p:strVal val="1+ppt_h/2"/>
                                          </p:val>
                                        </p:tav>
                                      </p:tavLst>
                                    </p:anim>
                                    <p:set>
                                      <p:cBhvr>
                                        <p:cTn id="219" dur="1" fill="hold">
                                          <p:stCondLst>
                                            <p:cond delay="1999"/>
                                          </p:stCondLst>
                                        </p:cTn>
                                        <p:tgtEl>
                                          <p:spTgt spid="24"/>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25"/>
                                        </p:tgtEl>
                                        <p:attrNameLst>
                                          <p:attrName>ppt_x</p:attrName>
                                        </p:attrNameLst>
                                      </p:cBhvr>
                                      <p:tavLst>
                                        <p:tav tm="0">
                                          <p:val>
                                            <p:strVal val="ppt_x"/>
                                          </p:val>
                                        </p:tav>
                                        <p:tav tm="100000">
                                          <p:val>
                                            <p:strVal val="0-ppt_w/2"/>
                                          </p:val>
                                        </p:tav>
                                      </p:tavLst>
                                    </p:anim>
                                    <p:anim calcmode="lin" valueType="num">
                                      <p:cBhvr additive="base">
                                        <p:cTn id="222" dur="2000"/>
                                        <p:tgtEl>
                                          <p:spTgt spid="25"/>
                                        </p:tgtEl>
                                        <p:attrNameLst>
                                          <p:attrName>ppt_y</p:attrName>
                                        </p:attrNameLst>
                                      </p:cBhvr>
                                      <p:tavLst>
                                        <p:tav tm="0">
                                          <p:val>
                                            <p:strVal val="ppt_y"/>
                                          </p:val>
                                        </p:tav>
                                        <p:tav tm="100000">
                                          <p:val>
                                            <p:strVal val="1+ppt_h/2"/>
                                          </p:val>
                                        </p:tav>
                                      </p:tavLst>
                                    </p:anim>
                                    <p:set>
                                      <p:cBhvr>
                                        <p:cTn id="223" dur="1" fill="hold">
                                          <p:stCondLst>
                                            <p:cond delay="1999"/>
                                          </p:stCondLst>
                                        </p:cTn>
                                        <p:tgtEl>
                                          <p:spTgt spid="25"/>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26"/>
                                        </p:tgtEl>
                                        <p:attrNameLst>
                                          <p:attrName>ppt_x</p:attrName>
                                        </p:attrNameLst>
                                      </p:cBhvr>
                                      <p:tavLst>
                                        <p:tav tm="0">
                                          <p:val>
                                            <p:strVal val="ppt_x"/>
                                          </p:val>
                                        </p:tav>
                                        <p:tav tm="100000">
                                          <p:val>
                                            <p:strVal val="0-ppt_w/2"/>
                                          </p:val>
                                        </p:tav>
                                      </p:tavLst>
                                    </p:anim>
                                    <p:anim calcmode="lin" valueType="num">
                                      <p:cBhvr additive="base">
                                        <p:cTn id="226" dur="2000"/>
                                        <p:tgtEl>
                                          <p:spTgt spid="26"/>
                                        </p:tgtEl>
                                        <p:attrNameLst>
                                          <p:attrName>ppt_y</p:attrName>
                                        </p:attrNameLst>
                                      </p:cBhvr>
                                      <p:tavLst>
                                        <p:tav tm="0">
                                          <p:val>
                                            <p:strVal val="ppt_y"/>
                                          </p:val>
                                        </p:tav>
                                        <p:tav tm="100000">
                                          <p:val>
                                            <p:strVal val="1+ppt_h/2"/>
                                          </p:val>
                                        </p:tav>
                                      </p:tavLst>
                                    </p:anim>
                                    <p:set>
                                      <p:cBhvr>
                                        <p:cTn id="227" dur="1" fill="hold">
                                          <p:stCondLst>
                                            <p:cond delay="1999"/>
                                          </p:stCondLst>
                                        </p:cTn>
                                        <p:tgtEl>
                                          <p:spTgt spid="26"/>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27"/>
                                        </p:tgtEl>
                                        <p:attrNameLst>
                                          <p:attrName>ppt_x</p:attrName>
                                        </p:attrNameLst>
                                      </p:cBhvr>
                                      <p:tavLst>
                                        <p:tav tm="0">
                                          <p:val>
                                            <p:strVal val="ppt_x"/>
                                          </p:val>
                                        </p:tav>
                                        <p:tav tm="100000">
                                          <p:val>
                                            <p:strVal val="0-ppt_w/2"/>
                                          </p:val>
                                        </p:tav>
                                      </p:tavLst>
                                    </p:anim>
                                    <p:anim calcmode="lin" valueType="num">
                                      <p:cBhvr additive="base">
                                        <p:cTn id="230" dur="2000"/>
                                        <p:tgtEl>
                                          <p:spTgt spid="27"/>
                                        </p:tgtEl>
                                        <p:attrNameLst>
                                          <p:attrName>ppt_y</p:attrName>
                                        </p:attrNameLst>
                                      </p:cBhvr>
                                      <p:tavLst>
                                        <p:tav tm="0">
                                          <p:val>
                                            <p:strVal val="ppt_y"/>
                                          </p:val>
                                        </p:tav>
                                        <p:tav tm="100000">
                                          <p:val>
                                            <p:strVal val="1+ppt_h/2"/>
                                          </p:val>
                                        </p:tav>
                                      </p:tavLst>
                                    </p:anim>
                                    <p:set>
                                      <p:cBhvr>
                                        <p:cTn id="231" dur="1" fill="hold">
                                          <p:stCondLst>
                                            <p:cond delay="1999"/>
                                          </p:stCondLst>
                                        </p:cTn>
                                        <p:tgtEl>
                                          <p:spTgt spid="27"/>
                                        </p:tgtEl>
                                        <p:attrNameLst>
                                          <p:attrName>style.visibility</p:attrName>
                                        </p:attrNameLst>
                                      </p:cBhvr>
                                      <p:to>
                                        <p:strVal val="hidden"/>
                                      </p:to>
                                    </p:set>
                                  </p:childTnLst>
                                </p:cTn>
                              </p:par>
                              <p:par>
                                <p:cTn id="232" presetID="2" presetClass="exit" presetSubtype="3" fill="hold" nodeType="withEffect">
                                  <p:stCondLst>
                                    <p:cond delay="0"/>
                                  </p:stCondLst>
                                  <p:childTnLst>
                                    <p:anim calcmode="lin" valueType="num">
                                      <p:cBhvr additive="base">
                                        <p:cTn id="233" dur="2000"/>
                                        <p:tgtEl>
                                          <p:spTgt spid="6"/>
                                        </p:tgtEl>
                                        <p:attrNameLst>
                                          <p:attrName>ppt_x</p:attrName>
                                        </p:attrNameLst>
                                      </p:cBhvr>
                                      <p:tavLst>
                                        <p:tav tm="0">
                                          <p:val>
                                            <p:strVal val="ppt_x"/>
                                          </p:val>
                                        </p:tav>
                                        <p:tav tm="100000">
                                          <p:val>
                                            <p:strVal val="1+ppt_w/2"/>
                                          </p:val>
                                        </p:tav>
                                      </p:tavLst>
                                    </p:anim>
                                    <p:anim calcmode="lin" valueType="num">
                                      <p:cBhvr additive="base">
                                        <p:cTn id="234" dur="2000"/>
                                        <p:tgtEl>
                                          <p:spTgt spid="6"/>
                                        </p:tgtEl>
                                        <p:attrNameLst>
                                          <p:attrName>ppt_y</p:attrName>
                                        </p:attrNameLst>
                                      </p:cBhvr>
                                      <p:tavLst>
                                        <p:tav tm="0">
                                          <p:val>
                                            <p:strVal val="ppt_y"/>
                                          </p:val>
                                        </p:tav>
                                        <p:tav tm="100000">
                                          <p:val>
                                            <p:strVal val="0-ppt_h/2"/>
                                          </p:val>
                                        </p:tav>
                                      </p:tavLst>
                                    </p:anim>
                                    <p:set>
                                      <p:cBhvr>
                                        <p:cTn id="235" dur="1" fill="hold">
                                          <p:stCondLst>
                                            <p:cond delay="1999"/>
                                          </p:stCondLst>
                                        </p:cTn>
                                        <p:tgtEl>
                                          <p:spTgt spid="6"/>
                                        </p:tgtEl>
                                        <p:attrNameLst>
                                          <p:attrName>style.visibility</p:attrName>
                                        </p:attrNameLst>
                                      </p:cBhvr>
                                      <p:to>
                                        <p:strVal val="hidden"/>
                                      </p:to>
                                    </p:set>
                                  </p:childTnLst>
                                </p:cTn>
                              </p:par>
                              <p:par>
                                <p:cTn id="236" presetID="2" presetClass="exit" presetSubtype="3" fill="hold" nodeType="withEffect">
                                  <p:stCondLst>
                                    <p:cond delay="0"/>
                                  </p:stCondLst>
                                  <p:childTnLst>
                                    <p:anim calcmode="lin" valueType="num">
                                      <p:cBhvr additive="base">
                                        <p:cTn id="237" dur="2000"/>
                                        <p:tgtEl>
                                          <p:spTgt spid="9"/>
                                        </p:tgtEl>
                                        <p:attrNameLst>
                                          <p:attrName>ppt_x</p:attrName>
                                        </p:attrNameLst>
                                      </p:cBhvr>
                                      <p:tavLst>
                                        <p:tav tm="0">
                                          <p:val>
                                            <p:strVal val="ppt_x"/>
                                          </p:val>
                                        </p:tav>
                                        <p:tav tm="100000">
                                          <p:val>
                                            <p:strVal val="1+ppt_w/2"/>
                                          </p:val>
                                        </p:tav>
                                      </p:tavLst>
                                    </p:anim>
                                    <p:anim calcmode="lin" valueType="num">
                                      <p:cBhvr additive="base">
                                        <p:cTn id="238" dur="2000"/>
                                        <p:tgtEl>
                                          <p:spTgt spid="9"/>
                                        </p:tgtEl>
                                        <p:attrNameLst>
                                          <p:attrName>ppt_y</p:attrName>
                                        </p:attrNameLst>
                                      </p:cBhvr>
                                      <p:tavLst>
                                        <p:tav tm="0">
                                          <p:val>
                                            <p:strVal val="ppt_y"/>
                                          </p:val>
                                        </p:tav>
                                        <p:tav tm="100000">
                                          <p:val>
                                            <p:strVal val="0-ppt_h/2"/>
                                          </p:val>
                                        </p:tav>
                                      </p:tavLst>
                                    </p:anim>
                                    <p:set>
                                      <p:cBhvr>
                                        <p:cTn id="239" dur="1" fill="hold">
                                          <p:stCondLst>
                                            <p:cond delay="1999"/>
                                          </p:stCondLst>
                                        </p:cTn>
                                        <p:tgtEl>
                                          <p:spTgt spid="9"/>
                                        </p:tgtEl>
                                        <p:attrNameLst>
                                          <p:attrName>style.visibility</p:attrName>
                                        </p:attrNameLst>
                                      </p:cBhvr>
                                      <p:to>
                                        <p:strVal val="hidden"/>
                                      </p:to>
                                    </p:set>
                                  </p:childTnLst>
                                </p:cTn>
                              </p:par>
                              <p:par>
                                <p:cTn id="240" presetID="2" presetClass="exit" presetSubtype="3" fill="hold" nodeType="withEffect">
                                  <p:stCondLst>
                                    <p:cond delay="0"/>
                                  </p:stCondLst>
                                  <p:childTnLst>
                                    <p:anim calcmode="lin" valueType="num">
                                      <p:cBhvr additive="base">
                                        <p:cTn id="241" dur="2000"/>
                                        <p:tgtEl>
                                          <p:spTgt spid="18"/>
                                        </p:tgtEl>
                                        <p:attrNameLst>
                                          <p:attrName>ppt_x</p:attrName>
                                        </p:attrNameLst>
                                      </p:cBhvr>
                                      <p:tavLst>
                                        <p:tav tm="0">
                                          <p:val>
                                            <p:strVal val="ppt_x"/>
                                          </p:val>
                                        </p:tav>
                                        <p:tav tm="100000">
                                          <p:val>
                                            <p:strVal val="1+ppt_w/2"/>
                                          </p:val>
                                        </p:tav>
                                      </p:tavLst>
                                    </p:anim>
                                    <p:anim calcmode="lin" valueType="num">
                                      <p:cBhvr additive="base">
                                        <p:cTn id="242" dur="2000"/>
                                        <p:tgtEl>
                                          <p:spTgt spid="18"/>
                                        </p:tgtEl>
                                        <p:attrNameLst>
                                          <p:attrName>ppt_y</p:attrName>
                                        </p:attrNameLst>
                                      </p:cBhvr>
                                      <p:tavLst>
                                        <p:tav tm="0">
                                          <p:val>
                                            <p:strVal val="ppt_y"/>
                                          </p:val>
                                        </p:tav>
                                        <p:tav tm="100000">
                                          <p:val>
                                            <p:strVal val="0-ppt_h/2"/>
                                          </p:val>
                                        </p:tav>
                                      </p:tavLst>
                                    </p:anim>
                                    <p:set>
                                      <p:cBhvr>
                                        <p:cTn id="243" dur="1" fill="hold">
                                          <p:stCondLst>
                                            <p:cond delay="1999"/>
                                          </p:stCondLst>
                                        </p:cTn>
                                        <p:tgtEl>
                                          <p:spTgt spid="18"/>
                                        </p:tgtEl>
                                        <p:attrNameLst>
                                          <p:attrName>style.visibility</p:attrName>
                                        </p:attrNameLst>
                                      </p:cBhvr>
                                      <p:to>
                                        <p:strVal val="hidden"/>
                                      </p:to>
                                    </p:set>
                                  </p:childTnLst>
                                </p:cTn>
                              </p:par>
                              <p:par>
                                <p:cTn id="244" presetID="2" presetClass="exit" presetSubtype="3" fill="hold" nodeType="withEffect">
                                  <p:stCondLst>
                                    <p:cond delay="0"/>
                                  </p:stCondLst>
                                  <p:childTnLst>
                                    <p:anim calcmode="lin" valueType="num">
                                      <p:cBhvr additive="base">
                                        <p:cTn id="245" dur="2000"/>
                                        <p:tgtEl>
                                          <p:spTgt spid="19"/>
                                        </p:tgtEl>
                                        <p:attrNameLst>
                                          <p:attrName>ppt_x</p:attrName>
                                        </p:attrNameLst>
                                      </p:cBhvr>
                                      <p:tavLst>
                                        <p:tav tm="0">
                                          <p:val>
                                            <p:strVal val="ppt_x"/>
                                          </p:val>
                                        </p:tav>
                                        <p:tav tm="100000">
                                          <p:val>
                                            <p:strVal val="1+ppt_w/2"/>
                                          </p:val>
                                        </p:tav>
                                      </p:tavLst>
                                    </p:anim>
                                    <p:anim calcmode="lin" valueType="num">
                                      <p:cBhvr additive="base">
                                        <p:cTn id="246" dur="2000"/>
                                        <p:tgtEl>
                                          <p:spTgt spid="19"/>
                                        </p:tgtEl>
                                        <p:attrNameLst>
                                          <p:attrName>ppt_y</p:attrName>
                                        </p:attrNameLst>
                                      </p:cBhvr>
                                      <p:tavLst>
                                        <p:tav tm="0">
                                          <p:val>
                                            <p:strVal val="ppt_y"/>
                                          </p:val>
                                        </p:tav>
                                        <p:tav tm="100000">
                                          <p:val>
                                            <p:strVal val="0-ppt_h/2"/>
                                          </p:val>
                                        </p:tav>
                                      </p:tavLst>
                                    </p:anim>
                                    <p:set>
                                      <p:cBhvr>
                                        <p:cTn id="247" dur="1" fill="hold">
                                          <p:stCondLst>
                                            <p:cond delay="1999"/>
                                          </p:stCondLst>
                                        </p:cTn>
                                        <p:tgtEl>
                                          <p:spTgt spid="19"/>
                                        </p:tgtEl>
                                        <p:attrNameLst>
                                          <p:attrName>style.visibility</p:attrName>
                                        </p:attrNameLst>
                                      </p:cBhvr>
                                      <p:to>
                                        <p:strVal val="hidden"/>
                                      </p:to>
                                    </p:set>
                                  </p:childTnLst>
                                </p:cTn>
                              </p:par>
                              <p:par>
                                <p:cTn id="248" presetID="2" presetClass="exit" presetSubtype="3" fill="hold" nodeType="withEffect">
                                  <p:stCondLst>
                                    <p:cond delay="0"/>
                                  </p:stCondLst>
                                  <p:childTnLst>
                                    <p:anim calcmode="lin" valueType="num">
                                      <p:cBhvr additive="base">
                                        <p:cTn id="249" dur="2000"/>
                                        <p:tgtEl>
                                          <p:spTgt spid="20"/>
                                        </p:tgtEl>
                                        <p:attrNameLst>
                                          <p:attrName>ppt_x</p:attrName>
                                        </p:attrNameLst>
                                      </p:cBhvr>
                                      <p:tavLst>
                                        <p:tav tm="0">
                                          <p:val>
                                            <p:strVal val="ppt_x"/>
                                          </p:val>
                                        </p:tav>
                                        <p:tav tm="100000">
                                          <p:val>
                                            <p:strVal val="1+ppt_w/2"/>
                                          </p:val>
                                        </p:tav>
                                      </p:tavLst>
                                    </p:anim>
                                    <p:anim calcmode="lin" valueType="num">
                                      <p:cBhvr additive="base">
                                        <p:cTn id="250" dur="2000"/>
                                        <p:tgtEl>
                                          <p:spTgt spid="20"/>
                                        </p:tgtEl>
                                        <p:attrNameLst>
                                          <p:attrName>ppt_y</p:attrName>
                                        </p:attrNameLst>
                                      </p:cBhvr>
                                      <p:tavLst>
                                        <p:tav tm="0">
                                          <p:val>
                                            <p:strVal val="ppt_y"/>
                                          </p:val>
                                        </p:tav>
                                        <p:tav tm="100000">
                                          <p:val>
                                            <p:strVal val="0-ppt_h/2"/>
                                          </p:val>
                                        </p:tav>
                                      </p:tavLst>
                                    </p:anim>
                                    <p:set>
                                      <p:cBhvr>
                                        <p:cTn id="251" dur="1" fill="hold">
                                          <p:stCondLst>
                                            <p:cond delay="1999"/>
                                          </p:stCondLst>
                                        </p:cTn>
                                        <p:tgtEl>
                                          <p:spTgt spid="20"/>
                                        </p:tgtEl>
                                        <p:attrNameLst>
                                          <p:attrName>style.visibility</p:attrName>
                                        </p:attrNameLst>
                                      </p:cBhvr>
                                      <p:to>
                                        <p:strVal val="hidden"/>
                                      </p:to>
                                    </p:set>
                                  </p:childTnLst>
                                </p:cTn>
                              </p:par>
                              <p:par>
                                <p:cTn id="252" presetID="2" presetClass="exit" presetSubtype="3" fill="hold" nodeType="withEffect">
                                  <p:stCondLst>
                                    <p:cond delay="0"/>
                                  </p:stCondLst>
                                  <p:childTnLst>
                                    <p:anim calcmode="lin" valueType="num">
                                      <p:cBhvr additive="base">
                                        <p:cTn id="253" dur="2000"/>
                                        <p:tgtEl>
                                          <p:spTgt spid="21"/>
                                        </p:tgtEl>
                                        <p:attrNameLst>
                                          <p:attrName>ppt_x</p:attrName>
                                        </p:attrNameLst>
                                      </p:cBhvr>
                                      <p:tavLst>
                                        <p:tav tm="0">
                                          <p:val>
                                            <p:strVal val="ppt_x"/>
                                          </p:val>
                                        </p:tav>
                                        <p:tav tm="100000">
                                          <p:val>
                                            <p:strVal val="1+ppt_w/2"/>
                                          </p:val>
                                        </p:tav>
                                      </p:tavLst>
                                    </p:anim>
                                    <p:anim calcmode="lin" valueType="num">
                                      <p:cBhvr additive="base">
                                        <p:cTn id="254" dur="2000"/>
                                        <p:tgtEl>
                                          <p:spTgt spid="21"/>
                                        </p:tgtEl>
                                        <p:attrNameLst>
                                          <p:attrName>ppt_y</p:attrName>
                                        </p:attrNameLst>
                                      </p:cBhvr>
                                      <p:tavLst>
                                        <p:tav tm="0">
                                          <p:val>
                                            <p:strVal val="ppt_y"/>
                                          </p:val>
                                        </p:tav>
                                        <p:tav tm="100000">
                                          <p:val>
                                            <p:strVal val="0-ppt_h/2"/>
                                          </p:val>
                                        </p:tav>
                                      </p:tavLst>
                                    </p:anim>
                                    <p:set>
                                      <p:cBhvr>
                                        <p:cTn id="255" dur="1" fill="hold">
                                          <p:stCondLst>
                                            <p:cond delay="1999"/>
                                          </p:stCondLst>
                                        </p:cTn>
                                        <p:tgtEl>
                                          <p:spTgt spid="21"/>
                                        </p:tgtEl>
                                        <p:attrNameLst>
                                          <p:attrName>style.visibility</p:attrName>
                                        </p:attrNameLst>
                                      </p:cBhvr>
                                      <p:to>
                                        <p:strVal val="hidden"/>
                                      </p:to>
                                    </p:set>
                                  </p:childTnLst>
                                </p:cTn>
                              </p:par>
                              <p:par>
                                <p:cTn id="256" presetID="2" presetClass="exit" presetSubtype="3" fill="hold" nodeType="withEffect">
                                  <p:stCondLst>
                                    <p:cond delay="0"/>
                                  </p:stCondLst>
                                  <p:childTnLst>
                                    <p:anim calcmode="lin" valueType="num">
                                      <p:cBhvr additive="base">
                                        <p:cTn id="257" dur="2000"/>
                                        <p:tgtEl>
                                          <p:spTgt spid="22"/>
                                        </p:tgtEl>
                                        <p:attrNameLst>
                                          <p:attrName>ppt_x</p:attrName>
                                        </p:attrNameLst>
                                      </p:cBhvr>
                                      <p:tavLst>
                                        <p:tav tm="0">
                                          <p:val>
                                            <p:strVal val="ppt_x"/>
                                          </p:val>
                                        </p:tav>
                                        <p:tav tm="100000">
                                          <p:val>
                                            <p:strVal val="1+ppt_w/2"/>
                                          </p:val>
                                        </p:tav>
                                      </p:tavLst>
                                    </p:anim>
                                    <p:anim calcmode="lin" valueType="num">
                                      <p:cBhvr additive="base">
                                        <p:cTn id="258" dur="2000"/>
                                        <p:tgtEl>
                                          <p:spTgt spid="22"/>
                                        </p:tgtEl>
                                        <p:attrNameLst>
                                          <p:attrName>ppt_y</p:attrName>
                                        </p:attrNameLst>
                                      </p:cBhvr>
                                      <p:tavLst>
                                        <p:tav tm="0">
                                          <p:val>
                                            <p:strVal val="ppt_y"/>
                                          </p:val>
                                        </p:tav>
                                        <p:tav tm="100000">
                                          <p:val>
                                            <p:strVal val="0-ppt_h/2"/>
                                          </p:val>
                                        </p:tav>
                                      </p:tavLst>
                                    </p:anim>
                                    <p:set>
                                      <p:cBhvr>
                                        <p:cTn id="259" dur="1" fill="hold">
                                          <p:stCondLst>
                                            <p:cond delay="1999"/>
                                          </p:stCondLst>
                                        </p:cTn>
                                        <p:tgtEl>
                                          <p:spTgt spid="22"/>
                                        </p:tgtEl>
                                        <p:attrNameLst>
                                          <p:attrName>style.visibility</p:attrName>
                                        </p:attrNameLst>
                                      </p:cBhvr>
                                      <p:to>
                                        <p:strVal val="hidden"/>
                                      </p:to>
                                    </p:set>
                                  </p:childTnLst>
                                </p:cTn>
                              </p:par>
                              <p:par>
                                <p:cTn id="260" presetID="2" presetClass="exit" presetSubtype="9" fill="hold" nodeType="withEffect">
                                  <p:stCondLst>
                                    <p:cond delay="0"/>
                                  </p:stCondLst>
                                  <p:childTnLst>
                                    <p:anim calcmode="lin" valueType="num">
                                      <p:cBhvr additive="base">
                                        <p:cTn id="261" dur="2000"/>
                                        <p:tgtEl>
                                          <p:spTgt spid="10"/>
                                        </p:tgtEl>
                                        <p:attrNameLst>
                                          <p:attrName>ppt_x</p:attrName>
                                        </p:attrNameLst>
                                      </p:cBhvr>
                                      <p:tavLst>
                                        <p:tav tm="0">
                                          <p:val>
                                            <p:strVal val="ppt_x"/>
                                          </p:val>
                                        </p:tav>
                                        <p:tav tm="100000">
                                          <p:val>
                                            <p:strVal val="0-ppt_w/2"/>
                                          </p:val>
                                        </p:tav>
                                      </p:tavLst>
                                    </p:anim>
                                    <p:anim calcmode="lin" valueType="num">
                                      <p:cBhvr additive="base">
                                        <p:cTn id="262" dur="2000"/>
                                        <p:tgtEl>
                                          <p:spTgt spid="10"/>
                                        </p:tgtEl>
                                        <p:attrNameLst>
                                          <p:attrName>ppt_y</p:attrName>
                                        </p:attrNameLst>
                                      </p:cBhvr>
                                      <p:tavLst>
                                        <p:tav tm="0">
                                          <p:val>
                                            <p:strVal val="ppt_y"/>
                                          </p:val>
                                        </p:tav>
                                        <p:tav tm="100000">
                                          <p:val>
                                            <p:strVal val="0-ppt_h/2"/>
                                          </p:val>
                                        </p:tav>
                                      </p:tavLst>
                                    </p:anim>
                                    <p:set>
                                      <p:cBhvr>
                                        <p:cTn id="263" dur="1" fill="hold">
                                          <p:stCondLst>
                                            <p:cond delay="1999"/>
                                          </p:stCondLst>
                                        </p:cTn>
                                        <p:tgtEl>
                                          <p:spTgt spid="10"/>
                                        </p:tgtEl>
                                        <p:attrNameLst>
                                          <p:attrName>style.visibility</p:attrName>
                                        </p:attrNameLst>
                                      </p:cBhvr>
                                      <p:to>
                                        <p:strVal val="hidden"/>
                                      </p:to>
                                    </p:set>
                                  </p:childTnLst>
                                </p:cTn>
                              </p:par>
                              <p:par>
                                <p:cTn id="264" presetID="2" presetClass="exit" presetSubtype="9" fill="hold" nodeType="withEffect">
                                  <p:stCondLst>
                                    <p:cond delay="0"/>
                                  </p:stCondLst>
                                  <p:childTnLst>
                                    <p:anim calcmode="lin" valueType="num">
                                      <p:cBhvr additive="base">
                                        <p:cTn id="265" dur="2000"/>
                                        <p:tgtEl>
                                          <p:spTgt spid="12"/>
                                        </p:tgtEl>
                                        <p:attrNameLst>
                                          <p:attrName>ppt_x</p:attrName>
                                        </p:attrNameLst>
                                      </p:cBhvr>
                                      <p:tavLst>
                                        <p:tav tm="0">
                                          <p:val>
                                            <p:strVal val="ppt_x"/>
                                          </p:val>
                                        </p:tav>
                                        <p:tav tm="100000">
                                          <p:val>
                                            <p:strVal val="0-ppt_w/2"/>
                                          </p:val>
                                        </p:tav>
                                      </p:tavLst>
                                    </p:anim>
                                    <p:anim calcmode="lin" valueType="num">
                                      <p:cBhvr additive="base">
                                        <p:cTn id="266" dur="2000"/>
                                        <p:tgtEl>
                                          <p:spTgt spid="12"/>
                                        </p:tgtEl>
                                        <p:attrNameLst>
                                          <p:attrName>ppt_y</p:attrName>
                                        </p:attrNameLst>
                                      </p:cBhvr>
                                      <p:tavLst>
                                        <p:tav tm="0">
                                          <p:val>
                                            <p:strVal val="ppt_y"/>
                                          </p:val>
                                        </p:tav>
                                        <p:tav tm="100000">
                                          <p:val>
                                            <p:strVal val="0-ppt_h/2"/>
                                          </p:val>
                                        </p:tav>
                                      </p:tavLst>
                                    </p:anim>
                                    <p:set>
                                      <p:cBhvr>
                                        <p:cTn id="267" dur="1" fill="hold">
                                          <p:stCondLst>
                                            <p:cond delay="1999"/>
                                          </p:stCondLst>
                                        </p:cTn>
                                        <p:tgtEl>
                                          <p:spTgt spid="12"/>
                                        </p:tgtEl>
                                        <p:attrNameLst>
                                          <p:attrName>style.visibility</p:attrName>
                                        </p:attrNameLst>
                                      </p:cBhvr>
                                      <p:to>
                                        <p:strVal val="hidden"/>
                                      </p:to>
                                    </p:set>
                                  </p:childTnLst>
                                </p:cTn>
                              </p:par>
                              <p:par>
                                <p:cTn id="268" presetID="2" presetClass="exit" presetSubtype="9" fill="hold" nodeType="withEffect">
                                  <p:stCondLst>
                                    <p:cond delay="0"/>
                                  </p:stCondLst>
                                  <p:childTnLst>
                                    <p:anim calcmode="lin" valueType="num">
                                      <p:cBhvr additive="base">
                                        <p:cTn id="269" dur="2000"/>
                                        <p:tgtEl>
                                          <p:spTgt spid="28"/>
                                        </p:tgtEl>
                                        <p:attrNameLst>
                                          <p:attrName>ppt_x</p:attrName>
                                        </p:attrNameLst>
                                      </p:cBhvr>
                                      <p:tavLst>
                                        <p:tav tm="0">
                                          <p:val>
                                            <p:strVal val="ppt_x"/>
                                          </p:val>
                                        </p:tav>
                                        <p:tav tm="100000">
                                          <p:val>
                                            <p:strVal val="0-ppt_w/2"/>
                                          </p:val>
                                        </p:tav>
                                      </p:tavLst>
                                    </p:anim>
                                    <p:anim calcmode="lin" valueType="num">
                                      <p:cBhvr additive="base">
                                        <p:cTn id="270" dur="2000"/>
                                        <p:tgtEl>
                                          <p:spTgt spid="28"/>
                                        </p:tgtEl>
                                        <p:attrNameLst>
                                          <p:attrName>ppt_y</p:attrName>
                                        </p:attrNameLst>
                                      </p:cBhvr>
                                      <p:tavLst>
                                        <p:tav tm="0">
                                          <p:val>
                                            <p:strVal val="ppt_y"/>
                                          </p:val>
                                        </p:tav>
                                        <p:tav tm="100000">
                                          <p:val>
                                            <p:strVal val="0-ppt_h/2"/>
                                          </p:val>
                                        </p:tav>
                                      </p:tavLst>
                                    </p:anim>
                                    <p:set>
                                      <p:cBhvr>
                                        <p:cTn id="271" dur="1" fill="hold">
                                          <p:stCondLst>
                                            <p:cond delay="1999"/>
                                          </p:stCondLst>
                                        </p:cTn>
                                        <p:tgtEl>
                                          <p:spTgt spid="28"/>
                                        </p:tgtEl>
                                        <p:attrNameLst>
                                          <p:attrName>style.visibility</p:attrName>
                                        </p:attrNameLst>
                                      </p:cBhvr>
                                      <p:to>
                                        <p:strVal val="hidden"/>
                                      </p:to>
                                    </p:set>
                                  </p:childTnLst>
                                </p:cTn>
                              </p:par>
                              <p:par>
                                <p:cTn id="272" presetID="2" presetClass="exit" presetSubtype="9" fill="hold" nodeType="withEffect">
                                  <p:stCondLst>
                                    <p:cond delay="0"/>
                                  </p:stCondLst>
                                  <p:childTnLst>
                                    <p:anim calcmode="lin" valueType="num">
                                      <p:cBhvr additive="base">
                                        <p:cTn id="273" dur="2000"/>
                                        <p:tgtEl>
                                          <p:spTgt spid="29"/>
                                        </p:tgtEl>
                                        <p:attrNameLst>
                                          <p:attrName>ppt_x</p:attrName>
                                        </p:attrNameLst>
                                      </p:cBhvr>
                                      <p:tavLst>
                                        <p:tav tm="0">
                                          <p:val>
                                            <p:strVal val="ppt_x"/>
                                          </p:val>
                                        </p:tav>
                                        <p:tav tm="100000">
                                          <p:val>
                                            <p:strVal val="0-ppt_w/2"/>
                                          </p:val>
                                        </p:tav>
                                      </p:tavLst>
                                    </p:anim>
                                    <p:anim calcmode="lin" valueType="num">
                                      <p:cBhvr additive="base">
                                        <p:cTn id="274" dur="2000"/>
                                        <p:tgtEl>
                                          <p:spTgt spid="29"/>
                                        </p:tgtEl>
                                        <p:attrNameLst>
                                          <p:attrName>ppt_y</p:attrName>
                                        </p:attrNameLst>
                                      </p:cBhvr>
                                      <p:tavLst>
                                        <p:tav tm="0">
                                          <p:val>
                                            <p:strVal val="ppt_y"/>
                                          </p:val>
                                        </p:tav>
                                        <p:tav tm="100000">
                                          <p:val>
                                            <p:strVal val="0-ppt_h/2"/>
                                          </p:val>
                                        </p:tav>
                                      </p:tavLst>
                                    </p:anim>
                                    <p:set>
                                      <p:cBhvr>
                                        <p:cTn id="275" dur="1" fill="hold">
                                          <p:stCondLst>
                                            <p:cond delay="1999"/>
                                          </p:stCondLst>
                                        </p:cTn>
                                        <p:tgtEl>
                                          <p:spTgt spid="29"/>
                                        </p:tgtEl>
                                        <p:attrNameLst>
                                          <p:attrName>style.visibility</p:attrName>
                                        </p:attrNameLst>
                                      </p:cBhvr>
                                      <p:to>
                                        <p:strVal val="hidden"/>
                                      </p:to>
                                    </p:set>
                                  </p:childTnLst>
                                </p:cTn>
                              </p:par>
                              <p:par>
                                <p:cTn id="276" presetID="2" presetClass="exit" presetSubtype="9" fill="hold" nodeType="withEffect">
                                  <p:stCondLst>
                                    <p:cond delay="0"/>
                                  </p:stCondLst>
                                  <p:childTnLst>
                                    <p:anim calcmode="lin" valueType="num">
                                      <p:cBhvr additive="base">
                                        <p:cTn id="277" dur="2000"/>
                                        <p:tgtEl>
                                          <p:spTgt spid="30"/>
                                        </p:tgtEl>
                                        <p:attrNameLst>
                                          <p:attrName>ppt_x</p:attrName>
                                        </p:attrNameLst>
                                      </p:cBhvr>
                                      <p:tavLst>
                                        <p:tav tm="0">
                                          <p:val>
                                            <p:strVal val="ppt_x"/>
                                          </p:val>
                                        </p:tav>
                                        <p:tav tm="100000">
                                          <p:val>
                                            <p:strVal val="0-ppt_w/2"/>
                                          </p:val>
                                        </p:tav>
                                      </p:tavLst>
                                    </p:anim>
                                    <p:anim calcmode="lin" valueType="num">
                                      <p:cBhvr additive="base">
                                        <p:cTn id="278" dur="2000"/>
                                        <p:tgtEl>
                                          <p:spTgt spid="30"/>
                                        </p:tgtEl>
                                        <p:attrNameLst>
                                          <p:attrName>ppt_y</p:attrName>
                                        </p:attrNameLst>
                                      </p:cBhvr>
                                      <p:tavLst>
                                        <p:tav tm="0">
                                          <p:val>
                                            <p:strVal val="ppt_y"/>
                                          </p:val>
                                        </p:tav>
                                        <p:tav tm="100000">
                                          <p:val>
                                            <p:strVal val="0-ppt_h/2"/>
                                          </p:val>
                                        </p:tav>
                                      </p:tavLst>
                                    </p:anim>
                                    <p:set>
                                      <p:cBhvr>
                                        <p:cTn id="279" dur="1" fill="hold">
                                          <p:stCondLst>
                                            <p:cond delay="1999"/>
                                          </p:stCondLst>
                                        </p:cTn>
                                        <p:tgtEl>
                                          <p:spTgt spid="30"/>
                                        </p:tgtEl>
                                        <p:attrNameLst>
                                          <p:attrName>style.visibility</p:attrName>
                                        </p:attrNameLst>
                                      </p:cBhvr>
                                      <p:to>
                                        <p:strVal val="hidden"/>
                                      </p:to>
                                    </p:set>
                                  </p:childTnLst>
                                </p:cTn>
                              </p:par>
                              <p:par>
                                <p:cTn id="280" presetID="2" presetClass="exit" presetSubtype="9" fill="hold" nodeType="withEffect">
                                  <p:stCondLst>
                                    <p:cond delay="0"/>
                                  </p:stCondLst>
                                  <p:childTnLst>
                                    <p:anim calcmode="lin" valueType="num">
                                      <p:cBhvr additive="base">
                                        <p:cTn id="281" dur="2000"/>
                                        <p:tgtEl>
                                          <p:spTgt spid="31"/>
                                        </p:tgtEl>
                                        <p:attrNameLst>
                                          <p:attrName>ppt_x</p:attrName>
                                        </p:attrNameLst>
                                      </p:cBhvr>
                                      <p:tavLst>
                                        <p:tav tm="0">
                                          <p:val>
                                            <p:strVal val="ppt_x"/>
                                          </p:val>
                                        </p:tav>
                                        <p:tav tm="100000">
                                          <p:val>
                                            <p:strVal val="0-ppt_w/2"/>
                                          </p:val>
                                        </p:tav>
                                      </p:tavLst>
                                    </p:anim>
                                    <p:anim calcmode="lin" valueType="num">
                                      <p:cBhvr additive="base">
                                        <p:cTn id="282" dur="2000"/>
                                        <p:tgtEl>
                                          <p:spTgt spid="31"/>
                                        </p:tgtEl>
                                        <p:attrNameLst>
                                          <p:attrName>ppt_y</p:attrName>
                                        </p:attrNameLst>
                                      </p:cBhvr>
                                      <p:tavLst>
                                        <p:tav tm="0">
                                          <p:val>
                                            <p:strVal val="ppt_y"/>
                                          </p:val>
                                        </p:tav>
                                        <p:tav tm="100000">
                                          <p:val>
                                            <p:strVal val="0-ppt_h/2"/>
                                          </p:val>
                                        </p:tav>
                                      </p:tavLst>
                                    </p:anim>
                                    <p:set>
                                      <p:cBhvr>
                                        <p:cTn id="283" dur="1" fill="hold">
                                          <p:stCondLst>
                                            <p:cond delay="1999"/>
                                          </p:stCondLst>
                                        </p:cTn>
                                        <p:tgtEl>
                                          <p:spTgt spid="31"/>
                                        </p:tgtEl>
                                        <p:attrNameLst>
                                          <p:attrName>style.visibility</p:attrName>
                                        </p:attrNameLst>
                                      </p:cBhvr>
                                      <p:to>
                                        <p:strVal val="hidden"/>
                                      </p:to>
                                    </p:set>
                                  </p:childTnLst>
                                </p:cTn>
                              </p:par>
                              <p:par>
                                <p:cTn id="284" presetID="2" presetClass="exit" presetSubtype="9" fill="hold" nodeType="withEffect">
                                  <p:stCondLst>
                                    <p:cond delay="0"/>
                                  </p:stCondLst>
                                  <p:childTnLst>
                                    <p:anim calcmode="lin" valueType="num">
                                      <p:cBhvr additive="base">
                                        <p:cTn id="285" dur="2000"/>
                                        <p:tgtEl>
                                          <p:spTgt spid="32"/>
                                        </p:tgtEl>
                                        <p:attrNameLst>
                                          <p:attrName>ppt_x</p:attrName>
                                        </p:attrNameLst>
                                      </p:cBhvr>
                                      <p:tavLst>
                                        <p:tav tm="0">
                                          <p:val>
                                            <p:strVal val="ppt_x"/>
                                          </p:val>
                                        </p:tav>
                                        <p:tav tm="100000">
                                          <p:val>
                                            <p:strVal val="0-ppt_w/2"/>
                                          </p:val>
                                        </p:tav>
                                      </p:tavLst>
                                    </p:anim>
                                    <p:anim calcmode="lin" valueType="num">
                                      <p:cBhvr additive="base">
                                        <p:cTn id="286" dur="2000"/>
                                        <p:tgtEl>
                                          <p:spTgt spid="32"/>
                                        </p:tgtEl>
                                        <p:attrNameLst>
                                          <p:attrName>ppt_y</p:attrName>
                                        </p:attrNameLst>
                                      </p:cBhvr>
                                      <p:tavLst>
                                        <p:tav tm="0">
                                          <p:val>
                                            <p:strVal val="ppt_y"/>
                                          </p:val>
                                        </p:tav>
                                        <p:tav tm="100000">
                                          <p:val>
                                            <p:strVal val="0-ppt_h/2"/>
                                          </p:val>
                                        </p:tav>
                                      </p:tavLst>
                                    </p:anim>
                                    <p:set>
                                      <p:cBhvr>
                                        <p:cTn id="287" dur="1" fill="hold">
                                          <p:stCondLst>
                                            <p:cond delay="1999"/>
                                          </p:stCondLst>
                                        </p:cTn>
                                        <p:tgtEl>
                                          <p:spTgt spid="32"/>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5"/>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7"/>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13"/>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14"/>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15"/>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6"/>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7"/>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8"/>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1"/>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3"/>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4"/>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5"/>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6"/>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7"/>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6"/>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9"/>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18"/>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9"/>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20"/>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21"/>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22"/>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0"/>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12"/>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8"/>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9"/>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30"/>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31"/>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32"/>
                                        </p:tgtEl>
                                        <p:attrNameLst>
                                          <p:attrName>r</p:attrName>
                                        </p:attrNameLst>
                                      </p:cBhvr>
                                    </p:animRot>
                                  </p:childTnLst>
                                </p:cTn>
                              </p:par>
                              <p:par>
                                <p:cTn id="344" presetID="23" presetClass="entr" presetSubtype="272"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ppt_w</p:attrName>
                                        </p:attrNameLst>
                                      </p:cBhvr>
                                      <p:tavLst>
                                        <p:tav tm="0">
                                          <p:val>
                                            <p:strVal val="2/3*#ppt_w"/>
                                          </p:val>
                                        </p:tav>
                                        <p:tav tm="100000">
                                          <p:val>
                                            <p:strVal val="#ppt_w"/>
                                          </p:val>
                                        </p:tav>
                                      </p:tavLst>
                                    </p:anim>
                                    <p:anim calcmode="lin" valueType="num">
                                      <p:cBhvr>
                                        <p:cTn id="347" dur="2000" fill="hold"/>
                                        <p:tgtEl>
                                          <p:spTgt spid="2"/>
                                        </p:tgtEl>
                                        <p:attrNameLst>
                                          <p:attrName>ppt_h</p:attrName>
                                        </p:attrNameLst>
                                      </p:cBhvr>
                                      <p:tavLst>
                                        <p:tav tm="0">
                                          <p:val>
                                            <p:strVal val="2/3*#ppt_h"/>
                                          </p:val>
                                        </p:tav>
                                        <p:tav tm="100000">
                                          <p:val>
                                            <p:strVal val="#ppt_h"/>
                                          </p:val>
                                        </p:tav>
                                      </p:tavLst>
                                    </p:anim>
                                  </p:childTnLst>
                                </p:cTn>
                              </p:par>
                              <p:par>
                                <p:cTn id="348" presetID="4" presetClass="entr" presetSubtype="32" fill="hold" nodeType="withEffect">
                                  <p:stCondLst>
                                    <p:cond delay="0"/>
                                  </p:stCondLst>
                                  <p:childTnLst>
                                    <p:set>
                                      <p:cBhvr>
                                        <p:cTn id="349" dur="1" fill="hold">
                                          <p:stCondLst>
                                            <p:cond delay="0"/>
                                          </p:stCondLst>
                                        </p:cTn>
                                        <p:tgtEl>
                                          <p:spTgt spid="2"/>
                                        </p:tgtEl>
                                        <p:attrNameLst>
                                          <p:attrName>style.visibility</p:attrName>
                                        </p:attrNameLst>
                                      </p:cBhvr>
                                      <p:to>
                                        <p:strVal val="visible"/>
                                      </p:to>
                                    </p:set>
                                    <p:animEffect transition="in" filter="box(out)">
                                      <p:cBhvr>
                                        <p:cTn id="35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6600">
                <a:shade val="67500"/>
                <a:satMod val="115000"/>
              </a:srgbClr>
            </a:gs>
            <a:gs pos="100000">
              <a:srgbClr val="FF66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Museu-do-Amanha-Foto-Raquel-Cunha-9-1280x85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5" name="4 Anillo"/>
          <p:cNvSpPr/>
          <p:nvPr/>
        </p:nvSpPr>
        <p:spPr>
          <a:xfrm>
            <a:off x="1500198" y="0"/>
            <a:ext cx="1357322" cy="1357322"/>
          </a:xfrm>
          <a:prstGeom prst="donut">
            <a:avLst/>
          </a:prstGeom>
          <a:blipFill>
            <a:blip r:embed="rId4"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Anillo"/>
          <p:cNvSpPr/>
          <p:nvPr/>
        </p:nvSpPr>
        <p:spPr>
          <a:xfrm>
            <a:off x="2000232" y="357172"/>
            <a:ext cx="1357322" cy="1357322"/>
          </a:xfrm>
          <a:prstGeom prst="donut">
            <a:avLst/>
          </a:prstGeom>
          <a:blipFill>
            <a:blip r:embed="rId4"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Anillo"/>
          <p:cNvSpPr/>
          <p:nvPr/>
        </p:nvSpPr>
        <p:spPr>
          <a:xfrm>
            <a:off x="2500298" y="785800"/>
            <a:ext cx="1357322" cy="1357322"/>
          </a:xfrm>
          <a:prstGeom prst="donut">
            <a:avLst/>
          </a:prstGeom>
          <a:blipFill>
            <a:blip r:embed="rId4"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Anillo"/>
          <p:cNvSpPr/>
          <p:nvPr/>
        </p:nvSpPr>
        <p:spPr>
          <a:xfrm>
            <a:off x="3000364" y="1214428"/>
            <a:ext cx="1357322" cy="1357322"/>
          </a:xfrm>
          <a:prstGeom prst="donut">
            <a:avLst/>
          </a:prstGeom>
          <a:blipFill>
            <a:blip r:embed="rId4"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Anillo"/>
          <p:cNvSpPr/>
          <p:nvPr/>
        </p:nvSpPr>
        <p:spPr>
          <a:xfrm>
            <a:off x="4500562" y="2571750"/>
            <a:ext cx="1357322" cy="1357322"/>
          </a:xfrm>
          <a:prstGeom prst="donut">
            <a:avLst/>
          </a:prstGeom>
          <a:blipFill>
            <a:blip r:embed="rId4"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Anillo"/>
          <p:cNvSpPr/>
          <p:nvPr/>
        </p:nvSpPr>
        <p:spPr>
          <a:xfrm>
            <a:off x="5214942" y="2928940"/>
            <a:ext cx="1357322" cy="1357322"/>
          </a:xfrm>
          <a:prstGeom prst="donut">
            <a:avLst/>
          </a:prstGeom>
          <a:blipFill>
            <a:blip r:embed="rId4"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Anillo"/>
          <p:cNvSpPr/>
          <p:nvPr/>
        </p:nvSpPr>
        <p:spPr>
          <a:xfrm>
            <a:off x="6000760" y="3357568"/>
            <a:ext cx="1357322" cy="1357322"/>
          </a:xfrm>
          <a:prstGeom prst="donut">
            <a:avLst/>
          </a:prstGeom>
          <a:blipFill>
            <a:blip r:embed="rId4"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Anillo"/>
          <p:cNvSpPr/>
          <p:nvPr/>
        </p:nvSpPr>
        <p:spPr>
          <a:xfrm>
            <a:off x="6572232" y="3786178"/>
            <a:ext cx="1357322" cy="1357322"/>
          </a:xfrm>
          <a:prstGeom prst="donut">
            <a:avLst/>
          </a:prstGeom>
          <a:blipFill>
            <a:blip r:embed="rId4"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Anillo"/>
          <p:cNvSpPr/>
          <p:nvPr/>
        </p:nvSpPr>
        <p:spPr>
          <a:xfrm>
            <a:off x="1500198" y="3786178"/>
            <a:ext cx="1357322" cy="1357322"/>
          </a:xfrm>
          <a:prstGeom prst="donut">
            <a:avLst/>
          </a:prstGeom>
          <a:blipFill>
            <a:blip r:embed="rId4"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4" name="13 Anillo"/>
          <p:cNvSpPr/>
          <p:nvPr/>
        </p:nvSpPr>
        <p:spPr>
          <a:xfrm>
            <a:off x="2071670" y="3286130"/>
            <a:ext cx="1357322" cy="1357322"/>
          </a:xfrm>
          <a:prstGeom prst="donut">
            <a:avLst/>
          </a:prstGeom>
          <a:blipFill>
            <a:blip r:embed="rId4"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5" name="14 Anillo"/>
          <p:cNvSpPr/>
          <p:nvPr/>
        </p:nvSpPr>
        <p:spPr>
          <a:xfrm>
            <a:off x="2571736" y="2857502"/>
            <a:ext cx="1357322" cy="1357322"/>
          </a:xfrm>
          <a:prstGeom prst="donut">
            <a:avLst/>
          </a:prstGeom>
          <a:blipFill>
            <a:blip r:embed="rId4"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6" name="15 Anillo"/>
          <p:cNvSpPr/>
          <p:nvPr/>
        </p:nvSpPr>
        <p:spPr>
          <a:xfrm>
            <a:off x="3143240" y="2500312"/>
            <a:ext cx="1357322" cy="1357322"/>
          </a:xfrm>
          <a:prstGeom prst="donut">
            <a:avLst/>
          </a:prstGeom>
          <a:blipFill>
            <a:blip r:embed="rId4"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7" name="16 Anillo"/>
          <p:cNvSpPr/>
          <p:nvPr/>
        </p:nvSpPr>
        <p:spPr>
          <a:xfrm>
            <a:off x="4714908" y="1285866"/>
            <a:ext cx="1357322" cy="1357322"/>
          </a:xfrm>
          <a:prstGeom prst="donut">
            <a:avLst/>
          </a:prstGeom>
          <a:blipFill>
            <a:blip r:embed="rId4"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8" name="17 Anillo"/>
          <p:cNvSpPr/>
          <p:nvPr/>
        </p:nvSpPr>
        <p:spPr>
          <a:xfrm>
            <a:off x="5286380" y="785818"/>
            <a:ext cx="1357322" cy="1357322"/>
          </a:xfrm>
          <a:prstGeom prst="donut">
            <a:avLst/>
          </a:prstGeom>
          <a:blipFill>
            <a:blip r:embed="rId4"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9" name="18 Anillo"/>
          <p:cNvSpPr/>
          <p:nvPr/>
        </p:nvSpPr>
        <p:spPr>
          <a:xfrm>
            <a:off x="5786446" y="357190"/>
            <a:ext cx="1357322" cy="1357322"/>
          </a:xfrm>
          <a:prstGeom prst="donut">
            <a:avLst/>
          </a:prstGeom>
          <a:blipFill>
            <a:blip r:embed="rId4"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0" name="19 Anillo"/>
          <p:cNvSpPr/>
          <p:nvPr/>
        </p:nvSpPr>
        <p:spPr>
          <a:xfrm>
            <a:off x="6357950" y="0"/>
            <a:ext cx="1357322" cy="1357322"/>
          </a:xfrm>
          <a:prstGeom prst="donut">
            <a:avLst/>
          </a:prstGeom>
          <a:blipFill>
            <a:blip r:embed="rId4"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1" name="20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2000" fill="hold"/>
                                        <p:tgtEl>
                                          <p:spTgt spid="17"/>
                                        </p:tgtEl>
                                        <p:attrNameLst>
                                          <p:attrName>ppt_x</p:attrName>
                                        </p:attrNameLst>
                                      </p:cBhvr>
                                      <p:tavLst>
                                        <p:tav tm="0">
                                          <p:val>
                                            <p:strVal val="0-#ppt_w/2"/>
                                          </p:val>
                                        </p:tav>
                                        <p:tav tm="100000">
                                          <p:val>
                                            <p:strVal val="#ppt_x"/>
                                          </p:val>
                                        </p:tav>
                                      </p:tavLst>
                                    </p:anim>
                                    <p:anim calcmode="lin" valueType="num">
                                      <p:cBhvr additive="base">
                                        <p:cTn id="26" dur="2000" fill="hold"/>
                                        <p:tgtEl>
                                          <p:spTgt spid="1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2000" fill="hold"/>
                                        <p:tgtEl>
                                          <p:spTgt spid="18"/>
                                        </p:tgtEl>
                                        <p:attrNameLst>
                                          <p:attrName>ppt_x</p:attrName>
                                        </p:attrNameLst>
                                      </p:cBhvr>
                                      <p:tavLst>
                                        <p:tav tm="0">
                                          <p:val>
                                            <p:strVal val="0-#ppt_w/2"/>
                                          </p:val>
                                        </p:tav>
                                        <p:tav tm="100000">
                                          <p:val>
                                            <p:strVal val="#ppt_x"/>
                                          </p:val>
                                        </p:tav>
                                      </p:tavLst>
                                    </p:anim>
                                    <p:anim calcmode="lin" valueType="num">
                                      <p:cBhvr additive="base">
                                        <p:cTn id="30" dur="2000" fill="hold"/>
                                        <p:tgtEl>
                                          <p:spTgt spid="18"/>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2000" fill="hold"/>
                                        <p:tgtEl>
                                          <p:spTgt spid="19"/>
                                        </p:tgtEl>
                                        <p:attrNameLst>
                                          <p:attrName>ppt_x</p:attrName>
                                        </p:attrNameLst>
                                      </p:cBhvr>
                                      <p:tavLst>
                                        <p:tav tm="0">
                                          <p:val>
                                            <p:strVal val="0-#ppt_w/2"/>
                                          </p:val>
                                        </p:tav>
                                        <p:tav tm="100000">
                                          <p:val>
                                            <p:strVal val="#ppt_x"/>
                                          </p:val>
                                        </p:tav>
                                      </p:tavLst>
                                    </p:anim>
                                    <p:anim calcmode="lin" valueType="num">
                                      <p:cBhvr additive="base">
                                        <p:cTn id="34" dur="2000" fill="hold"/>
                                        <p:tgtEl>
                                          <p:spTgt spid="19"/>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0-#ppt_w/2"/>
                                          </p:val>
                                        </p:tav>
                                        <p:tav tm="100000">
                                          <p:val>
                                            <p:strVal val="#ppt_x"/>
                                          </p:val>
                                        </p:tav>
                                      </p:tavLst>
                                    </p:anim>
                                    <p:anim calcmode="lin" valueType="num">
                                      <p:cBhvr additive="base">
                                        <p:cTn id="38" dur="2000" fill="hold"/>
                                        <p:tgtEl>
                                          <p:spTgt spid="20"/>
                                        </p:tgtEl>
                                        <p:attrNameLst>
                                          <p:attrName>ppt_y</p:attrName>
                                        </p:attrNameLst>
                                      </p:cBhvr>
                                      <p:tavLst>
                                        <p:tav tm="0">
                                          <p:val>
                                            <p:strVal val="1+#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0-#ppt_w/2"/>
                                          </p:val>
                                        </p:tav>
                                        <p:tav tm="100000">
                                          <p:val>
                                            <p:strVal val="#ppt_x"/>
                                          </p:val>
                                        </p:tav>
                                      </p:tavLst>
                                    </p:anim>
                                    <p:anim calcmode="lin" valueType="num">
                                      <p:cBhvr additive="base">
                                        <p:cTn id="50" dur="2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0-#ppt_w/2"/>
                                          </p:val>
                                        </p:tav>
                                        <p:tav tm="100000">
                                          <p:val>
                                            <p:strVal val="#ppt_x"/>
                                          </p:val>
                                        </p:tav>
                                      </p:tavLst>
                                    </p:anim>
                                    <p:anim calcmode="lin" valueType="num">
                                      <p:cBhvr additive="base">
                                        <p:cTn id="54" dur="2000" fill="hold"/>
                                        <p:tgtEl>
                                          <p:spTgt spid="12"/>
                                        </p:tgtEl>
                                        <p:attrNameLst>
                                          <p:attrName>ppt_y</p:attrName>
                                        </p:attrNameLst>
                                      </p:cBhvr>
                                      <p:tavLst>
                                        <p:tav tm="0">
                                          <p:val>
                                            <p:strVal val="0-#ppt_h/2"/>
                                          </p:val>
                                        </p:tav>
                                        <p:tav tm="100000">
                                          <p:val>
                                            <p:strVal val="#ppt_y"/>
                                          </p:val>
                                        </p:tav>
                                      </p:tavLst>
                                    </p:anim>
                                  </p:childTnLst>
                                </p:cTn>
                              </p:par>
                              <p:par>
                                <p:cTn id="55" presetID="2" presetClass="entr" presetSubtype="3" fill="hold" grpId="0"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1+#ppt_w/2"/>
                                          </p:val>
                                        </p:tav>
                                        <p:tav tm="100000">
                                          <p:val>
                                            <p:strVal val="#ppt_x"/>
                                          </p:val>
                                        </p:tav>
                                      </p:tavLst>
                                    </p:anim>
                                    <p:anim calcmode="lin" valueType="num">
                                      <p:cBhvr additive="base">
                                        <p:cTn id="58" dur="2000" fill="hold"/>
                                        <p:tgtEl>
                                          <p:spTgt spid="13"/>
                                        </p:tgtEl>
                                        <p:attrNameLst>
                                          <p:attrName>ppt_y</p:attrName>
                                        </p:attrNameLst>
                                      </p:cBhvr>
                                      <p:tavLst>
                                        <p:tav tm="0">
                                          <p:val>
                                            <p:strVal val="0-#ppt_h/2"/>
                                          </p:val>
                                        </p:tav>
                                        <p:tav tm="100000">
                                          <p:val>
                                            <p:strVal val="#ppt_y"/>
                                          </p:val>
                                        </p:tav>
                                      </p:tavLst>
                                    </p:anim>
                                  </p:childTnLst>
                                </p:cTn>
                              </p:par>
                              <p:par>
                                <p:cTn id="59" presetID="2" presetClass="entr" presetSubtype="3"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1+#ppt_w/2"/>
                                          </p:val>
                                        </p:tav>
                                        <p:tav tm="100000">
                                          <p:val>
                                            <p:strVal val="#ppt_x"/>
                                          </p:val>
                                        </p:tav>
                                      </p:tavLst>
                                    </p:anim>
                                    <p:anim calcmode="lin" valueType="num">
                                      <p:cBhvr additive="base">
                                        <p:cTn id="62" dur="2000" fill="hold"/>
                                        <p:tgtEl>
                                          <p:spTgt spid="14"/>
                                        </p:tgtEl>
                                        <p:attrNameLst>
                                          <p:attrName>ppt_y</p:attrName>
                                        </p:attrNameLst>
                                      </p:cBhvr>
                                      <p:tavLst>
                                        <p:tav tm="0">
                                          <p:val>
                                            <p:strVal val="0-#ppt_h/2"/>
                                          </p:val>
                                        </p:tav>
                                        <p:tav tm="100000">
                                          <p:val>
                                            <p:strVal val="#ppt_y"/>
                                          </p:val>
                                        </p:tav>
                                      </p:tavLst>
                                    </p:anim>
                                  </p:childTnLst>
                                </p:cTn>
                              </p:par>
                              <p:par>
                                <p:cTn id="63" presetID="2" presetClass="entr" presetSubtype="3" fill="hold" grpId="0"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2000" fill="hold"/>
                                        <p:tgtEl>
                                          <p:spTgt spid="15"/>
                                        </p:tgtEl>
                                        <p:attrNameLst>
                                          <p:attrName>ppt_x</p:attrName>
                                        </p:attrNameLst>
                                      </p:cBhvr>
                                      <p:tavLst>
                                        <p:tav tm="0">
                                          <p:val>
                                            <p:strVal val="1+#ppt_w/2"/>
                                          </p:val>
                                        </p:tav>
                                        <p:tav tm="100000">
                                          <p:val>
                                            <p:strVal val="#ppt_x"/>
                                          </p:val>
                                        </p:tav>
                                      </p:tavLst>
                                    </p:anim>
                                    <p:anim calcmode="lin" valueType="num">
                                      <p:cBhvr additive="base">
                                        <p:cTn id="66" dur="2000" fill="hold"/>
                                        <p:tgtEl>
                                          <p:spTgt spid="15"/>
                                        </p:tgtEl>
                                        <p:attrNameLst>
                                          <p:attrName>ppt_y</p:attrName>
                                        </p:attrNameLst>
                                      </p:cBhvr>
                                      <p:tavLst>
                                        <p:tav tm="0">
                                          <p:val>
                                            <p:strVal val="0-#ppt_h/2"/>
                                          </p:val>
                                        </p:tav>
                                        <p:tav tm="100000">
                                          <p:val>
                                            <p:strVal val="#ppt_y"/>
                                          </p:val>
                                        </p:tav>
                                      </p:tavLst>
                                    </p:anim>
                                  </p:childTnLst>
                                </p:cTn>
                              </p:par>
                              <p:par>
                                <p:cTn id="67" presetID="2" presetClass="entr" presetSubtype="3" fill="hold" grpId="0"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1+#ppt_w/2"/>
                                          </p:val>
                                        </p:tav>
                                        <p:tav tm="100000">
                                          <p:val>
                                            <p:strVal val="#ppt_x"/>
                                          </p:val>
                                        </p:tav>
                                      </p:tavLst>
                                    </p:anim>
                                    <p:anim calcmode="lin" valueType="num">
                                      <p:cBhvr additive="base">
                                        <p:cTn id="70" dur="2000" fill="hold"/>
                                        <p:tgtEl>
                                          <p:spTgt spid="16"/>
                                        </p:tgtEl>
                                        <p:attrNameLst>
                                          <p:attrName>ppt_y</p:attrName>
                                        </p:attrNameLst>
                                      </p:cBhvr>
                                      <p:tavLst>
                                        <p:tav tm="0">
                                          <p:val>
                                            <p:strVal val="0-#ppt_h/2"/>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5"/>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7"/>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8"/>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17"/>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8"/>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9"/>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20"/>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9"/>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0"/>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1"/>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2"/>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3"/>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6"/>
                                        </p:tgtEl>
                                        <p:attrNameLst>
                                          <p:attrName>r</p:attrName>
                                        </p:attrNameLst>
                                      </p:cBhvr>
                                    </p:animRot>
                                  </p:childTnLst>
                                </p:cTn>
                              </p:par>
                            </p:childTnLst>
                          </p:cTn>
                        </p:par>
                        <p:par>
                          <p:cTn id="103" fill="hold">
                            <p:stCondLst>
                              <p:cond delay="2000"/>
                            </p:stCondLst>
                            <p:childTnLst>
                              <p:par>
                                <p:cTn id="104" presetID="2" presetClass="exit" presetSubtype="6" fill="hold" grpId="2" nodeType="after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1+ppt_w/2"/>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6" fill="hold" grpId="2"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1+ppt_w/2"/>
                                          </p:val>
                                        </p:tav>
                                      </p:tavLst>
                                    </p:anim>
                                    <p:anim calcmode="lin" valueType="num">
                                      <p:cBhvr additive="base">
                                        <p:cTn id="110" dur="2000"/>
                                        <p:tgtEl>
                                          <p:spTgt spid="6"/>
                                        </p:tgtEl>
                                        <p:attrNameLst>
                                          <p:attrName>ppt_y</p:attrName>
                                        </p:attrNameLst>
                                      </p:cBhvr>
                                      <p:tavLst>
                                        <p:tav tm="0">
                                          <p:val>
                                            <p:strVal val="ppt_y"/>
                                          </p:val>
                                        </p:tav>
                                        <p:tav tm="100000">
                                          <p:val>
                                            <p:strVal val="1+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6" fill="hold" grpId="2"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1+ppt_w/2"/>
                                          </p:val>
                                        </p:tav>
                                      </p:tavLst>
                                    </p:anim>
                                    <p:anim calcmode="lin" valueType="num">
                                      <p:cBhvr additive="base">
                                        <p:cTn id="114" dur="2000"/>
                                        <p:tgtEl>
                                          <p:spTgt spid="7"/>
                                        </p:tgtEl>
                                        <p:attrNameLst>
                                          <p:attrName>ppt_y</p:attrName>
                                        </p:attrNameLst>
                                      </p:cBhvr>
                                      <p:tavLst>
                                        <p:tav tm="0">
                                          <p:val>
                                            <p:strVal val="ppt_y"/>
                                          </p:val>
                                        </p:tav>
                                        <p:tav tm="100000">
                                          <p:val>
                                            <p:strVal val="1+ppt_h/2"/>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6" fill="hold" grpId="2" nodeType="withEffect">
                                  <p:stCondLst>
                                    <p:cond delay="0"/>
                                  </p:stCondLst>
                                  <p:childTnLst>
                                    <p:anim calcmode="lin" valueType="num">
                                      <p:cBhvr additive="base">
                                        <p:cTn id="117" dur="2000"/>
                                        <p:tgtEl>
                                          <p:spTgt spid="8"/>
                                        </p:tgtEl>
                                        <p:attrNameLst>
                                          <p:attrName>ppt_x</p:attrName>
                                        </p:attrNameLst>
                                      </p:cBhvr>
                                      <p:tavLst>
                                        <p:tav tm="0">
                                          <p:val>
                                            <p:strVal val="ppt_x"/>
                                          </p:val>
                                        </p:tav>
                                        <p:tav tm="100000">
                                          <p:val>
                                            <p:strVal val="1+ppt_w/2"/>
                                          </p:val>
                                        </p:tav>
                                      </p:tavLst>
                                    </p:anim>
                                    <p:anim calcmode="lin" valueType="num">
                                      <p:cBhvr additive="base">
                                        <p:cTn id="118" dur="2000"/>
                                        <p:tgtEl>
                                          <p:spTgt spid="8"/>
                                        </p:tgtEl>
                                        <p:attrNameLst>
                                          <p:attrName>ppt_y</p:attrName>
                                        </p:attrNameLst>
                                      </p:cBhvr>
                                      <p:tavLst>
                                        <p:tav tm="0">
                                          <p:val>
                                            <p:strVal val="ppt_y"/>
                                          </p:val>
                                        </p:tav>
                                        <p:tav tm="100000">
                                          <p:val>
                                            <p:strVal val="1+ppt_h/2"/>
                                          </p:val>
                                        </p:tav>
                                      </p:tavLst>
                                    </p:anim>
                                    <p:set>
                                      <p:cBhvr>
                                        <p:cTn id="119" dur="1" fill="hold">
                                          <p:stCondLst>
                                            <p:cond delay="1999"/>
                                          </p:stCondLst>
                                        </p:cTn>
                                        <p:tgtEl>
                                          <p:spTgt spid="8"/>
                                        </p:tgtEl>
                                        <p:attrNameLst>
                                          <p:attrName>style.visibility</p:attrName>
                                        </p:attrNameLst>
                                      </p:cBhvr>
                                      <p:to>
                                        <p:strVal val="hidden"/>
                                      </p:to>
                                    </p:set>
                                  </p:childTnLst>
                                </p:cTn>
                              </p:par>
                              <p:par>
                                <p:cTn id="120" presetID="2" presetClass="exit" presetSubtype="12" fill="hold" grpId="2" nodeType="withEffect">
                                  <p:stCondLst>
                                    <p:cond delay="0"/>
                                  </p:stCondLst>
                                  <p:childTnLst>
                                    <p:anim calcmode="lin" valueType="num">
                                      <p:cBhvr additive="base">
                                        <p:cTn id="121" dur="2000"/>
                                        <p:tgtEl>
                                          <p:spTgt spid="17"/>
                                        </p:tgtEl>
                                        <p:attrNameLst>
                                          <p:attrName>ppt_x</p:attrName>
                                        </p:attrNameLst>
                                      </p:cBhvr>
                                      <p:tavLst>
                                        <p:tav tm="0">
                                          <p:val>
                                            <p:strVal val="ppt_x"/>
                                          </p:val>
                                        </p:tav>
                                        <p:tav tm="100000">
                                          <p:val>
                                            <p:strVal val="0-ppt_w/2"/>
                                          </p:val>
                                        </p:tav>
                                      </p:tavLst>
                                    </p:anim>
                                    <p:anim calcmode="lin" valueType="num">
                                      <p:cBhvr additive="base">
                                        <p:cTn id="122" dur="2000"/>
                                        <p:tgtEl>
                                          <p:spTgt spid="17"/>
                                        </p:tgtEl>
                                        <p:attrNameLst>
                                          <p:attrName>ppt_y</p:attrName>
                                        </p:attrNameLst>
                                      </p:cBhvr>
                                      <p:tavLst>
                                        <p:tav tm="0">
                                          <p:val>
                                            <p:strVal val="ppt_y"/>
                                          </p:val>
                                        </p:tav>
                                        <p:tav tm="100000">
                                          <p:val>
                                            <p:strVal val="1+ppt_h/2"/>
                                          </p:val>
                                        </p:tav>
                                      </p:tavLst>
                                    </p:anim>
                                    <p:set>
                                      <p:cBhvr>
                                        <p:cTn id="123" dur="1" fill="hold">
                                          <p:stCondLst>
                                            <p:cond delay="1999"/>
                                          </p:stCondLst>
                                        </p:cTn>
                                        <p:tgtEl>
                                          <p:spTgt spid="17"/>
                                        </p:tgtEl>
                                        <p:attrNameLst>
                                          <p:attrName>style.visibility</p:attrName>
                                        </p:attrNameLst>
                                      </p:cBhvr>
                                      <p:to>
                                        <p:strVal val="hidden"/>
                                      </p:to>
                                    </p:set>
                                  </p:childTnLst>
                                </p:cTn>
                              </p:par>
                              <p:par>
                                <p:cTn id="124" presetID="2" presetClass="exit" presetSubtype="12" fill="hold" grpId="2" nodeType="withEffect">
                                  <p:stCondLst>
                                    <p:cond delay="0"/>
                                  </p:stCondLst>
                                  <p:childTnLst>
                                    <p:anim calcmode="lin" valueType="num">
                                      <p:cBhvr additive="base">
                                        <p:cTn id="125" dur="2000"/>
                                        <p:tgtEl>
                                          <p:spTgt spid="18"/>
                                        </p:tgtEl>
                                        <p:attrNameLst>
                                          <p:attrName>ppt_x</p:attrName>
                                        </p:attrNameLst>
                                      </p:cBhvr>
                                      <p:tavLst>
                                        <p:tav tm="0">
                                          <p:val>
                                            <p:strVal val="ppt_x"/>
                                          </p:val>
                                        </p:tav>
                                        <p:tav tm="100000">
                                          <p:val>
                                            <p:strVal val="0-ppt_w/2"/>
                                          </p:val>
                                        </p:tav>
                                      </p:tavLst>
                                    </p:anim>
                                    <p:anim calcmode="lin" valueType="num">
                                      <p:cBhvr additive="base">
                                        <p:cTn id="126" dur="2000"/>
                                        <p:tgtEl>
                                          <p:spTgt spid="18"/>
                                        </p:tgtEl>
                                        <p:attrNameLst>
                                          <p:attrName>ppt_y</p:attrName>
                                        </p:attrNameLst>
                                      </p:cBhvr>
                                      <p:tavLst>
                                        <p:tav tm="0">
                                          <p:val>
                                            <p:strVal val="ppt_y"/>
                                          </p:val>
                                        </p:tav>
                                        <p:tav tm="100000">
                                          <p:val>
                                            <p:strVal val="1+ppt_h/2"/>
                                          </p:val>
                                        </p:tav>
                                      </p:tavLst>
                                    </p:anim>
                                    <p:set>
                                      <p:cBhvr>
                                        <p:cTn id="127" dur="1" fill="hold">
                                          <p:stCondLst>
                                            <p:cond delay="1999"/>
                                          </p:stCondLst>
                                        </p:cTn>
                                        <p:tgtEl>
                                          <p:spTgt spid="18"/>
                                        </p:tgtEl>
                                        <p:attrNameLst>
                                          <p:attrName>style.visibility</p:attrName>
                                        </p:attrNameLst>
                                      </p:cBhvr>
                                      <p:to>
                                        <p:strVal val="hidden"/>
                                      </p:to>
                                    </p:set>
                                  </p:childTnLst>
                                </p:cTn>
                              </p:par>
                              <p:par>
                                <p:cTn id="128" presetID="2" presetClass="exit" presetSubtype="12" fill="hold" grpId="2" nodeType="withEffect">
                                  <p:stCondLst>
                                    <p:cond delay="0"/>
                                  </p:stCondLst>
                                  <p:childTnLst>
                                    <p:anim calcmode="lin" valueType="num">
                                      <p:cBhvr additive="base">
                                        <p:cTn id="129" dur="2000"/>
                                        <p:tgtEl>
                                          <p:spTgt spid="19"/>
                                        </p:tgtEl>
                                        <p:attrNameLst>
                                          <p:attrName>ppt_x</p:attrName>
                                        </p:attrNameLst>
                                      </p:cBhvr>
                                      <p:tavLst>
                                        <p:tav tm="0">
                                          <p:val>
                                            <p:strVal val="ppt_x"/>
                                          </p:val>
                                        </p:tav>
                                        <p:tav tm="100000">
                                          <p:val>
                                            <p:strVal val="0-ppt_w/2"/>
                                          </p:val>
                                        </p:tav>
                                      </p:tavLst>
                                    </p:anim>
                                    <p:anim calcmode="lin" valueType="num">
                                      <p:cBhvr additive="base">
                                        <p:cTn id="130" dur="2000"/>
                                        <p:tgtEl>
                                          <p:spTgt spid="19"/>
                                        </p:tgtEl>
                                        <p:attrNameLst>
                                          <p:attrName>ppt_y</p:attrName>
                                        </p:attrNameLst>
                                      </p:cBhvr>
                                      <p:tavLst>
                                        <p:tav tm="0">
                                          <p:val>
                                            <p:strVal val="ppt_y"/>
                                          </p:val>
                                        </p:tav>
                                        <p:tav tm="100000">
                                          <p:val>
                                            <p:strVal val="1+ppt_h/2"/>
                                          </p:val>
                                        </p:tav>
                                      </p:tavLst>
                                    </p:anim>
                                    <p:set>
                                      <p:cBhvr>
                                        <p:cTn id="131" dur="1" fill="hold">
                                          <p:stCondLst>
                                            <p:cond delay="1999"/>
                                          </p:stCondLst>
                                        </p:cTn>
                                        <p:tgtEl>
                                          <p:spTgt spid="19"/>
                                        </p:tgtEl>
                                        <p:attrNameLst>
                                          <p:attrName>style.visibility</p:attrName>
                                        </p:attrNameLst>
                                      </p:cBhvr>
                                      <p:to>
                                        <p:strVal val="hidden"/>
                                      </p:to>
                                    </p:set>
                                  </p:childTnLst>
                                </p:cTn>
                              </p:par>
                              <p:par>
                                <p:cTn id="132" presetID="2" presetClass="exit" presetSubtype="12" fill="hold" grpId="2" nodeType="withEffect">
                                  <p:stCondLst>
                                    <p:cond delay="0"/>
                                  </p:stCondLst>
                                  <p:childTnLst>
                                    <p:anim calcmode="lin" valueType="num">
                                      <p:cBhvr additive="base">
                                        <p:cTn id="133" dur="2000"/>
                                        <p:tgtEl>
                                          <p:spTgt spid="20"/>
                                        </p:tgtEl>
                                        <p:attrNameLst>
                                          <p:attrName>ppt_x</p:attrName>
                                        </p:attrNameLst>
                                      </p:cBhvr>
                                      <p:tavLst>
                                        <p:tav tm="0">
                                          <p:val>
                                            <p:strVal val="ppt_x"/>
                                          </p:val>
                                        </p:tav>
                                        <p:tav tm="100000">
                                          <p:val>
                                            <p:strVal val="0-ppt_w/2"/>
                                          </p:val>
                                        </p:tav>
                                      </p:tavLst>
                                    </p:anim>
                                    <p:anim calcmode="lin" valueType="num">
                                      <p:cBhvr additive="base">
                                        <p:cTn id="134" dur="2000"/>
                                        <p:tgtEl>
                                          <p:spTgt spid="20"/>
                                        </p:tgtEl>
                                        <p:attrNameLst>
                                          <p:attrName>ppt_y</p:attrName>
                                        </p:attrNameLst>
                                      </p:cBhvr>
                                      <p:tavLst>
                                        <p:tav tm="0">
                                          <p:val>
                                            <p:strVal val="ppt_y"/>
                                          </p:val>
                                        </p:tav>
                                        <p:tav tm="100000">
                                          <p:val>
                                            <p:strVal val="1+ppt_h/2"/>
                                          </p:val>
                                        </p:tav>
                                      </p:tavLst>
                                    </p:anim>
                                    <p:set>
                                      <p:cBhvr>
                                        <p:cTn id="135" dur="1" fill="hold">
                                          <p:stCondLst>
                                            <p:cond delay="1999"/>
                                          </p:stCondLst>
                                        </p:cTn>
                                        <p:tgtEl>
                                          <p:spTgt spid="20"/>
                                        </p:tgtEl>
                                        <p:attrNameLst>
                                          <p:attrName>style.visibility</p:attrName>
                                        </p:attrNameLst>
                                      </p:cBhvr>
                                      <p:to>
                                        <p:strVal val="hidden"/>
                                      </p:to>
                                    </p:set>
                                  </p:childTnLst>
                                </p:cTn>
                              </p:par>
                              <p:par>
                                <p:cTn id="136" presetID="2" presetClass="exit" presetSubtype="3" fill="hold" grpId="2"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0-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3" fill="hold" grpId="2" nodeType="withEffect">
                                  <p:stCondLst>
                                    <p:cond delay="0"/>
                                  </p:stCondLst>
                                  <p:childTnLst>
                                    <p:anim calcmode="lin" valueType="num">
                                      <p:cBhvr additive="base">
                                        <p:cTn id="141" dur="2000"/>
                                        <p:tgtEl>
                                          <p:spTgt spid="14"/>
                                        </p:tgtEl>
                                        <p:attrNameLst>
                                          <p:attrName>ppt_x</p:attrName>
                                        </p:attrNameLst>
                                      </p:cBhvr>
                                      <p:tavLst>
                                        <p:tav tm="0">
                                          <p:val>
                                            <p:strVal val="ppt_x"/>
                                          </p:val>
                                        </p:tav>
                                        <p:tav tm="100000">
                                          <p:val>
                                            <p:strVal val="1+ppt_w/2"/>
                                          </p:val>
                                        </p:tav>
                                      </p:tavLst>
                                    </p:anim>
                                    <p:anim calcmode="lin" valueType="num">
                                      <p:cBhvr additive="base">
                                        <p:cTn id="142" dur="2000"/>
                                        <p:tgtEl>
                                          <p:spTgt spid="14"/>
                                        </p:tgtEl>
                                        <p:attrNameLst>
                                          <p:attrName>ppt_y</p:attrName>
                                        </p:attrNameLst>
                                      </p:cBhvr>
                                      <p:tavLst>
                                        <p:tav tm="0">
                                          <p:val>
                                            <p:strVal val="ppt_y"/>
                                          </p:val>
                                        </p:tav>
                                        <p:tav tm="100000">
                                          <p:val>
                                            <p:strVal val="0-ppt_h/2"/>
                                          </p:val>
                                        </p:tav>
                                      </p:tavLst>
                                    </p:anim>
                                    <p:set>
                                      <p:cBhvr>
                                        <p:cTn id="143" dur="1" fill="hold">
                                          <p:stCondLst>
                                            <p:cond delay="1999"/>
                                          </p:stCondLst>
                                        </p:cTn>
                                        <p:tgtEl>
                                          <p:spTgt spid="14"/>
                                        </p:tgtEl>
                                        <p:attrNameLst>
                                          <p:attrName>style.visibility</p:attrName>
                                        </p:attrNameLst>
                                      </p:cBhvr>
                                      <p:to>
                                        <p:strVal val="hidden"/>
                                      </p:to>
                                    </p:set>
                                  </p:childTnLst>
                                </p:cTn>
                              </p:par>
                              <p:par>
                                <p:cTn id="144" presetID="2" presetClass="exit" presetSubtype="3" fill="hold" grpId="2"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1+ppt_w/2"/>
                                          </p:val>
                                        </p:tav>
                                      </p:tavLst>
                                    </p:anim>
                                    <p:anim calcmode="lin" valueType="num">
                                      <p:cBhvr additive="base">
                                        <p:cTn id="146" dur="2000"/>
                                        <p:tgtEl>
                                          <p:spTgt spid="15"/>
                                        </p:tgtEl>
                                        <p:attrNameLst>
                                          <p:attrName>ppt_y</p:attrName>
                                        </p:attrNameLst>
                                      </p:cBhvr>
                                      <p:tavLst>
                                        <p:tav tm="0">
                                          <p:val>
                                            <p:strVal val="ppt_y"/>
                                          </p:val>
                                        </p:tav>
                                        <p:tav tm="100000">
                                          <p:val>
                                            <p:strVal val="0-ppt_h/2"/>
                                          </p:val>
                                        </p:tav>
                                      </p:tavLst>
                                    </p:anim>
                                    <p:set>
                                      <p:cBhvr>
                                        <p:cTn id="147" dur="1" fill="hold">
                                          <p:stCondLst>
                                            <p:cond delay="1999"/>
                                          </p:stCondLst>
                                        </p:cTn>
                                        <p:tgtEl>
                                          <p:spTgt spid="15"/>
                                        </p:tgtEl>
                                        <p:attrNameLst>
                                          <p:attrName>style.visibility</p:attrName>
                                        </p:attrNameLst>
                                      </p:cBhvr>
                                      <p:to>
                                        <p:strVal val="hidden"/>
                                      </p:to>
                                    </p:set>
                                  </p:childTnLst>
                                </p:cTn>
                              </p:par>
                              <p:par>
                                <p:cTn id="148" presetID="2" presetClass="exit" presetSubtype="3" fill="hold" grpId="2" nodeType="withEffect">
                                  <p:stCondLst>
                                    <p:cond delay="0"/>
                                  </p:stCondLst>
                                  <p:childTnLst>
                                    <p:anim calcmode="lin" valueType="num">
                                      <p:cBhvr additive="base">
                                        <p:cTn id="149" dur="2000"/>
                                        <p:tgtEl>
                                          <p:spTgt spid="16"/>
                                        </p:tgtEl>
                                        <p:attrNameLst>
                                          <p:attrName>ppt_x</p:attrName>
                                        </p:attrNameLst>
                                      </p:cBhvr>
                                      <p:tavLst>
                                        <p:tav tm="0">
                                          <p:val>
                                            <p:strVal val="ppt_x"/>
                                          </p:val>
                                        </p:tav>
                                        <p:tav tm="100000">
                                          <p:val>
                                            <p:strVal val="1+ppt_w/2"/>
                                          </p:val>
                                        </p:tav>
                                      </p:tavLst>
                                    </p:anim>
                                    <p:anim calcmode="lin" valueType="num">
                                      <p:cBhvr additive="base">
                                        <p:cTn id="150" dur="2000"/>
                                        <p:tgtEl>
                                          <p:spTgt spid="16"/>
                                        </p:tgtEl>
                                        <p:attrNameLst>
                                          <p:attrName>ppt_y</p:attrName>
                                        </p:attrNameLst>
                                      </p:cBhvr>
                                      <p:tavLst>
                                        <p:tav tm="0">
                                          <p:val>
                                            <p:strVal val="ppt_y"/>
                                          </p:val>
                                        </p:tav>
                                        <p:tav tm="100000">
                                          <p:val>
                                            <p:strVal val="0-ppt_h/2"/>
                                          </p:val>
                                        </p:tav>
                                      </p:tavLst>
                                    </p:anim>
                                    <p:set>
                                      <p:cBhvr>
                                        <p:cTn id="151" dur="1" fill="hold">
                                          <p:stCondLst>
                                            <p:cond delay="1999"/>
                                          </p:stCondLst>
                                        </p:cTn>
                                        <p:tgtEl>
                                          <p:spTgt spid="16"/>
                                        </p:tgtEl>
                                        <p:attrNameLst>
                                          <p:attrName>style.visibility</p:attrName>
                                        </p:attrNameLst>
                                      </p:cBhvr>
                                      <p:to>
                                        <p:strVal val="hidden"/>
                                      </p:to>
                                    </p:set>
                                  </p:childTnLst>
                                </p:cTn>
                              </p:par>
                              <p:par>
                                <p:cTn id="152" presetID="2" presetClass="exit" presetSubtype="9" fill="hold" grpId="2" nodeType="withEffect">
                                  <p:stCondLst>
                                    <p:cond delay="0"/>
                                  </p:stCondLst>
                                  <p:childTnLst>
                                    <p:anim calcmode="lin" valueType="num">
                                      <p:cBhvr additive="base">
                                        <p:cTn id="153" dur="2000"/>
                                        <p:tgtEl>
                                          <p:spTgt spid="9"/>
                                        </p:tgtEl>
                                        <p:attrNameLst>
                                          <p:attrName>ppt_x</p:attrName>
                                        </p:attrNameLst>
                                      </p:cBhvr>
                                      <p:tavLst>
                                        <p:tav tm="0">
                                          <p:val>
                                            <p:strVal val="ppt_x"/>
                                          </p:val>
                                        </p:tav>
                                        <p:tav tm="100000">
                                          <p:val>
                                            <p:strVal val="0-ppt_w/2"/>
                                          </p:val>
                                        </p:tav>
                                      </p:tavLst>
                                    </p:anim>
                                    <p:anim calcmode="lin" valueType="num">
                                      <p:cBhvr additive="base">
                                        <p:cTn id="154" dur="2000"/>
                                        <p:tgtEl>
                                          <p:spTgt spid="9"/>
                                        </p:tgtEl>
                                        <p:attrNameLst>
                                          <p:attrName>ppt_y</p:attrName>
                                        </p:attrNameLst>
                                      </p:cBhvr>
                                      <p:tavLst>
                                        <p:tav tm="0">
                                          <p:val>
                                            <p:strVal val="ppt_y"/>
                                          </p:val>
                                        </p:tav>
                                        <p:tav tm="100000">
                                          <p:val>
                                            <p:strVal val="0-ppt_h/2"/>
                                          </p:val>
                                        </p:tav>
                                      </p:tavLst>
                                    </p:anim>
                                    <p:set>
                                      <p:cBhvr>
                                        <p:cTn id="155" dur="1" fill="hold">
                                          <p:stCondLst>
                                            <p:cond delay="1999"/>
                                          </p:stCondLst>
                                        </p:cTn>
                                        <p:tgtEl>
                                          <p:spTgt spid="9"/>
                                        </p:tgtEl>
                                        <p:attrNameLst>
                                          <p:attrName>style.visibility</p:attrName>
                                        </p:attrNameLst>
                                      </p:cBhvr>
                                      <p:to>
                                        <p:strVal val="hidden"/>
                                      </p:to>
                                    </p:set>
                                  </p:childTnLst>
                                </p:cTn>
                              </p:par>
                              <p:par>
                                <p:cTn id="156" presetID="2" presetClass="exit" presetSubtype="9" fill="hold" grpId="2" nodeType="withEffect">
                                  <p:stCondLst>
                                    <p:cond delay="0"/>
                                  </p:stCondLst>
                                  <p:childTnLst>
                                    <p:anim calcmode="lin" valueType="num">
                                      <p:cBhvr additive="base">
                                        <p:cTn id="157" dur="2000"/>
                                        <p:tgtEl>
                                          <p:spTgt spid="10"/>
                                        </p:tgtEl>
                                        <p:attrNameLst>
                                          <p:attrName>ppt_x</p:attrName>
                                        </p:attrNameLst>
                                      </p:cBhvr>
                                      <p:tavLst>
                                        <p:tav tm="0">
                                          <p:val>
                                            <p:strVal val="ppt_x"/>
                                          </p:val>
                                        </p:tav>
                                        <p:tav tm="100000">
                                          <p:val>
                                            <p:strVal val="0-ppt_w/2"/>
                                          </p:val>
                                        </p:tav>
                                      </p:tavLst>
                                    </p:anim>
                                    <p:anim calcmode="lin" valueType="num">
                                      <p:cBhvr additive="base">
                                        <p:cTn id="158" dur="2000"/>
                                        <p:tgtEl>
                                          <p:spTgt spid="10"/>
                                        </p:tgtEl>
                                        <p:attrNameLst>
                                          <p:attrName>ppt_y</p:attrName>
                                        </p:attrNameLst>
                                      </p:cBhvr>
                                      <p:tavLst>
                                        <p:tav tm="0">
                                          <p:val>
                                            <p:strVal val="ppt_y"/>
                                          </p:val>
                                        </p:tav>
                                        <p:tav tm="100000">
                                          <p:val>
                                            <p:strVal val="0-ppt_h/2"/>
                                          </p:val>
                                        </p:tav>
                                      </p:tavLst>
                                    </p:anim>
                                    <p:set>
                                      <p:cBhvr>
                                        <p:cTn id="159" dur="1" fill="hold">
                                          <p:stCondLst>
                                            <p:cond delay="1999"/>
                                          </p:stCondLst>
                                        </p:cTn>
                                        <p:tgtEl>
                                          <p:spTgt spid="10"/>
                                        </p:tgtEl>
                                        <p:attrNameLst>
                                          <p:attrName>style.visibility</p:attrName>
                                        </p:attrNameLst>
                                      </p:cBhvr>
                                      <p:to>
                                        <p:strVal val="hidden"/>
                                      </p:to>
                                    </p:set>
                                  </p:childTnLst>
                                </p:cTn>
                              </p:par>
                              <p:par>
                                <p:cTn id="160" presetID="2" presetClass="exit" presetSubtype="9" fill="hold" grpId="2" nodeType="withEffect">
                                  <p:stCondLst>
                                    <p:cond delay="0"/>
                                  </p:stCondLst>
                                  <p:childTnLst>
                                    <p:anim calcmode="lin" valueType="num">
                                      <p:cBhvr additive="base">
                                        <p:cTn id="161" dur="2000"/>
                                        <p:tgtEl>
                                          <p:spTgt spid="11"/>
                                        </p:tgtEl>
                                        <p:attrNameLst>
                                          <p:attrName>ppt_x</p:attrName>
                                        </p:attrNameLst>
                                      </p:cBhvr>
                                      <p:tavLst>
                                        <p:tav tm="0">
                                          <p:val>
                                            <p:strVal val="ppt_x"/>
                                          </p:val>
                                        </p:tav>
                                        <p:tav tm="100000">
                                          <p:val>
                                            <p:strVal val="0-ppt_w/2"/>
                                          </p:val>
                                        </p:tav>
                                      </p:tavLst>
                                    </p:anim>
                                    <p:anim calcmode="lin" valueType="num">
                                      <p:cBhvr additive="base">
                                        <p:cTn id="162" dur="2000"/>
                                        <p:tgtEl>
                                          <p:spTgt spid="11"/>
                                        </p:tgtEl>
                                        <p:attrNameLst>
                                          <p:attrName>ppt_y</p:attrName>
                                        </p:attrNameLst>
                                      </p:cBhvr>
                                      <p:tavLst>
                                        <p:tav tm="0">
                                          <p:val>
                                            <p:strVal val="ppt_y"/>
                                          </p:val>
                                        </p:tav>
                                        <p:tav tm="100000">
                                          <p:val>
                                            <p:strVal val="0-ppt_h/2"/>
                                          </p:val>
                                        </p:tav>
                                      </p:tavLst>
                                    </p:anim>
                                    <p:set>
                                      <p:cBhvr>
                                        <p:cTn id="163" dur="1" fill="hold">
                                          <p:stCondLst>
                                            <p:cond delay="1999"/>
                                          </p:stCondLst>
                                        </p:cTn>
                                        <p:tgtEl>
                                          <p:spTgt spid="11"/>
                                        </p:tgtEl>
                                        <p:attrNameLst>
                                          <p:attrName>style.visibility</p:attrName>
                                        </p:attrNameLst>
                                      </p:cBhvr>
                                      <p:to>
                                        <p:strVal val="hidden"/>
                                      </p:to>
                                    </p:set>
                                  </p:childTnLst>
                                </p:cTn>
                              </p:par>
                              <p:par>
                                <p:cTn id="164" presetID="2" presetClass="exit" presetSubtype="9" fill="hold" grpId="2" nodeType="withEffect">
                                  <p:stCondLst>
                                    <p:cond delay="0"/>
                                  </p:stCondLst>
                                  <p:childTnLst>
                                    <p:anim calcmode="lin" valueType="num">
                                      <p:cBhvr additive="base">
                                        <p:cTn id="165" dur="2000"/>
                                        <p:tgtEl>
                                          <p:spTgt spid="12"/>
                                        </p:tgtEl>
                                        <p:attrNameLst>
                                          <p:attrName>ppt_x</p:attrName>
                                        </p:attrNameLst>
                                      </p:cBhvr>
                                      <p:tavLst>
                                        <p:tav tm="0">
                                          <p:val>
                                            <p:strVal val="ppt_x"/>
                                          </p:val>
                                        </p:tav>
                                        <p:tav tm="100000">
                                          <p:val>
                                            <p:strVal val="0-ppt_w/2"/>
                                          </p:val>
                                        </p:tav>
                                      </p:tavLst>
                                    </p:anim>
                                    <p:anim calcmode="lin" valueType="num">
                                      <p:cBhvr additive="base">
                                        <p:cTn id="166" dur="2000"/>
                                        <p:tgtEl>
                                          <p:spTgt spid="12"/>
                                        </p:tgtEl>
                                        <p:attrNameLst>
                                          <p:attrName>ppt_y</p:attrName>
                                        </p:attrNameLst>
                                      </p:cBhvr>
                                      <p:tavLst>
                                        <p:tav tm="0">
                                          <p:val>
                                            <p:strVal val="ppt_y"/>
                                          </p:val>
                                        </p:tav>
                                        <p:tav tm="100000">
                                          <p:val>
                                            <p:strVal val="0-ppt_h/2"/>
                                          </p:val>
                                        </p:tav>
                                      </p:tavLst>
                                    </p:anim>
                                    <p:set>
                                      <p:cBhvr>
                                        <p:cTn id="167" dur="1" fill="hold">
                                          <p:stCondLst>
                                            <p:cond delay="1999"/>
                                          </p:stCondLst>
                                        </p:cTn>
                                        <p:tgtEl>
                                          <p:spTgt spid="12"/>
                                        </p:tgtEl>
                                        <p:attrNameLst>
                                          <p:attrName>style.visibility</p:attrName>
                                        </p:attrNameLst>
                                      </p:cBhvr>
                                      <p:to>
                                        <p:strVal val="hidden"/>
                                      </p:to>
                                    </p:set>
                                  </p:childTnLst>
                                </p:cTn>
                              </p:par>
                              <p:par>
                                <p:cTn id="168" presetID="23" presetClass="entr" presetSubtype="272"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2000" fill="hold"/>
                                        <p:tgtEl>
                                          <p:spTgt spid="2"/>
                                        </p:tgtEl>
                                        <p:attrNameLst>
                                          <p:attrName>ppt_w</p:attrName>
                                        </p:attrNameLst>
                                      </p:cBhvr>
                                      <p:tavLst>
                                        <p:tav tm="0">
                                          <p:val>
                                            <p:strVal val="2/3*#ppt_w"/>
                                          </p:val>
                                        </p:tav>
                                        <p:tav tm="100000">
                                          <p:val>
                                            <p:strVal val="#ppt_w"/>
                                          </p:val>
                                        </p:tav>
                                      </p:tavLst>
                                    </p:anim>
                                    <p:anim calcmode="lin" valueType="num">
                                      <p:cBhvr>
                                        <p:cTn id="171" dur="2000" fill="hold"/>
                                        <p:tgtEl>
                                          <p:spTgt spid="2"/>
                                        </p:tgtEl>
                                        <p:attrNameLst>
                                          <p:attrName>ppt_h</p:attrName>
                                        </p:attrNameLst>
                                      </p:cBhvr>
                                      <p:tavLst>
                                        <p:tav tm="0">
                                          <p:val>
                                            <p:strVal val="2/3*#ppt_h"/>
                                          </p:val>
                                        </p:tav>
                                        <p:tav tm="100000">
                                          <p:val>
                                            <p:strVal val="#ppt_h"/>
                                          </p:val>
                                        </p:tav>
                                      </p:tavLst>
                                    </p:anim>
                                  </p:childTnLst>
                                </p:cTn>
                              </p:par>
                              <p:par>
                                <p:cTn id="172" presetID="4" presetClass="entr" presetSubtype="32" fill="hold" nodeType="withEffect">
                                  <p:stCondLst>
                                    <p:cond delay="0"/>
                                  </p:stCondLst>
                                  <p:childTnLst>
                                    <p:set>
                                      <p:cBhvr>
                                        <p:cTn id="173" dur="1" fill="hold">
                                          <p:stCondLst>
                                            <p:cond delay="0"/>
                                          </p:stCondLst>
                                        </p:cTn>
                                        <p:tgtEl>
                                          <p:spTgt spid="2"/>
                                        </p:tgtEl>
                                        <p:attrNameLst>
                                          <p:attrName>style.visibility</p:attrName>
                                        </p:attrNameLst>
                                      </p:cBhvr>
                                      <p:to>
                                        <p:strVal val="visible"/>
                                      </p:to>
                                    </p:set>
                                    <p:animEffect transition="in" filter="box(out)">
                                      <p:cBhvr>
                                        <p:cTn id="17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3" name="2 CuadroTexto"/>
          <p:cNvSpPr txBox="1"/>
          <p:nvPr/>
        </p:nvSpPr>
        <p:spPr>
          <a:xfrm>
            <a:off x="857225" y="2571750"/>
            <a:ext cx="7786742" cy="1200329"/>
          </a:xfrm>
          <a:prstGeom prst="rect">
            <a:avLst/>
          </a:prstGeom>
          <a:noFill/>
        </p:spPr>
        <p:txBody>
          <a:bodyPr wrap="square" rtlCol="0">
            <a:spAutoFit/>
          </a:bodyPr>
          <a:lstStyle/>
          <a:p>
            <a:pPr algn="ctr"/>
            <a:r>
              <a:rPr lang="es-PE" dirty="0" smtClean="0"/>
              <a:t>"La idea es que el edificio se sienta etéreo, casi flotando en el mar, como un barco, un pájaro o una planta. Debido a la naturaleza cambiante de los objetos expuestos, hemos introducido una estructura arquetípica dentro del edificio. Esta simplicidad permite la versatilidad funcional del museo, capaz de adaptarse a las conferencias o actuar como un espacio de investigación, " dijo el Sr. Calatrava</a:t>
            </a:r>
          </a:p>
        </p:txBody>
      </p:sp>
      <p:sp>
        <p:nvSpPr>
          <p:cNvPr id="4" name="3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3B26D6"/>
            </a:gs>
            <a:gs pos="50000">
              <a:schemeClr val="bg1">
                <a:lumMod val="85000"/>
                <a:shade val="67500"/>
                <a:satMod val="115000"/>
              </a:schemeClr>
            </a:gs>
            <a:gs pos="100000">
              <a:schemeClr val="bg1">
                <a:lumMod val="8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Amanhas_Cesar_Barreto_5 (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a:off x="3410471" y="-142877"/>
            <a:ext cx="1428759" cy="1857370"/>
          </a:xfrm>
          <a:prstGeom prst="teardrop">
            <a:avLst/>
          </a:prstGeom>
          <a:blipFill>
            <a:blip r:embed="rId3">
              <a:duotone>
                <a:prstClr val="black"/>
                <a:srgbClr val="F00ED5">
                  <a:tint val="45000"/>
                  <a:satMod val="400000"/>
                </a:srgbClr>
              </a:duotone>
              <a:lum contrast="4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flipH="1">
            <a:off x="4322860" y="-214332"/>
            <a:ext cx="1428760" cy="2000264"/>
          </a:xfrm>
          <a:prstGeom prst="teardrop">
            <a:avLst/>
          </a:prstGeom>
          <a:blipFill>
            <a:blip r:embed="rId3">
              <a:duotone>
                <a:prstClr val="black"/>
                <a:srgbClr val="F00ED5">
                  <a:tint val="45000"/>
                  <a:satMod val="400000"/>
                </a:srgbClr>
              </a:duotone>
              <a:lum contrast="4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a:off x="3481909" y="1500178"/>
            <a:ext cx="1375843" cy="1928827"/>
          </a:xfrm>
          <a:prstGeom prst="teardrop">
            <a:avLst/>
          </a:prstGeom>
          <a:blipFill>
            <a:blip r:embed="rId3">
              <a:duotone>
                <a:prstClr val="black"/>
                <a:srgbClr val="3B26D6">
                  <a:tint val="45000"/>
                  <a:satMod val="400000"/>
                </a:srgbClr>
              </a:duotone>
              <a:lum contrast="4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flipH="1">
            <a:off x="4286248" y="1500180"/>
            <a:ext cx="1428760" cy="1946663"/>
          </a:xfrm>
          <a:prstGeom prst="teardrop">
            <a:avLst/>
          </a:prstGeom>
          <a:blipFill>
            <a:blip r:embed="rId3">
              <a:duotone>
                <a:prstClr val="black"/>
                <a:srgbClr val="3B26D6">
                  <a:tint val="45000"/>
                  <a:satMod val="400000"/>
                </a:srgbClr>
              </a:duotone>
              <a:lum contrast="4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a:off x="3428992" y="3143253"/>
            <a:ext cx="1481676" cy="2000247"/>
          </a:xfrm>
          <a:prstGeom prst="teardrop">
            <a:avLst/>
          </a:prstGeom>
          <a:blipFill>
            <a:blip r:embed="rId3">
              <a:duotone>
                <a:prstClr val="black"/>
                <a:srgbClr val="F00ED5">
                  <a:tint val="45000"/>
                  <a:satMod val="400000"/>
                </a:srgbClr>
              </a:duotone>
              <a:lum contrast="4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rot="21361440" flipH="1">
            <a:off x="4281701" y="3137217"/>
            <a:ext cx="1428760" cy="2018762"/>
          </a:xfrm>
          <a:prstGeom prst="teardrop">
            <a:avLst/>
          </a:prstGeom>
          <a:blipFill>
            <a:blip r:embed="rId3">
              <a:duotone>
                <a:prstClr val="black"/>
                <a:srgbClr val="F00ED5">
                  <a:tint val="45000"/>
                  <a:satMod val="400000"/>
                </a:srgbClr>
              </a:duotone>
              <a:lum contrast="4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000" fill="hold"/>
                                        <p:tgtEl>
                                          <p:spTgt spid="5"/>
                                        </p:tgtEl>
                                        <p:attrNameLst>
                                          <p:attrName>ppt_x</p:attrName>
                                        </p:attrNameLst>
                                      </p:cBhvr>
                                      <p:tavLst>
                                        <p:tav tm="0">
                                          <p:val>
                                            <p:strVal val="1+#ppt_w/2"/>
                                          </p:val>
                                        </p:tav>
                                        <p:tav tm="100000">
                                          <p:val>
                                            <p:strVal val="#ppt_x"/>
                                          </p:val>
                                        </p:tav>
                                      </p:tavLst>
                                    </p:anim>
                                    <p:anim calcmode="lin" valueType="num">
                                      <p:cBhvr additive="base">
                                        <p:cTn id="22" dur="20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8" presetClass="emph" presetSubtype="0" fill="hold" grpId="1" nodeType="withEffect">
                                  <p:stCondLst>
                                    <p:cond delay="0"/>
                                  </p:stCondLst>
                                  <p:childTnLst>
                                    <p:animRot by="21600000">
                                      <p:cBhvr>
                                        <p:cTn id="32" dur="2000" fill="hold"/>
                                        <p:tgtEl>
                                          <p:spTgt spid="4"/>
                                        </p:tgtEl>
                                        <p:attrNameLst>
                                          <p:attrName>r</p:attrName>
                                        </p:attrNameLst>
                                      </p:cBhvr>
                                    </p:animRot>
                                  </p:childTnLst>
                                </p:cTn>
                              </p:par>
                              <p:par>
                                <p:cTn id="33" presetID="8" presetClass="emph" presetSubtype="0" fill="hold" grpId="1" nodeType="withEffect">
                                  <p:stCondLst>
                                    <p:cond delay="0"/>
                                  </p:stCondLst>
                                  <p:childTnLst>
                                    <p:animRot by="21600000">
                                      <p:cBhvr>
                                        <p:cTn id="34" dur="2000" fill="hold"/>
                                        <p:tgtEl>
                                          <p:spTgt spid="6"/>
                                        </p:tgtEl>
                                        <p:attrNameLst>
                                          <p:attrName>r</p:attrName>
                                        </p:attrNameLst>
                                      </p:cBhvr>
                                    </p:animRot>
                                  </p:childTnLst>
                                </p:cTn>
                              </p:par>
                              <p:par>
                                <p:cTn id="35" presetID="8" presetClass="emph" presetSubtype="0" fill="hold" grpId="1" nodeType="withEffect">
                                  <p:stCondLst>
                                    <p:cond delay="0"/>
                                  </p:stCondLst>
                                  <p:childTnLst>
                                    <p:animRot by="21600000">
                                      <p:cBhvr>
                                        <p:cTn id="36" dur="2000" fill="hold"/>
                                        <p:tgtEl>
                                          <p:spTgt spid="8"/>
                                        </p:tgtEl>
                                        <p:attrNameLst>
                                          <p:attrName>r</p:attrName>
                                        </p:attrNameLst>
                                      </p:cBhvr>
                                    </p:animRot>
                                  </p:childTnLst>
                                </p:cTn>
                              </p:par>
                              <p:par>
                                <p:cTn id="37" presetID="8" presetClass="emph" presetSubtype="0" fill="hold" grpId="1" nodeType="withEffect">
                                  <p:stCondLst>
                                    <p:cond delay="0"/>
                                  </p:stCondLst>
                                  <p:childTnLst>
                                    <p:animRot by="-21600000">
                                      <p:cBhvr>
                                        <p:cTn id="38" dur="2000" fill="hold"/>
                                        <p:tgtEl>
                                          <p:spTgt spid="5"/>
                                        </p:tgtEl>
                                        <p:attrNameLst>
                                          <p:attrName>r</p:attrName>
                                        </p:attrNameLst>
                                      </p:cBhvr>
                                    </p:animRot>
                                  </p:childTnLst>
                                </p:cTn>
                              </p:par>
                              <p:par>
                                <p:cTn id="39" presetID="8" presetClass="emph" presetSubtype="0" fill="hold" grpId="1" nodeType="withEffect">
                                  <p:stCondLst>
                                    <p:cond delay="0"/>
                                  </p:stCondLst>
                                  <p:childTnLst>
                                    <p:animRot by="-21600000">
                                      <p:cBhvr>
                                        <p:cTn id="40" dur="2000" fill="hold"/>
                                        <p:tgtEl>
                                          <p:spTgt spid="7"/>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9"/>
                                        </p:tgtEl>
                                        <p:attrNameLst>
                                          <p:attrName>r</p:attrName>
                                        </p:attrNameLst>
                                      </p:cBhvr>
                                    </p:animRot>
                                  </p:childTnLst>
                                </p:cTn>
                              </p:par>
                            </p:childTnLst>
                          </p:cTn>
                        </p:par>
                        <p:par>
                          <p:cTn id="43" fill="hold">
                            <p:stCondLst>
                              <p:cond delay="2000"/>
                            </p:stCondLst>
                            <p:childTnLst>
                              <p:par>
                                <p:cTn id="44" presetID="2" presetClass="exit" presetSubtype="2" fill="hold" grpId="2" nodeType="afterEffect">
                                  <p:stCondLst>
                                    <p:cond delay="0"/>
                                  </p:stCondLst>
                                  <p:childTnLst>
                                    <p:anim calcmode="lin" valueType="num">
                                      <p:cBhvr additive="base">
                                        <p:cTn id="45" dur="2000"/>
                                        <p:tgtEl>
                                          <p:spTgt spid="4"/>
                                        </p:tgtEl>
                                        <p:attrNameLst>
                                          <p:attrName>ppt_x</p:attrName>
                                        </p:attrNameLst>
                                      </p:cBhvr>
                                      <p:tavLst>
                                        <p:tav tm="0">
                                          <p:val>
                                            <p:strVal val="ppt_x"/>
                                          </p:val>
                                        </p:tav>
                                        <p:tav tm="100000">
                                          <p:val>
                                            <p:strVal val="1+ppt_w/2"/>
                                          </p:val>
                                        </p:tav>
                                      </p:tavLst>
                                    </p:anim>
                                    <p:anim calcmode="lin" valueType="num">
                                      <p:cBhvr additive="base">
                                        <p:cTn id="46" dur="2000"/>
                                        <p:tgtEl>
                                          <p:spTgt spid="4"/>
                                        </p:tgtEl>
                                        <p:attrNameLst>
                                          <p:attrName>ppt_y</p:attrName>
                                        </p:attrNameLst>
                                      </p:cBhvr>
                                      <p:tavLst>
                                        <p:tav tm="0">
                                          <p:val>
                                            <p:strVal val="ppt_y"/>
                                          </p:val>
                                        </p:tav>
                                        <p:tav tm="100000">
                                          <p:val>
                                            <p:strVal val="ppt_y"/>
                                          </p:val>
                                        </p:tav>
                                      </p:tavLst>
                                    </p:anim>
                                    <p:set>
                                      <p:cBhvr>
                                        <p:cTn id="47" dur="1" fill="hold">
                                          <p:stCondLst>
                                            <p:cond delay="1999"/>
                                          </p:stCondLst>
                                        </p:cTn>
                                        <p:tgtEl>
                                          <p:spTgt spid="4"/>
                                        </p:tgtEl>
                                        <p:attrNameLst>
                                          <p:attrName>style.visibility</p:attrName>
                                        </p:attrNameLst>
                                      </p:cBhvr>
                                      <p:to>
                                        <p:strVal val="hidden"/>
                                      </p:to>
                                    </p:set>
                                  </p:childTnLst>
                                </p:cTn>
                              </p:par>
                              <p:par>
                                <p:cTn id="48" presetID="2" presetClass="exit" presetSubtype="2" fill="hold" grpId="2" nodeType="withEffect">
                                  <p:stCondLst>
                                    <p:cond delay="0"/>
                                  </p:stCondLst>
                                  <p:childTnLst>
                                    <p:anim calcmode="lin" valueType="num">
                                      <p:cBhvr additive="base">
                                        <p:cTn id="49" dur="2000"/>
                                        <p:tgtEl>
                                          <p:spTgt spid="6"/>
                                        </p:tgtEl>
                                        <p:attrNameLst>
                                          <p:attrName>ppt_x</p:attrName>
                                        </p:attrNameLst>
                                      </p:cBhvr>
                                      <p:tavLst>
                                        <p:tav tm="0">
                                          <p:val>
                                            <p:strVal val="ppt_x"/>
                                          </p:val>
                                        </p:tav>
                                        <p:tav tm="100000">
                                          <p:val>
                                            <p:strVal val="1+ppt_w/2"/>
                                          </p:val>
                                        </p:tav>
                                      </p:tavLst>
                                    </p:anim>
                                    <p:anim calcmode="lin" valueType="num">
                                      <p:cBhvr additive="base">
                                        <p:cTn id="50" dur="2000"/>
                                        <p:tgtEl>
                                          <p:spTgt spid="6"/>
                                        </p:tgtEl>
                                        <p:attrNameLst>
                                          <p:attrName>ppt_y</p:attrName>
                                        </p:attrNameLst>
                                      </p:cBhvr>
                                      <p:tavLst>
                                        <p:tav tm="0">
                                          <p:val>
                                            <p:strVal val="ppt_y"/>
                                          </p:val>
                                        </p:tav>
                                        <p:tav tm="100000">
                                          <p:val>
                                            <p:strVal val="ppt_y"/>
                                          </p:val>
                                        </p:tav>
                                      </p:tavLst>
                                    </p:anim>
                                    <p:set>
                                      <p:cBhvr>
                                        <p:cTn id="51" dur="1" fill="hold">
                                          <p:stCondLst>
                                            <p:cond delay="1999"/>
                                          </p:stCondLst>
                                        </p:cTn>
                                        <p:tgtEl>
                                          <p:spTgt spid="6"/>
                                        </p:tgtEl>
                                        <p:attrNameLst>
                                          <p:attrName>style.visibility</p:attrName>
                                        </p:attrNameLst>
                                      </p:cBhvr>
                                      <p:to>
                                        <p:strVal val="hidden"/>
                                      </p:to>
                                    </p:set>
                                  </p:childTnLst>
                                </p:cTn>
                              </p:par>
                              <p:par>
                                <p:cTn id="52" presetID="2" presetClass="exit" presetSubtype="2" fill="hold" grpId="2" nodeType="withEffect">
                                  <p:stCondLst>
                                    <p:cond delay="0"/>
                                  </p:stCondLst>
                                  <p:childTnLst>
                                    <p:anim calcmode="lin" valueType="num">
                                      <p:cBhvr additive="base">
                                        <p:cTn id="53" dur="2000"/>
                                        <p:tgtEl>
                                          <p:spTgt spid="8"/>
                                        </p:tgtEl>
                                        <p:attrNameLst>
                                          <p:attrName>ppt_x</p:attrName>
                                        </p:attrNameLst>
                                      </p:cBhvr>
                                      <p:tavLst>
                                        <p:tav tm="0">
                                          <p:val>
                                            <p:strVal val="ppt_x"/>
                                          </p:val>
                                        </p:tav>
                                        <p:tav tm="100000">
                                          <p:val>
                                            <p:strVal val="1+ppt_w/2"/>
                                          </p:val>
                                        </p:tav>
                                      </p:tavLst>
                                    </p:anim>
                                    <p:anim calcmode="lin" valueType="num">
                                      <p:cBhvr additive="base">
                                        <p:cTn id="54" dur="2000"/>
                                        <p:tgtEl>
                                          <p:spTgt spid="8"/>
                                        </p:tgtEl>
                                        <p:attrNameLst>
                                          <p:attrName>ppt_y</p:attrName>
                                        </p:attrNameLst>
                                      </p:cBhvr>
                                      <p:tavLst>
                                        <p:tav tm="0">
                                          <p:val>
                                            <p:strVal val="ppt_y"/>
                                          </p:val>
                                        </p:tav>
                                        <p:tav tm="100000">
                                          <p:val>
                                            <p:strVal val="ppt_y"/>
                                          </p:val>
                                        </p:tav>
                                      </p:tavLst>
                                    </p:anim>
                                    <p:set>
                                      <p:cBhvr>
                                        <p:cTn id="55" dur="1" fill="hold">
                                          <p:stCondLst>
                                            <p:cond delay="1999"/>
                                          </p:stCondLst>
                                        </p:cTn>
                                        <p:tgtEl>
                                          <p:spTgt spid="8"/>
                                        </p:tgtEl>
                                        <p:attrNameLst>
                                          <p:attrName>style.visibility</p:attrName>
                                        </p:attrNameLst>
                                      </p:cBhvr>
                                      <p:to>
                                        <p:strVal val="hidden"/>
                                      </p:to>
                                    </p:set>
                                  </p:childTnLst>
                                </p:cTn>
                              </p:par>
                              <p:par>
                                <p:cTn id="56" presetID="2" presetClass="exit" presetSubtype="8" fill="hold" grpId="2" nodeType="withEffect">
                                  <p:stCondLst>
                                    <p:cond delay="0"/>
                                  </p:stCondLst>
                                  <p:childTnLst>
                                    <p:anim calcmode="lin" valueType="num">
                                      <p:cBhvr additive="base">
                                        <p:cTn id="57" dur="2000"/>
                                        <p:tgtEl>
                                          <p:spTgt spid="5"/>
                                        </p:tgtEl>
                                        <p:attrNameLst>
                                          <p:attrName>ppt_x</p:attrName>
                                        </p:attrNameLst>
                                      </p:cBhvr>
                                      <p:tavLst>
                                        <p:tav tm="0">
                                          <p:val>
                                            <p:strVal val="ppt_x"/>
                                          </p:val>
                                        </p:tav>
                                        <p:tav tm="100000">
                                          <p:val>
                                            <p:strVal val="0-ppt_w/2"/>
                                          </p:val>
                                        </p:tav>
                                      </p:tavLst>
                                    </p:anim>
                                    <p:anim calcmode="lin" valueType="num">
                                      <p:cBhvr additive="base">
                                        <p:cTn id="58" dur="2000"/>
                                        <p:tgtEl>
                                          <p:spTgt spid="5"/>
                                        </p:tgtEl>
                                        <p:attrNameLst>
                                          <p:attrName>ppt_y</p:attrName>
                                        </p:attrNameLst>
                                      </p:cBhvr>
                                      <p:tavLst>
                                        <p:tav tm="0">
                                          <p:val>
                                            <p:strVal val="ppt_y"/>
                                          </p:val>
                                        </p:tav>
                                        <p:tav tm="100000">
                                          <p:val>
                                            <p:strVal val="ppt_y"/>
                                          </p:val>
                                        </p:tav>
                                      </p:tavLst>
                                    </p:anim>
                                    <p:set>
                                      <p:cBhvr>
                                        <p:cTn id="59" dur="1" fill="hold">
                                          <p:stCondLst>
                                            <p:cond delay="1999"/>
                                          </p:stCondLst>
                                        </p:cTn>
                                        <p:tgtEl>
                                          <p:spTgt spid="5"/>
                                        </p:tgtEl>
                                        <p:attrNameLst>
                                          <p:attrName>style.visibility</p:attrName>
                                        </p:attrNameLst>
                                      </p:cBhvr>
                                      <p:to>
                                        <p:strVal val="hidden"/>
                                      </p:to>
                                    </p:set>
                                  </p:childTnLst>
                                </p:cTn>
                              </p:par>
                              <p:par>
                                <p:cTn id="60" presetID="2" presetClass="exit" presetSubtype="8" fill="hold" grpId="2" nodeType="withEffect">
                                  <p:stCondLst>
                                    <p:cond delay="0"/>
                                  </p:stCondLst>
                                  <p:childTnLst>
                                    <p:anim calcmode="lin" valueType="num">
                                      <p:cBhvr additive="base">
                                        <p:cTn id="61" dur="2000"/>
                                        <p:tgtEl>
                                          <p:spTgt spid="7"/>
                                        </p:tgtEl>
                                        <p:attrNameLst>
                                          <p:attrName>ppt_x</p:attrName>
                                        </p:attrNameLst>
                                      </p:cBhvr>
                                      <p:tavLst>
                                        <p:tav tm="0">
                                          <p:val>
                                            <p:strVal val="ppt_x"/>
                                          </p:val>
                                        </p:tav>
                                        <p:tav tm="100000">
                                          <p:val>
                                            <p:strVal val="0-ppt_w/2"/>
                                          </p:val>
                                        </p:tav>
                                      </p:tavLst>
                                    </p:anim>
                                    <p:anim calcmode="lin" valueType="num">
                                      <p:cBhvr additive="base">
                                        <p:cTn id="62" dur="2000"/>
                                        <p:tgtEl>
                                          <p:spTgt spid="7"/>
                                        </p:tgtEl>
                                        <p:attrNameLst>
                                          <p:attrName>ppt_y</p:attrName>
                                        </p:attrNameLst>
                                      </p:cBhvr>
                                      <p:tavLst>
                                        <p:tav tm="0">
                                          <p:val>
                                            <p:strVal val="ppt_y"/>
                                          </p:val>
                                        </p:tav>
                                        <p:tav tm="100000">
                                          <p:val>
                                            <p:strVal val="ppt_y"/>
                                          </p:val>
                                        </p:tav>
                                      </p:tavLst>
                                    </p:anim>
                                    <p:set>
                                      <p:cBhvr>
                                        <p:cTn id="63" dur="1" fill="hold">
                                          <p:stCondLst>
                                            <p:cond delay="1999"/>
                                          </p:stCondLst>
                                        </p:cTn>
                                        <p:tgtEl>
                                          <p:spTgt spid="7"/>
                                        </p:tgtEl>
                                        <p:attrNameLst>
                                          <p:attrName>style.visibility</p:attrName>
                                        </p:attrNameLst>
                                      </p:cBhvr>
                                      <p:to>
                                        <p:strVal val="hidden"/>
                                      </p:to>
                                    </p:set>
                                  </p:childTnLst>
                                </p:cTn>
                              </p:par>
                              <p:par>
                                <p:cTn id="64" presetID="2" presetClass="exit" presetSubtype="8" fill="hold" grpId="2" nodeType="withEffect">
                                  <p:stCondLst>
                                    <p:cond delay="0"/>
                                  </p:stCondLst>
                                  <p:childTnLst>
                                    <p:anim calcmode="lin" valueType="num">
                                      <p:cBhvr additive="base">
                                        <p:cTn id="65" dur="2000"/>
                                        <p:tgtEl>
                                          <p:spTgt spid="9"/>
                                        </p:tgtEl>
                                        <p:attrNameLst>
                                          <p:attrName>ppt_x</p:attrName>
                                        </p:attrNameLst>
                                      </p:cBhvr>
                                      <p:tavLst>
                                        <p:tav tm="0">
                                          <p:val>
                                            <p:strVal val="ppt_x"/>
                                          </p:val>
                                        </p:tav>
                                        <p:tav tm="100000">
                                          <p:val>
                                            <p:strVal val="0-ppt_w/2"/>
                                          </p:val>
                                        </p:tav>
                                      </p:tavLst>
                                    </p:anim>
                                    <p:anim calcmode="lin" valueType="num">
                                      <p:cBhvr additive="base">
                                        <p:cTn id="66" dur="2000"/>
                                        <p:tgtEl>
                                          <p:spTgt spid="9"/>
                                        </p:tgtEl>
                                        <p:attrNameLst>
                                          <p:attrName>ppt_y</p:attrName>
                                        </p:attrNameLst>
                                      </p:cBhvr>
                                      <p:tavLst>
                                        <p:tav tm="0">
                                          <p:val>
                                            <p:strVal val="ppt_y"/>
                                          </p:val>
                                        </p:tav>
                                        <p:tav tm="100000">
                                          <p:val>
                                            <p:strVal val="ppt_y"/>
                                          </p:val>
                                        </p:tav>
                                      </p:tavLst>
                                    </p:anim>
                                    <p:set>
                                      <p:cBhvr>
                                        <p:cTn id="67" dur="1" fill="hold">
                                          <p:stCondLst>
                                            <p:cond delay="1999"/>
                                          </p:stCondLst>
                                        </p:cTn>
                                        <p:tgtEl>
                                          <p:spTgt spid="9"/>
                                        </p:tgtEl>
                                        <p:attrNameLst>
                                          <p:attrName>style.visibility</p:attrName>
                                        </p:attrNameLst>
                                      </p:cBhvr>
                                      <p:to>
                                        <p:strVal val="hidden"/>
                                      </p:to>
                                    </p:set>
                                  </p:childTnLst>
                                </p:cTn>
                              </p:par>
                              <p:par>
                                <p:cTn id="68" presetID="8" presetClass="emph" presetSubtype="0" fill="hold" grpId="3" nodeType="withEffect">
                                  <p:stCondLst>
                                    <p:cond delay="0"/>
                                  </p:stCondLst>
                                  <p:childTnLst>
                                    <p:animRot by="21600000">
                                      <p:cBhvr>
                                        <p:cTn id="69" dur="2000" fill="hold"/>
                                        <p:tgtEl>
                                          <p:spTgt spid="4"/>
                                        </p:tgtEl>
                                        <p:attrNameLst>
                                          <p:attrName>r</p:attrName>
                                        </p:attrNameLst>
                                      </p:cBhvr>
                                    </p:animRot>
                                  </p:childTnLst>
                                </p:cTn>
                              </p:par>
                              <p:par>
                                <p:cTn id="70" presetID="8" presetClass="emph" presetSubtype="0" fill="hold" grpId="3" nodeType="withEffect">
                                  <p:stCondLst>
                                    <p:cond delay="0"/>
                                  </p:stCondLst>
                                  <p:childTnLst>
                                    <p:animRot by="21600000">
                                      <p:cBhvr>
                                        <p:cTn id="71" dur="2000" fill="hold"/>
                                        <p:tgtEl>
                                          <p:spTgt spid="6"/>
                                        </p:tgtEl>
                                        <p:attrNameLst>
                                          <p:attrName>r</p:attrName>
                                        </p:attrNameLst>
                                      </p:cBhvr>
                                    </p:animRot>
                                  </p:childTnLst>
                                </p:cTn>
                              </p:par>
                              <p:par>
                                <p:cTn id="72" presetID="8" presetClass="emph" presetSubtype="0" fill="hold" grpId="3" nodeType="withEffect">
                                  <p:stCondLst>
                                    <p:cond delay="0"/>
                                  </p:stCondLst>
                                  <p:childTnLst>
                                    <p:animRot by="21600000">
                                      <p:cBhvr>
                                        <p:cTn id="73" dur="2000" fill="hold"/>
                                        <p:tgtEl>
                                          <p:spTgt spid="8"/>
                                        </p:tgtEl>
                                        <p:attrNameLst>
                                          <p:attrName>r</p:attrName>
                                        </p:attrNameLst>
                                      </p:cBhvr>
                                    </p:animRot>
                                  </p:childTnLst>
                                </p:cTn>
                              </p:par>
                              <p:par>
                                <p:cTn id="74" presetID="8" presetClass="emph" presetSubtype="0" fill="hold" grpId="3" nodeType="withEffect">
                                  <p:stCondLst>
                                    <p:cond delay="0"/>
                                  </p:stCondLst>
                                  <p:childTnLst>
                                    <p:animRot by="-21600000">
                                      <p:cBhvr>
                                        <p:cTn id="75" dur="2000" fill="hold"/>
                                        <p:tgtEl>
                                          <p:spTgt spid="5"/>
                                        </p:tgtEl>
                                        <p:attrNameLst>
                                          <p:attrName>r</p:attrName>
                                        </p:attrNameLst>
                                      </p:cBhvr>
                                    </p:animRot>
                                  </p:childTnLst>
                                </p:cTn>
                              </p:par>
                              <p:par>
                                <p:cTn id="76" presetID="8" presetClass="emph" presetSubtype="0" fill="hold" grpId="3" nodeType="withEffect">
                                  <p:stCondLst>
                                    <p:cond delay="0"/>
                                  </p:stCondLst>
                                  <p:childTnLst>
                                    <p:animRot by="-21600000">
                                      <p:cBhvr>
                                        <p:cTn id="77" dur="2000" fill="hold"/>
                                        <p:tgtEl>
                                          <p:spTgt spid="7"/>
                                        </p:tgtEl>
                                        <p:attrNameLst>
                                          <p:attrName>r</p:attrName>
                                        </p:attrNameLst>
                                      </p:cBhvr>
                                    </p:animRot>
                                  </p:childTnLst>
                                </p:cTn>
                              </p:par>
                              <p:par>
                                <p:cTn id="78" presetID="8" presetClass="emph" presetSubtype="0" fill="hold" grpId="3" nodeType="withEffect">
                                  <p:stCondLst>
                                    <p:cond delay="0"/>
                                  </p:stCondLst>
                                  <p:childTnLst>
                                    <p:animRot by="-21600000">
                                      <p:cBhvr>
                                        <p:cTn id="79" dur="2000" fill="hold"/>
                                        <p:tgtEl>
                                          <p:spTgt spid="9"/>
                                        </p:tgtEl>
                                        <p:attrNameLst>
                                          <p:attrName>r</p:attrName>
                                        </p:attrNameLst>
                                      </p:cBhvr>
                                    </p:animRot>
                                  </p:childTnLst>
                                </p:cTn>
                              </p:par>
                              <p:par>
                                <p:cTn id="80" presetID="17" presetClass="entr" presetSubtype="10"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fltVal val="0"/>
                                          </p:val>
                                        </p:tav>
                                        <p:tav tm="100000">
                                          <p:val>
                                            <p:strVal val="#ppt_w"/>
                                          </p:val>
                                        </p:tav>
                                      </p:tavLst>
                                    </p:anim>
                                    <p:anim calcmode="lin" valueType="num">
                                      <p:cBhvr>
                                        <p:cTn id="8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7001">
              <a:srgbClr val="E6E6E6"/>
            </a:gs>
            <a:gs pos="32001">
              <a:srgbClr val="7D8496"/>
            </a:gs>
            <a:gs pos="47000">
              <a:srgbClr val="E6E6E6"/>
            </a:gs>
            <a:gs pos="85001">
              <a:srgbClr val="7D8496"/>
            </a:gs>
            <a:gs pos="100000">
              <a:srgbClr val="E6E6E6"/>
            </a:gs>
          </a:gsLst>
          <a:lin ang="16200000" scaled="1"/>
          <a:tileRect/>
        </a:gradFill>
        <a:effectLst/>
      </p:bgPr>
    </p:bg>
    <p:spTree>
      <p:nvGrpSpPr>
        <p:cNvPr id="1" name=""/>
        <p:cNvGrpSpPr/>
        <p:nvPr/>
      </p:nvGrpSpPr>
      <p:grpSpPr>
        <a:xfrm>
          <a:off x="0" y="0"/>
          <a:ext cx="0" cy="0"/>
          <a:chOff x="0" y="0"/>
          <a:chExt cx="0" cy="0"/>
        </a:xfrm>
      </p:grpSpPr>
      <p:pic>
        <p:nvPicPr>
          <p:cNvPr id="2" name="1 Imagen" descr="Louisiana_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ADORNOS DORADOS (2).png"/>
          <p:cNvPicPr>
            <a:picLocks noChangeAspect="1"/>
          </p:cNvPicPr>
          <p:nvPr/>
        </p:nvPicPr>
        <p:blipFill>
          <a:blip r:embed="rId3" cstate="print">
            <a:grayscl/>
            <a:lum contrast="40000"/>
          </a:blip>
          <a:stretch>
            <a:fillRect/>
          </a:stretch>
        </p:blipFill>
        <p:spPr>
          <a:xfrm>
            <a:off x="3571869" y="0"/>
            <a:ext cx="928694" cy="938075"/>
          </a:xfrm>
          <a:prstGeom prst="rect">
            <a:avLst/>
          </a:prstGeom>
          <a:effectLst>
            <a:reflection blurRad="6350" stA="50000" endA="295" endPos="92000" dist="101600" dir="5400000" sy="-100000" algn="bl" rotWithShape="0"/>
          </a:effectLst>
        </p:spPr>
      </p:pic>
      <p:pic>
        <p:nvPicPr>
          <p:cNvPr id="5" name="4 Imagen" descr="ADORNOS DORADOS (2).png"/>
          <p:cNvPicPr>
            <a:picLocks noChangeAspect="1"/>
          </p:cNvPicPr>
          <p:nvPr/>
        </p:nvPicPr>
        <p:blipFill>
          <a:blip r:embed="rId3" cstate="print">
            <a:grayscl/>
            <a:lum contrast="40000"/>
          </a:blip>
          <a:stretch>
            <a:fillRect/>
          </a:stretch>
        </p:blipFill>
        <p:spPr>
          <a:xfrm>
            <a:off x="4500562" y="0"/>
            <a:ext cx="928694" cy="938075"/>
          </a:xfrm>
          <a:prstGeom prst="rect">
            <a:avLst/>
          </a:prstGeom>
          <a:effectLst>
            <a:reflection blurRad="6350" stA="50000" endA="295" endPos="92000" dist="101600" dir="5400000" sy="-100000" algn="bl" rotWithShape="0"/>
          </a:effectLst>
        </p:spPr>
      </p:pic>
      <p:pic>
        <p:nvPicPr>
          <p:cNvPr id="6" name="5 Imagen" descr="ADORNOS DORADOS (2).png"/>
          <p:cNvPicPr>
            <a:picLocks noChangeAspect="1"/>
          </p:cNvPicPr>
          <p:nvPr/>
        </p:nvPicPr>
        <p:blipFill>
          <a:blip r:embed="rId3" cstate="print">
            <a:grayscl/>
            <a:lum contrast="40000"/>
          </a:blip>
          <a:stretch>
            <a:fillRect/>
          </a:stretch>
        </p:blipFill>
        <p:spPr>
          <a:xfrm>
            <a:off x="0" y="4205425"/>
            <a:ext cx="928694" cy="938075"/>
          </a:xfrm>
          <a:prstGeom prst="rect">
            <a:avLst/>
          </a:prstGeom>
          <a:effectLst>
            <a:reflection blurRad="6350" stA="50000" endA="295" endPos="92000" dist="101600" dir="5400000" sy="-100000" algn="bl" rotWithShape="0"/>
          </a:effectLst>
        </p:spPr>
      </p:pic>
      <p:pic>
        <p:nvPicPr>
          <p:cNvPr id="7" name="6 Imagen" descr="ADORNOS DORADOS (2).png"/>
          <p:cNvPicPr>
            <a:picLocks noChangeAspect="1"/>
          </p:cNvPicPr>
          <p:nvPr/>
        </p:nvPicPr>
        <p:blipFill>
          <a:blip r:embed="rId3" cstate="print">
            <a:grayscl/>
            <a:lum contrast="40000"/>
          </a:blip>
          <a:stretch>
            <a:fillRect/>
          </a:stretch>
        </p:blipFill>
        <p:spPr>
          <a:xfrm>
            <a:off x="8001024" y="4205425"/>
            <a:ext cx="928694" cy="938075"/>
          </a:xfrm>
          <a:prstGeom prst="rect">
            <a:avLst/>
          </a:prstGeom>
          <a:effectLst>
            <a:reflection blurRad="6350" stA="50000" endA="295" endPos="92000" dist="101600" dir="5400000" sy="-100000" algn="bl" rotWithShape="0"/>
          </a:effectLst>
        </p:spPr>
      </p:pic>
      <p:pic>
        <p:nvPicPr>
          <p:cNvPr id="8" name="7 Imagen" descr="ADORNOS DORADOS (2).png"/>
          <p:cNvPicPr>
            <a:picLocks noChangeAspect="1"/>
          </p:cNvPicPr>
          <p:nvPr/>
        </p:nvPicPr>
        <p:blipFill>
          <a:blip r:embed="rId3" cstate="print">
            <a:grayscl/>
            <a:lum contrast="40000"/>
          </a:blip>
          <a:stretch>
            <a:fillRect/>
          </a:stretch>
        </p:blipFill>
        <p:spPr>
          <a:xfrm>
            <a:off x="928662" y="3786196"/>
            <a:ext cx="928694" cy="938075"/>
          </a:xfrm>
          <a:prstGeom prst="rect">
            <a:avLst/>
          </a:prstGeom>
          <a:effectLst>
            <a:reflection blurRad="6350" stA="50000" endA="295" endPos="92000" dist="101600" dir="5400000" sy="-100000" algn="bl" rotWithShape="0"/>
          </a:effectLst>
        </p:spPr>
      </p:pic>
      <p:pic>
        <p:nvPicPr>
          <p:cNvPr id="9" name="8 Imagen" descr="ADORNOS DORADOS (2).png"/>
          <p:cNvPicPr>
            <a:picLocks noChangeAspect="1"/>
          </p:cNvPicPr>
          <p:nvPr/>
        </p:nvPicPr>
        <p:blipFill>
          <a:blip r:embed="rId3" cstate="print">
            <a:grayscl/>
            <a:lum contrast="40000"/>
          </a:blip>
          <a:stretch>
            <a:fillRect/>
          </a:stretch>
        </p:blipFill>
        <p:spPr>
          <a:xfrm>
            <a:off x="7000892" y="3714758"/>
            <a:ext cx="928694" cy="938075"/>
          </a:xfrm>
          <a:prstGeom prst="rect">
            <a:avLst/>
          </a:prstGeom>
          <a:effectLst>
            <a:reflection blurRad="6350" stA="50000" endA="295" endPos="92000" dist="101600" dir="5400000" sy="-100000" algn="bl" rotWithShape="0"/>
          </a:effectLst>
        </p:spPr>
      </p:pic>
      <p:pic>
        <p:nvPicPr>
          <p:cNvPr id="10" name="9 Imagen" descr="ADORNOS DORADOS (2).png"/>
          <p:cNvPicPr>
            <a:picLocks noChangeAspect="1"/>
          </p:cNvPicPr>
          <p:nvPr/>
        </p:nvPicPr>
        <p:blipFill>
          <a:blip r:embed="rId3" cstate="print">
            <a:grayscl/>
            <a:lum contrast="40000"/>
          </a:blip>
          <a:stretch>
            <a:fillRect/>
          </a:stretch>
        </p:blipFill>
        <p:spPr>
          <a:xfrm>
            <a:off x="1857356" y="3214692"/>
            <a:ext cx="928694" cy="938075"/>
          </a:xfrm>
          <a:prstGeom prst="rect">
            <a:avLst/>
          </a:prstGeom>
          <a:effectLst>
            <a:reflection blurRad="6350" stA="50000" endA="295" endPos="92000" dist="101600" dir="5400000" sy="-100000" algn="bl" rotWithShape="0"/>
          </a:effectLst>
        </p:spPr>
      </p:pic>
      <p:pic>
        <p:nvPicPr>
          <p:cNvPr id="11" name="10 Imagen" descr="ADORNOS DORADOS (2).png"/>
          <p:cNvPicPr>
            <a:picLocks noChangeAspect="1"/>
          </p:cNvPicPr>
          <p:nvPr/>
        </p:nvPicPr>
        <p:blipFill>
          <a:blip r:embed="rId3" cstate="print">
            <a:grayscl/>
            <a:lum contrast="40000"/>
          </a:blip>
          <a:stretch>
            <a:fillRect/>
          </a:stretch>
        </p:blipFill>
        <p:spPr>
          <a:xfrm>
            <a:off x="6072198" y="3071816"/>
            <a:ext cx="928694" cy="938075"/>
          </a:xfrm>
          <a:prstGeom prst="rect">
            <a:avLst/>
          </a:prstGeom>
          <a:effectLst>
            <a:reflection blurRad="6350" stA="50000" endA="295" endPos="92000" dist="101600" dir="5400000" sy="-100000" algn="bl" rotWithShape="0"/>
          </a:effectLst>
        </p:spPr>
      </p:pic>
      <p:pic>
        <p:nvPicPr>
          <p:cNvPr id="12" name="11 Imagen" descr="ADORNOS DORADOS (2).png"/>
          <p:cNvPicPr>
            <a:picLocks noChangeAspect="1"/>
          </p:cNvPicPr>
          <p:nvPr/>
        </p:nvPicPr>
        <p:blipFill>
          <a:blip r:embed="rId3" cstate="print">
            <a:grayscl/>
            <a:lum contrast="40000"/>
          </a:blip>
          <a:stretch>
            <a:fillRect/>
          </a:stretch>
        </p:blipFill>
        <p:spPr>
          <a:xfrm>
            <a:off x="2786050" y="2571750"/>
            <a:ext cx="928694" cy="938075"/>
          </a:xfrm>
          <a:prstGeom prst="rect">
            <a:avLst/>
          </a:prstGeom>
          <a:effectLst>
            <a:reflection blurRad="6350" stA="50000" endA="295" endPos="92000" dist="101600" dir="5400000" sy="-100000" algn="bl" rotWithShape="0"/>
          </a:effectLst>
        </p:spPr>
      </p:pic>
      <p:pic>
        <p:nvPicPr>
          <p:cNvPr id="13" name="12 Imagen" descr="ADORNOS DORADOS (2).png"/>
          <p:cNvPicPr>
            <a:picLocks noChangeAspect="1"/>
          </p:cNvPicPr>
          <p:nvPr/>
        </p:nvPicPr>
        <p:blipFill>
          <a:blip r:embed="rId3" cstate="print">
            <a:grayscl/>
            <a:lum contrast="40000"/>
          </a:blip>
          <a:stretch>
            <a:fillRect/>
          </a:stretch>
        </p:blipFill>
        <p:spPr>
          <a:xfrm>
            <a:off x="5143504" y="2500312"/>
            <a:ext cx="928694" cy="938075"/>
          </a:xfrm>
          <a:prstGeom prst="rect">
            <a:avLst/>
          </a:prstGeom>
          <a:effectLst>
            <a:reflection blurRad="6350" stA="50000" endA="295" endPos="92000" dist="101600" dir="5400000" sy="-100000" algn="bl" rotWithShape="0"/>
          </a:effectLst>
        </p:spPr>
      </p:pic>
      <p:pic>
        <p:nvPicPr>
          <p:cNvPr id="14" name="13 Imagen" descr="ADORNOS DORADOS (2).png"/>
          <p:cNvPicPr>
            <a:picLocks noChangeAspect="1"/>
          </p:cNvPicPr>
          <p:nvPr/>
        </p:nvPicPr>
        <p:blipFill>
          <a:blip r:embed="rId3" cstate="print">
            <a:grayscl/>
            <a:lum contrast="40000"/>
          </a:blip>
          <a:stretch>
            <a:fillRect/>
          </a:stretch>
        </p:blipFill>
        <p:spPr>
          <a:xfrm>
            <a:off x="3428992" y="1857370"/>
            <a:ext cx="928694" cy="938075"/>
          </a:xfrm>
          <a:prstGeom prst="rect">
            <a:avLst/>
          </a:prstGeom>
          <a:effectLst>
            <a:reflection blurRad="6350" stA="50000" endA="295" endPos="92000" dist="101600" dir="5400000" sy="-100000" algn="bl" rotWithShape="0"/>
          </a:effectLst>
        </p:spPr>
      </p:pic>
      <p:pic>
        <p:nvPicPr>
          <p:cNvPr id="15" name="14 Imagen" descr="ADORNOS DORADOS (2).png"/>
          <p:cNvPicPr>
            <a:picLocks noChangeAspect="1"/>
          </p:cNvPicPr>
          <p:nvPr/>
        </p:nvPicPr>
        <p:blipFill>
          <a:blip r:embed="rId3" cstate="print">
            <a:grayscl/>
            <a:lum contrast="40000"/>
          </a:blip>
          <a:stretch>
            <a:fillRect/>
          </a:stretch>
        </p:blipFill>
        <p:spPr>
          <a:xfrm>
            <a:off x="4643438" y="1785932"/>
            <a:ext cx="928694" cy="938075"/>
          </a:xfrm>
          <a:prstGeom prst="rect">
            <a:avLst/>
          </a:prstGeom>
          <a:effectLst>
            <a:reflection blurRad="6350" stA="50000" endA="295" endPos="92000" dist="101600" dir="5400000" sy="-100000" algn="bl" rotWithShape="0"/>
          </a:effectLst>
        </p:spPr>
      </p:pic>
      <p:pic>
        <p:nvPicPr>
          <p:cNvPr id="16" name="15 Imagen" descr="ADORNOS DORADOS (2).png"/>
          <p:cNvPicPr>
            <a:picLocks noChangeAspect="1"/>
          </p:cNvPicPr>
          <p:nvPr/>
        </p:nvPicPr>
        <p:blipFill>
          <a:blip r:embed="rId3" cstate="print">
            <a:grayscl/>
            <a:lum contrast="40000"/>
          </a:blip>
          <a:stretch>
            <a:fillRect/>
          </a:stretch>
        </p:blipFill>
        <p:spPr>
          <a:xfrm>
            <a:off x="3571868" y="928676"/>
            <a:ext cx="928694" cy="938075"/>
          </a:xfrm>
          <a:prstGeom prst="rect">
            <a:avLst/>
          </a:prstGeom>
          <a:effectLst>
            <a:reflection blurRad="6350" stA="50000" endA="295" endPos="92000" dist="101600" dir="5400000" sy="-100000" algn="bl" rotWithShape="0"/>
          </a:effectLst>
        </p:spPr>
      </p:pic>
      <p:pic>
        <p:nvPicPr>
          <p:cNvPr id="17" name="16 Imagen" descr="ADORNOS DORADOS (2).png"/>
          <p:cNvPicPr>
            <a:picLocks noChangeAspect="1"/>
          </p:cNvPicPr>
          <p:nvPr/>
        </p:nvPicPr>
        <p:blipFill>
          <a:blip r:embed="rId3" cstate="print">
            <a:grayscl/>
            <a:lum contrast="40000"/>
          </a:blip>
          <a:stretch>
            <a:fillRect/>
          </a:stretch>
        </p:blipFill>
        <p:spPr>
          <a:xfrm>
            <a:off x="4500562" y="928676"/>
            <a:ext cx="928694" cy="938075"/>
          </a:xfrm>
          <a:prstGeom prst="rect">
            <a:avLst/>
          </a:prstGeom>
          <a:effectLst>
            <a:reflection blurRad="6350" stA="50000" endA="295" endPos="92000" dist="101600" dir="5400000" sy="-100000" algn="bl" rotWithShape="0"/>
          </a:effectLst>
        </p:spPr>
      </p:pic>
      <p:sp>
        <p:nvSpPr>
          <p:cNvPr id="18" name="17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0-#ppt_w/2"/>
                                          </p:val>
                                        </p:tav>
                                        <p:tav tm="100000">
                                          <p:val>
                                            <p:strVal val="#ppt_x"/>
                                          </p:val>
                                        </p:tav>
                                      </p:tavLst>
                                    </p:anim>
                                    <p:anim calcmode="lin" valueType="num">
                                      <p:cBhvr additive="base">
                                        <p:cTn id="38" dur="2000" fill="hold"/>
                                        <p:tgtEl>
                                          <p:spTgt spid="5"/>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0-#ppt_w/2"/>
                                          </p:val>
                                        </p:tav>
                                        <p:tav tm="100000">
                                          <p:val>
                                            <p:strVal val="#ppt_x"/>
                                          </p:val>
                                        </p:tav>
                                      </p:tavLst>
                                    </p:anim>
                                    <p:anim calcmode="lin" valueType="num">
                                      <p:cBhvr additive="base">
                                        <p:cTn id="46" dur="2000" fill="hold"/>
                                        <p:tgtEl>
                                          <p:spTgt spid="9"/>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0-#ppt_w/2"/>
                                          </p:val>
                                        </p:tav>
                                        <p:tav tm="100000">
                                          <p:val>
                                            <p:strVal val="#ppt_x"/>
                                          </p:val>
                                        </p:tav>
                                      </p:tavLst>
                                    </p:anim>
                                    <p:anim calcmode="lin" valueType="num">
                                      <p:cBhvr additive="base">
                                        <p:cTn id="50" dur="2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2000" fill="hold"/>
                                        <p:tgtEl>
                                          <p:spTgt spid="13"/>
                                        </p:tgtEl>
                                        <p:attrNameLst>
                                          <p:attrName>ppt_x</p:attrName>
                                        </p:attrNameLst>
                                      </p:cBhvr>
                                      <p:tavLst>
                                        <p:tav tm="0">
                                          <p:val>
                                            <p:strVal val="0-#ppt_w/2"/>
                                          </p:val>
                                        </p:tav>
                                        <p:tav tm="100000">
                                          <p:val>
                                            <p:strVal val="#ppt_x"/>
                                          </p:val>
                                        </p:tav>
                                      </p:tavLst>
                                    </p:anim>
                                    <p:anim calcmode="lin" valueType="num">
                                      <p:cBhvr additive="base">
                                        <p:cTn id="54" dur="2000" fill="hold"/>
                                        <p:tgtEl>
                                          <p:spTgt spid="13"/>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7"/>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7"/>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4"/>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2"/>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4000"/>
                            </p:stCondLst>
                            <p:childTnLst>
                              <p:par>
                                <p:cTn id="92" presetID="2" presetClass="exit" presetSubtype="12" fill="hold" nodeType="after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0-ppt_w/2"/>
                                          </p:val>
                                        </p:tav>
                                      </p:tavLst>
                                    </p:anim>
                                    <p:anim calcmode="lin" valueType="num">
                                      <p:cBhvr additive="base">
                                        <p:cTn id="94" dur="2000"/>
                                        <p:tgtEl>
                                          <p:spTgt spid="4"/>
                                        </p:tgtEl>
                                        <p:attrNameLst>
                                          <p:attrName>ppt_y</p:attrName>
                                        </p:attrNameLst>
                                      </p:cBhvr>
                                      <p:tavLst>
                                        <p:tav tm="0">
                                          <p:val>
                                            <p:strVal val="ppt_y"/>
                                          </p:val>
                                        </p:tav>
                                        <p:tav tm="100000">
                                          <p:val>
                                            <p:strVal val="1+ppt_h/2"/>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0-ppt_w/2"/>
                                          </p:val>
                                        </p:tav>
                                      </p:tavLst>
                                    </p:anim>
                                    <p:anim calcmode="lin" valueType="num">
                                      <p:cBhvr additive="base">
                                        <p:cTn id="98" dur="2000"/>
                                        <p:tgtEl>
                                          <p:spTgt spid="6"/>
                                        </p:tgtEl>
                                        <p:attrNameLst>
                                          <p:attrName>ppt_y</p:attrName>
                                        </p:attrNameLst>
                                      </p:cBhvr>
                                      <p:tavLst>
                                        <p:tav tm="0">
                                          <p:val>
                                            <p:strVal val="ppt_y"/>
                                          </p:val>
                                        </p:tav>
                                        <p:tav tm="100000">
                                          <p:val>
                                            <p:strVal val="1+ppt_h/2"/>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0-ppt_w/2"/>
                                          </p:val>
                                        </p:tav>
                                      </p:tavLst>
                                    </p:anim>
                                    <p:anim calcmode="lin" valueType="num">
                                      <p:cBhvr additive="base">
                                        <p:cTn id="102" dur="2000"/>
                                        <p:tgtEl>
                                          <p:spTgt spid="8"/>
                                        </p:tgtEl>
                                        <p:attrNameLst>
                                          <p:attrName>ppt_y</p:attrName>
                                        </p:attrNameLst>
                                      </p:cBhvr>
                                      <p:tavLst>
                                        <p:tav tm="0">
                                          <p:val>
                                            <p:strVal val="ppt_y"/>
                                          </p:val>
                                        </p:tav>
                                        <p:tav tm="100000">
                                          <p:val>
                                            <p:strVal val="1+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0-ppt_w/2"/>
                                          </p:val>
                                        </p:tav>
                                      </p:tavLst>
                                    </p:anim>
                                    <p:anim calcmode="lin" valueType="num">
                                      <p:cBhvr additive="base">
                                        <p:cTn id="106" dur="2000"/>
                                        <p:tgtEl>
                                          <p:spTgt spid="10"/>
                                        </p:tgtEl>
                                        <p:attrNameLst>
                                          <p:attrName>ppt_y</p:attrName>
                                        </p:attrNameLst>
                                      </p:cBhvr>
                                      <p:tavLst>
                                        <p:tav tm="0">
                                          <p:val>
                                            <p:strVal val="ppt_y"/>
                                          </p:val>
                                        </p:tav>
                                        <p:tav tm="100000">
                                          <p:val>
                                            <p:strVal val="1+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1+ppt_h/2"/>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0-ppt_w/2"/>
                                          </p:val>
                                        </p:tav>
                                      </p:tavLst>
                                    </p:anim>
                                    <p:anim calcmode="lin" valueType="num">
                                      <p:cBhvr additive="base">
                                        <p:cTn id="114" dur="2000"/>
                                        <p:tgtEl>
                                          <p:spTgt spid="14"/>
                                        </p:tgtEl>
                                        <p:attrNameLst>
                                          <p:attrName>ppt_y</p:attrName>
                                        </p:attrNameLst>
                                      </p:cBhvr>
                                      <p:tavLst>
                                        <p:tav tm="0">
                                          <p:val>
                                            <p:strVal val="ppt_y"/>
                                          </p:val>
                                        </p:tav>
                                        <p:tav tm="100000">
                                          <p:val>
                                            <p:strVal val="1+ppt_h/2"/>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0-ppt_w/2"/>
                                          </p:val>
                                        </p:tav>
                                      </p:tavLst>
                                    </p:anim>
                                    <p:anim calcmode="lin" valueType="num">
                                      <p:cBhvr additive="base">
                                        <p:cTn id="118" dur="2000"/>
                                        <p:tgtEl>
                                          <p:spTgt spid="16"/>
                                        </p:tgtEl>
                                        <p:attrNameLst>
                                          <p:attrName>ppt_y</p:attrName>
                                        </p:attrNameLst>
                                      </p:cBhvr>
                                      <p:tavLst>
                                        <p:tav tm="0">
                                          <p:val>
                                            <p:strVal val="ppt_y"/>
                                          </p:val>
                                        </p:tav>
                                        <p:tav tm="100000">
                                          <p:val>
                                            <p:strVal val="1+ppt_h/2"/>
                                          </p:val>
                                        </p:tav>
                                      </p:tavLst>
                                    </p:anim>
                                    <p:set>
                                      <p:cBhvr>
                                        <p:cTn id="119" dur="1" fill="hold">
                                          <p:stCondLst>
                                            <p:cond delay="1999"/>
                                          </p:stCondLst>
                                        </p:cTn>
                                        <p:tgtEl>
                                          <p:spTgt spid="16"/>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1+ppt_w/2"/>
                                          </p:val>
                                        </p:tav>
                                      </p:tavLst>
                                    </p:anim>
                                    <p:anim calcmode="lin" valueType="num">
                                      <p:cBhvr additive="base">
                                        <p:cTn id="126" dur="2000"/>
                                        <p:tgtEl>
                                          <p:spTgt spid="7"/>
                                        </p:tgtEl>
                                        <p:attrNameLst>
                                          <p:attrName>ppt_y</p:attrName>
                                        </p:attrNameLst>
                                      </p:cBhvr>
                                      <p:tavLst>
                                        <p:tav tm="0">
                                          <p:val>
                                            <p:strVal val="ppt_y"/>
                                          </p:val>
                                        </p:tav>
                                        <p:tav tm="100000">
                                          <p:val>
                                            <p:strVal val="1+ppt_h/2"/>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1+ppt_h/2"/>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1+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1+ppt_w/2"/>
                                          </p:val>
                                        </p:tav>
                                      </p:tavLst>
                                    </p:anim>
                                    <p:anim calcmode="lin" valueType="num">
                                      <p:cBhvr additive="base">
                                        <p:cTn id="142" dur="2000"/>
                                        <p:tgtEl>
                                          <p:spTgt spid="15"/>
                                        </p:tgtEl>
                                        <p:attrNameLst>
                                          <p:attrName>ppt_y</p:attrName>
                                        </p:attrNameLst>
                                      </p:cBhvr>
                                      <p:tavLst>
                                        <p:tav tm="0">
                                          <p:val>
                                            <p:strVal val="ppt_y"/>
                                          </p:val>
                                        </p:tav>
                                        <p:tav tm="100000">
                                          <p:val>
                                            <p:strVal val="1+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1+ppt_w/2"/>
                                          </p:val>
                                        </p:tav>
                                      </p:tavLst>
                                    </p:anim>
                                    <p:anim calcmode="lin" valueType="num">
                                      <p:cBhvr additive="base">
                                        <p:cTn id="146" dur="2000"/>
                                        <p:tgtEl>
                                          <p:spTgt spid="17"/>
                                        </p:tgtEl>
                                        <p:attrNameLst>
                                          <p:attrName>ppt_y</p:attrName>
                                        </p:attrNameLst>
                                      </p:cBhvr>
                                      <p:tavLst>
                                        <p:tav tm="0">
                                          <p:val>
                                            <p:strVal val="ppt_y"/>
                                          </p:val>
                                        </p:tav>
                                        <p:tav tm="100000">
                                          <p:val>
                                            <p:strVal val="1+ppt_h/2"/>
                                          </p:val>
                                        </p:tav>
                                      </p:tavLst>
                                    </p:anim>
                                    <p:set>
                                      <p:cBhvr>
                                        <p:cTn id="147" dur="1" fill="hold">
                                          <p:stCondLst>
                                            <p:cond delay="1999"/>
                                          </p:stCondLst>
                                        </p:cTn>
                                        <p:tgtEl>
                                          <p:spTgt spid="17"/>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6"/>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8"/>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0"/>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2"/>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4"/>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6"/>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5"/>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7"/>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9"/>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1"/>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3"/>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5"/>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7"/>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par>
                                <p:cTn id="182" presetID="16" presetClass="entr" presetSubtype="37"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arn(outVertical)">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3" name="2 CuadroTexto"/>
          <p:cNvSpPr txBox="1"/>
          <p:nvPr/>
        </p:nvSpPr>
        <p:spPr>
          <a:xfrm>
            <a:off x="857225" y="2571750"/>
            <a:ext cx="7786742" cy="1754326"/>
          </a:xfrm>
          <a:prstGeom prst="rect">
            <a:avLst/>
          </a:prstGeom>
          <a:noFill/>
        </p:spPr>
        <p:txBody>
          <a:bodyPr wrap="square" rtlCol="0">
            <a:spAutoFit/>
          </a:bodyPr>
          <a:lstStyle/>
          <a:p>
            <a:pPr algn="ctr"/>
            <a:r>
              <a:rPr lang="es-PE" dirty="0" smtClean="0"/>
              <a:t>El edificio está orientado en la dirección norte-sur, fuera del centro del eje longitudinal este-oeste del muelle, lo que maximiza la continuidad del paisaje que contiene hermosos jardines, senderos y zonas de ocio a lo largo de la longitud sur del muelle. Una pasarela-parque alrededor del perímetro del muelle permitirá a los visitantes dar la vuelta al museo, mientras que gozan de vistas panorámicas del Monasterio de Sao </a:t>
            </a:r>
            <a:r>
              <a:rPr lang="es-PE" dirty="0" err="1" smtClean="0"/>
              <a:t>Bento</a:t>
            </a:r>
            <a:r>
              <a:rPr lang="es-PE" dirty="0" smtClean="0"/>
              <a:t> y la Bahía de </a:t>
            </a:r>
            <a:r>
              <a:rPr lang="es-PE" dirty="0" err="1" smtClean="0"/>
              <a:t>Guanabara</a:t>
            </a:r>
            <a:r>
              <a:rPr lang="es-PE" dirty="0" smtClean="0"/>
              <a:t>. </a:t>
            </a:r>
          </a:p>
          <a:p>
            <a:pPr algn="ctr"/>
            <a:endParaRPr lang="es-PE" dirty="0" smtClean="0"/>
          </a:p>
        </p:txBody>
      </p:sp>
      <p:sp>
        <p:nvSpPr>
          <p:cNvPr id="4" name="3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00ED5"/>
            </a:gs>
            <a:gs pos="17999">
              <a:srgbClr val="99CCFF"/>
            </a:gs>
            <a:gs pos="36000">
              <a:srgbClr val="9966FF"/>
            </a:gs>
            <a:gs pos="61000">
              <a:srgbClr val="CC99FF"/>
            </a:gs>
            <a:gs pos="82001">
              <a:srgbClr val="99CCFF"/>
            </a:gs>
            <a:gs pos="100000">
              <a:srgbClr val="CCCCFF"/>
            </a:gs>
          </a:gsLst>
          <a:lin ang="0" scaled="1"/>
          <a:tileRect/>
        </a:gradFill>
        <a:effectLst/>
      </p:bgPr>
    </p:bg>
    <p:spTree>
      <p:nvGrpSpPr>
        <p:cNvPr id="1" name=""/>
        <p:cNvGrpSpPr/>
        <p:nvPr/>
      </p:nvGrpSpPr>
      <p:grpSpPr>
        <a:xfrm>
          <a:off x="0" y="0"/>
          <a:ext cx="0" cy="0"/>
          <a:chOff x="0" y="0"/>
          <a:chExt cx="0" cy="0"/>
        </a:xfrm>
      </p:grpSpPr>
      <p:pic>
        <p:nvPicPr>
          <p:cNvPr id="2" name="1 Imagen" descr="news-energy-aug16_Rio201622_r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00205-3D-art-logo-design-free-logos-online-011.png"/>
          <p:cNvPicPr>
            <a:picLocks noChangeAspect="1"/>
          </p:cNvPicPr>
          <p:nvPr/>
        </p:nvPicPr>
        <p:blipFill>
          <a:blip r:embed="rId3">
            <a:duotone>
              <a:prstClr val="black"/>
              <a:srgbClr val="0099FF">
                <a:tint val="45000"/>
                <a:satMod val="400000"/>
              </a:srgbClr>
            </a:duotone>
            <a:lum bright="20000" contrast="40000"/>
          </a:blip>
          <a:stretch>
            <a:fillRect/>
          </a:stretch>
        </p:blipFill>
        <p:spPr>
          <a:xfrm rot="18230675">
            <a:off x="-218511" y="2341609"/>
            <a:ext cx="1526305" cy="1320254"/>
          </a:xfrm>
          <a:prstGeom prst="rect">
            <a:avLst/>
          </a:prstGeom>
        </p:spPr>
      </p:pic>
      <p:pic>
        <p:nvPicPr>
          <p:cNvPr id="4" name="3 Imagen" descr="00205-3D-art-logo-design-free-logos-online-011.png"/>
          <p:cNvPicPr>
            <a:picLocks noChangeAspect="1"/>
          </p:cNvPicPr>
          <p:nvPr/>
        </p:nvPicPr>
        <p:blipFill>
          <a:blip r:embed="rId3">
            <a:duotone>
              <a:prstClr val="black"/>
              <a:srgbClr val="0099FF">
                <a:tint val="45000"/>
                <a:satMod val="400000"/>
              </a:srgbClr>
            </a:duotone>
            <a:lum bright="20000" contrast="40000"/>
          </a:blip>
          <a:stretch>
            <a:fillRect/>
          </a:stretch>
        </p:blipFill>
        <p:spPr>
          <a:xfrm rot="14353543" flipH="1">
            <a:off x="-160930" y="1520231"/>
            <a:ext cx="1471269" cy="1293158"/>
          </a:xfrm>
          <a:prstGeom prst="rect">
            <a:avLst/>
          </a:prstGeom>
        </p:spPr>
      </p:pic>
      <p:pic>
        <p:nvPicPr>
          <p:cNvPr id="5" name="4 Imagen" descr="00205-3D-art-logo-design-free-logos-online-011.png"/>
          <p:cNvPicPr>
            <a:picLocks noChangeAspect="1"/>
          </p:cNvPicPr>
          <p:nvPr/>
        </p:nvPicPr>
        <p:blipFill>
          <a:blip r:embed="rId3">
            <a:duotone>
              <a:prstClr val="black"/>
              <a:srgbClr val="F00ED5">
                <a:tint val="45000"/>
                <a:satMod val="400000"/>
              </a:srgbClr>
            </a:duotone>
            <a:lum bright="20000"/>
          </a:blip>
          <a:stretch>
            <a:fillRect/>
          </a:stretch>
        </p:blipFill>
        <p:spPr>
          <a:xfrm rot="18230675">
            <a:off x="924497" y="2352104"/>
            <a:ext cx="1526305" cy="1320254"/>
          </a:xfrm>
          <a:prstGeom prst="rect">
            <a:avLst/>
          </a:prstGeom>
        </p:spPr>
      </p:pic>
      <p:pic>
        <p:nvPicPr>
          <p:cNvPr id="6" name="5 Imagen" descr="00205-3D-art-logo-design-free-logos-online-011.png"/>
          <p:cNvPicPr>
            <a:picLocks noChangeAspect="1"/>
          </p:cNvPicPr>
          <p:nvPr/>
        </p:nvPicPr>
        <p:blipFill>
          <a:blip r:embed="rId3">
            <a:duotone>
              <a:prstClr val="black"/>
              <a:srgbClr val="F00ED5">
                <a:tint val="45000"/>
                <a:satMod val="400000"/>
              </a:srgbClr>
            </a:duotone>
            <a:lum bright="20000"/>
          </a:blip>
          <a:stretch>
            <a:fillRect/>
          </a:stretch>
        </p:blipFill>
        <p:spPr>
          <a:xfrm rot="14353543" flipH="1">
            <a:off x="982078" y="1530726"/>
            <a:ext cx="1471269" cy="1293158"/>
          </a:xfrm>
          <a:prstGeom prst="rect">
            <a:avLst/>
          </a:prstGeom>
        </p:spPr>
      </p:pic>
      <p:pic>
        <p:nvPicPr>
          <p:cNvPr id="7" name="6 Imagen" descr="00205-3D-art-logo-design-free-logos-online-011.png"/>
          <p:cNvPicPr>
            <a:picLocks noChangeAspect="1"/>
          </p:cNvPicPr>
          <p:nvPr/>
        </p:nvPicPr>
        <p:blipFill>
          <a:blip r:embed="rId3">
            <a:duotone>
              <a:prstClr val="black"/>
              <a:srgbClr val="0099FF">
                <a:tint val="45000"/>
                <a:satMod val="400000"/>
              </a:srgbClr>
            </a:duotone>
            <a:lum bright="20000" contrast="40000"/>
          </a:blip>
          <a:stretch>
            <a:fillRect/>
          </a:stretch>
        </p:blipFill>
        <p:spPr>
          <a:xfrm rot="18230675">
            <a:off x="2067505" y="2352103"/>
            <a:ext cx="1526305" cy="1320254"/>
          </a:xfrm>
          <a:prstGeom prst="rect">
            <a:avLst/>
          </a:prstGeom>
        </p:spPr>
      </p:pic>
      <p:pic>
        <p:nvPicPr>
          <p:cNvPr id="8" name="7 Imagen" descr="00205-3D-art-logo-design-free-logos-online-011.png"/>
          <p:cNvPicPr>
            <a:picLocks noChangeAspect="1"/>
          </p:cNvPicPr>
          <p:nvPr/>
        </p:nvPicPr>
        <p:blipFill>
          <a:blip r:embed="rId3">
            <a:duotone>
              <a:prstClr val="black"/>
              <a:srgbClr val="0099FF">
                <a:tint val="45000"/>
                <a:satMod val="400000"/>
              </a:srgbClr>
            </a:duotone>
            <a:lum bright="20000" contrast="40000"/>
          </a:blip>
          <a:stretch>
            <a:fillRect/>
          </a:stretch>
        </p:blipFill>
        <p:spPr>
          <a:xfrm rot="14353543" flipH="1">
            <a:off x="2125086" y="1530725"/>
            <a:ext cx="1471269" cy="1293158"/>
          </a:xfrm>
          <a:prstGeom prst="rect">
            <a:avLst/>
          </a:prstGeom>
        </p:spPr>
      </p:pic>
      <p:pic>
        <p:nvPicPr>
          <p:cNvPr id="9" name="8 Imagen" descr="00205-3D-art-logo-design-free-logos-online-011.png"/>
          <p:cNvPicPr>
            <a:picLocks noChangeAspect="1"/>
          </p:cNvPicPr>
          <p:nvPr/>
        </p:nvPicPr>
        <p:blipFill>
          <a:blip r:embed="rId3">
            <a:duotone>
              <a:prstClr val="black"/>
              <a:srgbClr val="F00ED5">
                <a:tint val="45000"/>
                <a:satMod val="400000"/>
              </a:srgbClr>
            </a:duotone>
            <a:lum bright="20000"/>
          </a:blip>
          <a:stretch>
            <a:fillRect/>
          </a:stretch>
        </p:blipFill>
        <p:spPr>
          <a:xfrm rot="18230675">
            <a:off x="3139076" y="2280666"/>
            <a:ext cx="1526305" cy="1320254"/>
          </a:xfrm>
          <a:prstGeom prst="rect">
            <a:avLst/>
          </a:prstGeom>
        </p:spPr>
      </p:pic>
      <p:pic>
        <p:nvPicPr>
          <p:cNvPr id="10" name="9 Imagen" descr="00205-3D-art-logo-design-free-logos-online-011.png"/>
          <p:cNvPicPr>
            <a:picLocks noChangeAspect="1"/>
          </p:cNvPicPr>
          <p:nvPr/>
        </p:nvPicPr>
        <p:blipFill>
          <a:blip r:embed="rId3">
            <a:duotone>
              <a:prstClr val="black"/>
              <a:srgbClr val="F00ED5">
                <a:tint val="45000"/>
                <a:satMod val="400000"/>
              </a:srgbClr>
            </a:duotone>
            <a:lum bright="20000"/>
          </a:blip>
          <a:stretch>
            <a:fillRect/>
          </a:stretch>
        </p:blipFill>
        <p:spPr>
          <a:xfrm rot="14353543" flipH="1">
            <a:off x="3196657" y="1459288"/>
            <a:ext cx="1471269" cy="1293158"/>
          </a:xfrm>
          <a:prstGeom prst="rect">
            <a:avLst/>
          </a:prstGeom>
        </p:spPr>
      </p:pic>
      <p:pic>
        <p:nvPicPr>
          <p:cNvPr id="11" name="10 Imagen" descr="00205-3D-art-logo-design-free-logos-online-011.png"/>
          <p:cNvPicPr>
            <a:picLocks noChangeAspect="1"/>
          </p:cNvPicPr>
          <p:nvPr/>
        </p:nvPicPr>
        <p:blipFill>
          <a:blip r:embed="rId3">
            <a:duotone>
              <a:prstClr val="black"/>
              <a:srgbClr val="0099FF">
                <a:tint val="45000"/>
                <a:satMod val="400000"/>
              </a:srgbClr>
            </a:duotone>
            <a:lum bright="20000" contrast="40000"/>
          </a:blip>
          <a:stretch>
            <a:fillRect/>
          </a:stretch>
        </p:blipFill>
        <p:spPr>
          <a:xfrm rot="18230675">
            <a:off x="4282082" y="2270171"/>
            <a:ext cx="1526305" cy="1320254"/>
          </a:xfrm>
          <a:prstGeom prst="rect">
            <a:avLst/>
          </a:prstGeom>
        </p:spPr>
      </p:pic>
      <p:pic>
        <p:nvPicPr>
          <p:cNvPr id="12" name="11 Imagen" descr="00205-3D-art-logo-design-free-logos-online-011.png"/>
          <p:cNvPicPr>
            <a:picLocks noChangeAspect="1"/>
          </p:cNvPicPr>
          <p:nvPr/>
        </p:nvPicPr>
        <p:blipFill>
          <a:blip r:embed="rId3">
            <a:duotone>
              <a:prstClr val="black"/>
              <a:srgbClr val="0099FF">
                <a:tint val="45000"/>
                <a:satMod val="400000"/>
              </a:srgbClr>
            </a:duotone>
            <a:lum bright="20000" contrast="40000"/>
          </a:blip>
          <a:stretch>
            <a:fillRect/>
          </a:stretch>
        </p:blipFill>
        <p:spPr>
          <a:xfrm rot="14353543" flipH="1">
            <a:off x="4339663" y="1448793"/>
            <a:ext cx="1471269" cy="1293158"/>
          </a:xfrm>
          <a:prstGeom prst="rect">
            <a:avLst/>
          </a:prstGeom>
        </p:spPr>
      </p:pic>
      <p:pic>
        <p:nvPicPr>
          <p:cNvPr id="13" name="12 Imagen" descr="00205-3D-art-logo-design-free-logos-online-011.png"/>
          <p:cNvPicPr>
            <a:picLocks noChangeAspect="1"/>
          </p:cNvPicPr>
          <p:nvPr/>
        </p:nvPicPr>
        <p:blipFill>
          <a:blip r:embed="rId3">
            <a:duotone>
              <a:prstClr val="black"/>
              <a:srgbClr val="F00ED5">
                <a:tint val="45000"/>
                <a:satMod val="400000"/>
              </a:srgbClr>
            </a:duotone>
            <a:lum bright="20000"/>
          </a:blip>
          <a:stretch>
            <a:fillRect/>
          </a:stretch>
        </p:blipFill>
        <p:spPr>
          <a:xfrm rot="18230675">
            <a:off x="5425090" y="2198733"/>
            <a:ext cx="1526305" cy="1320254"/>
          </a:xfrm>
          <a:prstGeom prst="rect">
            <a:avLst/>
          </a:prstGeom>
        </p:spPr>
      </p:pic>
      <p:pic>
        <p:nvPicPr>
          <p:cNvPr id="14" name="13 Imagen" descr="00205-3D-art-logo-design-free-logos-online-011.png"/>
          <p:cNvPicPr>
            <a:picLocks noChangeAspect="1"/>
          </p:cNvPicPr>
          <p:nvPr/>
        </p:nvPicPr>
        <p:blipFill>
          <a:blip r:embed="rId3">
            <a:duotone>
              <a:prstClr val="black"/>
              <a:srgbClr val="F00ED5">
                <a:tint val="45000"/>
                <a:satMod val="400000"/>
              </a:srgbClr>
            </a:duotone>
            <a:lum bright="20000"/>
          </a:blip>
          <a:stretch>
            <a:fillRect/>
          </a:stretch>
        </p:blipFill>
        <p:spPr>
          <a:xfrm rot="14353543" flipH="1">
            <a:off x="5482671" y="1377355"/>
            <a:ext cx="1471269" cy="1293158"/>
          </a:xfrm>
          <a:prstGeom prst="rect">
            <a:avLst/>
          </a:prstGeom>
        </p:spPr>
      </p:pic>
      <p:pic>
        <p:nvPicPr>
          <p:cNvPr id="15" name="14 Imagen" descr="00205-3D-art-logo-design-free-logos-online-011.png"/>
          <p:cNvPicPr>
            <a:picLocks noChangeAspect="1"/>
          </p:cNvPicPr>
          <p:nvPr/>
        </p:nvPicPr>
        <p:blipFill>
          <a:blip r:embed="rId3">
            <a:duotone>
              <a:prstClr val="black"/>
              <a:srgbClr val="0099FF">
                <a:tint val="45000"/>
                <a:satMod val="400000"/>
              </a:srgbClr>
            </a:duotone>
            <a:lum bright="20000" contrast="40000"/>
          </a:blip>
          <a:stretch>
            <a:fillRect/>
          </a:stretch>
        </p:blipFill>
        <p:spPr>
          <a:xfrm rot="18230675">
            <a:off x="6568098" y="2270171"/>
            <a:ext cx="1526305" cy="1320254"/>
          </a:xfrm>
          <a:prstGeom prst="rect">
            <a:avLst/>
          </a:prstGeom>
        </p:spPr>
      </p:pic>
      <p:pic>
        <p:nvPicPr>
          <p:cNvPr id="16" name="15 Imagen" descr="00205-3D-art-logo-design-free-logos-online-011.png"/>
          <p:cNvPicPr>
            <a:picLocks noChangeAspect="1"/>
          </p:cNvPicPr>
          <p:nvPr/>
        </p:nvPicPr>
        <p:blipFill>
          <a:blip r:embed="rId3">
            <a:duotone>
              <a:prstClr val="black"/>
              <a:srgbClr val="0099FF">
                <a:tint val="45000"/>
                <a:satMod val="400000"/>
              </a:srgbClr>
            </a:duotone>
            <a:lum bright="20000" contrast="40000"/>
          </a:blip>
          <a:stretch>
            <a:fillRect/>
          </a:stretch>
        </p:blipFill>
        <p:spPr>
          <a:xfrm rot="14353543" flipH="1">
            <a:off x="6625679" y="1448793"/>
            <a:ext cx="1471269" cy="1293158"/>
          </a:xfrm>
          <a:prstGeom prst="rect">
            <a:avLst/>
          </a:prstGeom>
        </p:spPr>
      </p:pic>
      <p:pic>
        <p:nvPicPr>
          <p:cNvPr id="17" name="16 Imagen" descr="00205-3D-art-logo-design-free-logos-online-011.png"/>
          <p:cNvPicPr>
            <a:picLocks noChangeAspect="1"/>
          </p:cNvPicPr>
          <p:nvPr/>
        </p:nvPicPr>
        <p:blipFill>
          <a:blip r:embed="rId3">
            <a:duotone>
              <a:prstClr val="black"/>
              <a:srgbClr val="F00ED5">
                <a:tint val="45000"/>
                <a:satMod val="400000"/>
              </a:srgbClr>
            </a:duotone>
            <a:lum bright="20000"/>
          </a:blip>
          <a:stretch>
            <a:fillRect/>
          </a:stretch>
        </p:blipFill>
        <p:spPr>
          <a:xfrm rot="18230675">
            <a:off x="7711107" y="2270171"/>
            <a:ext cx="1526305" cy="1320254"/>
          </a:xfrm>
          <a:prstGeom prst="rect">
            <a:avLst/>
          </a:prstGeom>
        </p:spPr>
      </p:pic>
      <p:pic>
        <p:nvPicPr>
          <p:cNvPr id="18" name="17 Imagen" descr="00205-3D-art-logo-design-free-logos-online-011.png"/>
          <p:cNvPicPr>
            <a:picLocks noChangeAspect="1"/>
          </p:cNvPicPr>
          <p:nvPr/>
        </p:nvPicPr>
        <p:blipFill>
          <a:blip r:embed="rId3">
            <a:duotone>
              <a:prstClr val="black"/>
              <a:srgbClr val="F00ED5">
                <a:tint val="45000"/>
                <a:satMod val="400000"/>
              </a:srgbClr>
            </a:duotone>
            <a:lum bright="20000"/>
          </a:blip>
          <a:stretch>
            <a:fillRect/>
          </a:stretch>
        </p:blipFill>
        <p:spPr>
          <a:xfrm rot="14353543" flipH="1">
            <a:off x="7768689" y="1387849"/>
            <a:ext cx="1471269" cy="1293158"/>
          </a:xfrm>
          <a:prstGeom prst="rect">
            <a:avLst/>
          </a:prstGeom>
        </p:spPr>
      </p:pic>
      <p:sp>
        <p:nvSpPr>
          <p:cNvPr id="19" name="18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0-#ppt_w/2"/>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0-#ppt_w/2"/>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0-#ppt_w/2"/>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0-#ppt_w/2"/>
                                          </p:val>
                                        </p:tav>
                                        <p:tav tm="100000">
                                          <p:val>
                                            <p:strVal val="#ppt_x"/>
                                          </p:val>
                                        </p:tav>
                                      </p:tavLst>
                                    </p:anim>
                                    <p:anim calcmode="lin" valueType="num">
                                      <p:cBhvr additive="base">
                                        <p:cTn id="26" dur="3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0-#ppt_w/2"/>
                                          </p:val>
                                        </p:tav>
                                        <p:tav tm="100000">
                                          <p:val>
                                            <p:strVal val="#ppt_x"/>
                                          </p:val>
                                        </p:tav>
                                      </p:tavLst>
                                    </p:anim>
                                    <p:anim calcmode="lin" valueType="num">
                                      <p:cBhvr additive="base">
                                        <p:cTn id="30" dur="3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3000" fill="hold"/>
                                        <p:tgtEl>
                                          <p:spTgt spid="16"/>
                                        </p:tgtEl>
                                        <p:attrNameLst>
                                          <p:attrName>ppt_x</p:attrName>
                                        </p:attrNameLst>
                                      </p:cBhvr>
                                      <p:tavLst>
                                        <p:tav tm="0">
                                          <p:val>
                                            <p:strVal val="0-#ppt_w/2"/>
                                          </p:val>
                                        </p:tav>
                                        <p:tav tm="100000">
                                          <p:val>
                                            <p:strVal val="#ppt_x"/>
                                          </p:val>
                                        </p:tav>
                                      </p:tavLst>
                                    </p:anim>
                                    <p:anim calcmode="lin" valueType="num">
                                      <p:cBhvr additive="base">
                                        <p:cTn id="34" dur="3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3000" fill="hold"/>
                                        <p:tgtEl>
                                          <p:spTgt spid="18"/>
                                        </p:tgtEl>
                                        <p:attrNameLst>
                                          <p:attrName>ppt_x</p:attrName>
                                        </p:attrNameLst>
                                      </p:cBhvr>
                                      <p:tavLst>
                                        <p:tav tm="0">
                                          <p:val>
                                            <p:strVal val="0-#ppt_w/2"/>
                                          </p:val>
                                        </p:tav>
                                        <p:tav tm="100000">
                                          <p:val>
                                            <p:strVal val="#ppt_x"/>
                                          </p:val>
                                        </p:tav>
                                      </p:tavLst>
                                    </p:anim>
                                    <p:anim calcmode="lin" valueType="num">
                                      <p:cBhvr additive="base">
                                        <p:cTn id="38" dur="3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additive="base">
                                        <p:cTn id="41" dur="3000" fill="hold"/>
                                        <p:tgtEl>
                                          <p:spTgt spid="3"/>
                                        </p:tgtEl>
                                        <p:attrNameLst>
                                          <p:attrName>ppt_x</p:attrName>
                                        </p:attrNameLst>
                                      </p:cBhvr>
                                      <p:tavLst>
                                        <p:tav tm="0">
                                          <p:val>
                                            <p:strVal val="0-#ppt_w/2"/>
                                          </p:val>
                                        </p:tav>
                                        <p:tav tm="100000">
                                          <p:val>
                                            <p:strVal val="#ppt_x"/>
                                          </p:val>
                                        </p:tav>
                                      </p:tavLst>
                                    </p:anim>
                                    <p:anim calcmode="lin" valueType="num">
                                      <p:cBhvr additive="base">
                                        <p:cTn id="42" dur="3000" fill="hold"/>
                                        <p:tgtEl>
                                          <p:spTgt spid="3"/>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3000" fill="hold"/>
                                        <p:tgtEl>
                                          <p:spTgt spid="5"/>
                                        </p:tgtEl>
                                        <p:attrNameLst>
                                          <p:attrName>ppt_x</p:attrName>
                                        </p:attrNameLst>
                                      </p:cBhvr>
                                      <p:tavLst>
                                        <p:tav tm="0">
                                          <p:val>
                                            <p:strVal val="0-#ppt_w/2"/>
                                          </p:val>
                                        </p:tav>
                                        <p:tav tm="100000">
                                          <p:val>
                                            <p:strVal val="#ppt_x"/>
                                          </p:val>
                                        </p:tav>
                                      </p:tavLst>
                                    </p:anim>
                                    <p:anim calcmode="lin" valueType="num">
                                      <p:cBhvr additive="base">
                                        <p:cTn id="46" dur="3000" fill="hold"/>
                                        <p:tgtEl>
                                          <p:spTgt spid="5"/>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3000" fill="hold"/>
                                        <p:tgtEl>
                                          <p:spTgt spid="7"/>
                                        </p:tgtEl>
                                        <p:attrNameLst>
                                          <p:attrName>ppt_x</p:attrName>
                                        </p:attrNameLst>
                                      </p:cBhvr>
                                      <p:tavLst>
                                        <p:tav tm="0">
                                          <p:val>
                                            <p:strVal val="0-#ppt_w/2"/>
                                          </p:val>
                                        </p:tav>
                                        <p:tav tm="100000">
                                          <p:val>
                                            <p:strVal val="#ppt_x"/>
                                          </p:val>
                                        </p:tav>
                                      </p:tavLst>
                                    </p:anim>
                                    <p:anim calcmode="lin" valueType="num">
                                      <p:cBhvr additive="base">
                                        <p:cTn id="50" dur="3000" fill="hold"/>
                                        <p:tgtEl>
                                          <p:spTgt spid="7"/>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3000" fill="hold"/>
                                        <p:tgtEl>
                                          <p:spTgt spid="9"/>
                                        </p:tgtEl>
                                        <p:attrNameLst>
                                          <p:attrName>ppt_x</p:attrName>
                                        </p:attrNameLst>
                                      </p:cBhvr>
                                      <p:tavLst>
                                        <p:tav tm="0">
                                          <p:val>
                                            <p:strVal val="0-#ppt_w/2"/>
                                          </p:val>
                                        </p:tav>
                                        <p:tav tm="100000">
                                          <p:val>
                                            <p:strVal val="#ppt_x"/>
                                          </p:val>
                                        </p:tav>
                                      </p:tavLst>
                                    </p:anim>
                                    <p:anim calcmode="lin" valueType="num">
                                      <p:cBhvr additive="base">
                                        <p:cTn id="54" dur="3000" fill="hold"/>
                                        <p:tgtEl>
                                          <p:spTgt spid="9"/>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3000" fill="hold"/>
                                        <p:tgtEl>
                                          <p:spTgt spid="11"/>
                                        </p:tgtEl>
                                        <p:attrNameLst>
                                          <p:attrName>ppt_x</p:attrName>
                                        </p:attrNameLst>
                                      </p:cBhvr>
                                      <p:tavLst>
                                        <p:tav tm="0">
                                          <p:val>
                                            <p:strVal val="0-#ppt_w/2"/>
                                          </p:val>
                                        </p:tav>
                                        <p:tav tm="100000">
                                          <p:val>
                                            <p:strVal val="#ppt_x"/>
                                          </p:val>
                                        </p:tav>
                                      </p:tavLst>
                                    </p:anim>
                                    <p:anim calcmode="lin" valueType="num">
                                      <p:cBhvr additive="base">
                                        <p:cTn id="58" dur="3000" fill="hold"/>
                                        <p:tgtEl>
                                          <p:spTgt spid="11"/>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3000" fill="hold"/>
                                        <p:tgtEl>
                                          <p:spTgt spid="13"/>
                                        </p:tgtEl>
                                        <p:attrNameLst>
                                          <p:attrName>ppt_x</p:attrName>
                                        </p:attrNameLst>
                                      </p:cBhvr>
                                      <p:tavLst>
                                        <p:tav tm="0">
                                          <p:val>
                                            <p:strVal val="0-#ppt_w/2"/>
                                          </p:val>
                                        </p:tav>
                                        <p:tav tm="100000">
                                          <p:val>
                                            <p:strVal val="#ppt_x"/>
                                          </p:val>
                                        </p:tav>
                                      </p:tavLst>
                                    </p:anim>
                                    <p:anim calcmode="lin" valueType="num">
                                      <p:cBhvr additive="base">
                                        <p:cTn id="62" dur="3000" fill="hold"/>
                                        <p:tgtEl>
                                          <p:spTgt spid="13"/>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3000" fill="hold"/>
                                        <p:tgtEl>
                                          <p:spTgt spid="15"/>
                                        </p:tgtEl>
                                        <p:attrNameLst>
                                          <p:attrName>ppt_x</p:attrName>
                                        </p:attrNameLst>
                                      </p:cBhvr>
                                      <p:tavLst>
                                        <p:tav tm="0">
                                          <p:val>
                                            <p:strVal val="0-#ppt_w/2"/>
                                          </p:val>
                                        </p:tav>
                                        <p:tav tm="100000">
                                          <p:val>
                                            <p:strVal val="#ppt_x"/>
                                          </p:val>
                                        </p:tav>
                                      </p:tavLst>
                                    </p:anim>
                                    <p:anim calcmode="lin" valueType="num">
                                      <p:cBhvr additive="base">
                                        <p:cTn id="66" dur="3000" fill="hold"/>
                                        <p:tgtEl>
                                          <p:spTgt spid="15"/>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additive="base">
                                        <p:cTn id="69" dur="3000" fill="hold"/>
                                        <p:tgtEl>
                                          <p:spTgt spid="17"/>
                                        </p:tgtEl>
                                        <p:attrNameLst>
                                          <p:attrName>ppt_x</p:attrName>
                                        </p:attrNameLst>
                                      </p:cBhvr>
                                      <p:tavLst>
                                        <p:tav tm="0">
                                          <p:val>
                                            <p:strVal val="0-#ppt_w/2"/>
                                          </p:val>
                                        </p:tav>
                                        <p:tav tm="100000">
                                          <p:val>
                                            <p:strVal val="#ppt_x"/>
                                          </p:val>
                                        </p:tav>
                                      </p:tavLst>
                                    </p:anim>
                                    <p:anim calcmode="lin" valueType="num">
                                      <p:cBhvr additive="base">
                                        <p:cTn id="70" dur="3000" fill="hold"/>
                                        <p:tgtEl>
                                          <p:spTgt spid="17"/>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3000" fill="hold"/>
                                        <p:tgtEl>
                                          <p:spTgt spid="3"/>
                                        </p:tgtEl>
                                        <p:attrNameLst>
                                          <p:attrName>r</p:attrName>
                                        </p:attrNameLst>
                                      </p:cBhvr>
                                    </p:animRot>
                                  </p:childTnLst>
                                </p:cTn>
                              </p:par>
                              <p:par>
                                <p:cTn id="73" presetID="8" presetClass="emph" presetSubtype="0" autoRev="1" fill="hold" nodeType="withEffect">
                                  <p:stCondLst>
                                    <p:cond delay="0"/>
                                  </p:stCondLst>
                                  <p:childTnLst>
                                    <p:animRot by="21600000">
                                      <p:cBhvr>
                                        <p:cTn id="74" dur="3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3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3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3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3000" fill="hold"/>
                                        <p:tgtEl>
                                          <p:spTgt spid="17"/>
                                        </p:tgtEl>
                                        <p:attrNameLst>
                                          <p:attrName>r</p:attrName>
                                        </p:attrNameLst>
                                      </p:cBhvr>
                                    </p:animRot>
                                  </p:childTnLst>
                                </p:cTn>
                              </p:par>
                              <p:par>
                                <p:cTn id="87" presetID="8" presetClass="emph" presetSubtype="0" autoRev="1" fill="hold" nodeType="withEffect">
                                  <p:stCondLst>
                                    <p:cond delay="0"/>
                                  </p:stCondLst>
                                  <p:childTnLst>
                                    <p:animRot by="-21600000">
                                      <p:cBhvr>
                                        <p:cTn id="88" dur="3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8"/>
                                        </p:tgtEl>
                                        <p:attrNameLst>
                                          <p:attrName>r</p:attrName>
                                        </p:attrNameLst>
                                      </p:cBhvr>
                                    </p:animRot>
                                  </p:childTnLst>
                                </p:cTn>
                              </p:par>
                            </p:childTnLst>
                          </p:cTn>
                        </p:par>
                        <p:par>
                          <p:cTn id="103" fill="hold">
                            <p:stCondLst>
                              <p:cond delay="6000"/>
                            </p:stCondLst>
                            <p:childTnLst>
                              <p:par>
                                <p:cTn id="104" presetID="2" presetClass="exit" presetSubtype="12" fill="hold" nodeType="afterEffect">
                                  <p:stCondLst>
                                    <p:cond delay="0"/>
                                  </p:stCondLst>
                                  <p:childTnLst>
                                    <p:anim calcmode="lin" valueType="num">
                                      <p:cBhvr additive="base">
                                        <p:cTn id="105" dur="3000"/>
                                        <p:tgtEl>
                                          <p:spTgt spid="4"/>
                                        </p:tgtEl>
                                        <p:attrNameLst>
                                          <p:attrName>ppt_x</p:attrName>
                                        </p:attrNameLst>
                                      </p:cBhvr>
                                      <p:tavLst>
                                        <p:tav tm="0">
                                          <p:val>
                                            <p:strVal val="ppt_x"/>
                                          </p:val>
                                        </p:tav>
                                        <p:tav tm="100000">
                                          <p:val>
                                            <p:strVal val="0-ppt_w/2"/>
                                          </p:val>
                                        </p:tav>
                                      </p:tavLst>
                                    </p:anim>
                                    <p:anim calcmode="lin" valueType="num">
                                      <p:cBhvr additive="base">
                                        <p:cTn id="106" dur="3000"/>
                                        <p:tgtEl>
                                          <p:spTgt spid="4"/>
                                        </p:tgtEl>
                                        <p:attrNameLst>
                                          <p:attrName>ppt_y</p:attrName>
                                        </p:attrNameLst>
                                      </p:cBhvr>
                                      <p:tavLst>
                                        <p:tav tm="0">
                                          <p:val>
                                            <p:strVal val="ppt_y"/>
                                          </p:val>
                                        </p:tav>
                                        <p:tav tm="100000">
                                          <p:val>
                                            <p:strVal val="1+ppt_h/2"/>
                                          </p:val>
                                        </p:tav>
                                      </p:tavLst>
                                    </p:anim>
                                    <p:set>
                                      <p:cBhvr>
                                        <p:cTn id="107" dur="1" fill="hold">
                                          <p:stCondLst>
                                            <p:cond delay="2999"/>
                                          </p:stCondLst>
                                        </p:cTn>
                                        <p:tgtEl>
                                          <p:spTgt spid="4"/>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3000"/>
                                        <p:tgtEl>
                                          <p:spTgt spid="6"/>
                                        </p:tgtEl>
                                        <p:attrNameLst>
                                          <p:attrName>ppt_x</p:attrName>
                                        </p:attrNameLst>
                                      </p:cBhvr>
                                      <p:tavLst>
                                        <p:tav tm="0">
                                          <p:val>
                                            <p:strVal val="ppt_x"/>
                                          </p:val>
                                        </p:tav>
                                        <p:tav tm="100000">
                                          <p:val>
                                            <p:strVal val="0-ppt_w/2"/>
                                          </p:val>
                                        </p:tav>
                                      </p:tavLst>
                                    </p:anim>
                                    <p:anim calcmode="lin" valueType="num">
                                      <p:cBhvr additive="base">
                                        <p:cTn id="110" dur="3000"/>
                                        <p:tgtEl>
                                          <p:spTgt spid="6"/>
                                        </p:tgtEl>
                                        <p:attrNameLst>
                                          <p:attrName>ppt_y</p:attrName>
                                        </p:attrNameLst>
                                      </p:cBhvr>
                                      <p:tavLst>
                                        <p:tav tm="0">
                                          <p:val>
                                            <p:strVal val="ppt_y"/>
                                          </p:val>
                                        </p:tav>
                                        <p:tav tm="100000">
                                          <p:val>
                                            <p:strVal val="1+ppt_h/2"/>
                                          </p:val>
                                        </p:tav>
                                      </p:tavLst>
                                    </p:anim>
                                    <p:set>
                                      <p:cBhvr>
                                        <p:cTn id="111" dur="1" fill="hold">
                                          <p:stCondLst>
                                            <p:cond delay="2999"/>
                                          </p:stCondLst>
                                        </p:cTn>
                                        <p:tgtEl>
                                          <p:spTgt spid="6"/>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3000"/>
                                        <p:tgtEl>
                                          <p:spTgt spid="8"/>
                                        </p:tgtEl>
                                        <p:attrNameLst>
                                          <p:attrName>ppt_x</p:attrName>
                                        </p:attrNameLst>
                                      </p:cBhvr>
                                      <p:tavLst>
                                        <p:tav tm="0">
                                          <p:val>
                                            <p:strVal val="ppt_x"/>
                                          </p:val>
                                        </p:tav>
                                        <p:tav tm="100000">
                                          <p:val>
                                            <p:strVal val="0-ppt_w/2"/>
                                          </p:val>
                                        </p:tav>
                                      </p:tavLst>
                                    </p:anim>
                                    <p:anim calcmode="lin" valueType="num">
                                      <p:cBhvr additive="base">
                                        <p:cTn id="114" dur="3000"/>
                                        <p:tgtEl>
                                          <p:spTgt spid="8"/>
                                        </p:tgtEl>
                                        <p:attrNameLst>
                                          <p:attrName>ppt_y</p:attrName>
                                        </p:attrNameLst>
                                      </p:cBhvr>
                                      <p:tavLst>
                                        <p:tav tm="0">
                                          <p:val>
                                            <p:strVal val="ppt_y"/>
                                          </p:val>
                                        </p:tav>
                                        <p:tav tm="100000">
                                          <p:val>
                                            <p:strVal val="1+ppt_h/2"/>
                                          </p:val>
                                        </p:tav>
                                      </p:tavLst>
                                    </p:anim>
                                    <p:set>
                                      <p:cBhvr>
                                        <p:cTn id="115" dur="1" fill="hold">
                                          <p:stCondLst>
                                            <p:cond delay="2999"/>
                                          </p:stCondLst>
                                        </p:cTn>
                                        <p:tgtEl>
                                          <p:spTgt spid="8"/>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0-ppt_w/2"/>
                                          </p:val>
                                        </p:tav>
                                      </p:tavLst>
                                    </p:anim>
                                    <p:anim calcmode="lin" valueType="num">
                                      <p:cBhvr additive="base">
                                        <p:cTn id="118" dur="3000"/>
                                        <p:tgtEl>
                                          <p:spTgt spid="10"/>
                                        </p:tgtEl>
                                        <p:attrNameLst>
                                          <p:attrName>ppt_y</p:attrName>
                                        </p:attrNameLst>
                                      </p:cBhvr>
                                      <p:tavLst>
                                        <p:tav tm="0">
                                          <p:val>
                                            <p:strVal val="ppt_y"/>
                                          </p:val>
                                        </p:tav>
                                        <p:tav tm="100000">
                                          <p:val>
                                            <p:strVal val="1+ppt_h/2"/>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3000"/>
                                        <p:tgtEl>
                                          <p:spTgt spid="12"/>
                                        </p:tgtEl>
                                        <p:attrNameLst>
                                          <p:attrName>ppt_x</p:attrName>
                                        </p:attrNameLst>
                                      </p:cBhvr>
                                      <p:tavLst>
                                        <p:tav tm="0">
                                          <p:val>
                                            <p:strVal val="ppt_x"/>
                                          </p:val>
                                        </p:tav>
                                        <p:tav tm="100000">
                                          <p:val>
                                            <p:strVal val="0-ppt_w/2"/>
                                          </p:val>
                                        </p:tav>
                                      </p:tavLst>
                                    </p:anim>
                                    <p:anim calcmode="lin" valueType="num">
                                      <p:cBhvr additive="base">
                                        <p:cTn id="122" dur="3000"/>
                                        <p:tgtEl>
                                          <p:spTgt spid="12"/>
                                        </p:tgtEl>
                                        <p:attrNameLst>
                                          <p:attrName>ppt_y</p:attrName>
                                        </p:attrNameLst>
                                      </p:cBhvr>
                                      <p:tavLst>
                                        <p:tav tm="0">
                                          <p:val>
                                            <p:strVal val="ppt_y"/>
                                          </p:val>
                                        </p:tav>
                                        <p:tav tm="100000">
                                          <p:val>
                                            <p:strVal val="1+ppt_h/2"/>
                                          </p:val>
                                        </p:tav>
                                      </p:tavLst>
                                    </p:anim>
                                    <p:set>
                                      <p:cBhvr>
                                        <p:cTn id="123" dur="1" fill="hold">
                                          <p:stCondLst>
                                            <p:cond delay="2999"/>
                                          </p:stCondLst>
                                        </p:cTn>
                                        <p:tgtEl>
                                          <p:spTgt spid="12"/>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3000"/>
                                        <p:tgtEl>
                                          <p:spTgt spid="14"/>
                                        </p:tgtEl>
                                        <p:attrNameLst>
                                          <p:attrName>ppt_x</p:attrName>
                                        </p:attrNameLst>
                                      </p:cBhvr>
                                      <p:tavLst>
                                        <p:tav tm="0">
                                          <p:val>
                                            <p:strVal val="ppt_x"/>
                                          </p:val>
                                        </p:tav>
                                        <p:tav tm="100000">
                                          <p:val>
                                            <p:strVal val="0-ppt_w/2"/>
                                          </p:val>
                                        </p:tav>
                                      </p:tavLst>
                                    </p:anim>
                                    <p:anim calcmode="lin" valueType="num">
                                      <p:cBhvr additive="base">
                                        <p:cTn id="126" dur="3000"/>
                                        <p:tgtEl>
                                          <p:spTgt spid="14"/>
                                        </p:tgtEl>
                                        <p:attrNameLst>
                                          <p:attrName>ppt_y</p:attrName>
                                        </p:attrNameLst>
                                      </p:cBhvr>
                                      <p:tavLst>
                                        <p:tav tm="0">
                                          <p:val>
                                            <p:strVal val="ppt_y"/>
                                          </p:val>
                                        </p:tav>
                                        <p:tav tm="100000">
                                          <p:val>
                                            <p:strVal val="1+ppt_h/2"/>
                                          </p:val>
                                        </p:tav>
                                      </p:tavLst>
                                    </p:anim>
                                    <p:set>
                                      <p:cBhvr>
                                        <p:cTn id="127" dur="1" fill="hold">
                                          <p:stCondLst>
                                            <p:cond delay="2999"/>
                                          </p:stCondLst>
                                        </p:cTn>
                                        <p:tgtEl>
                                          <p:spTgt spid="14"/>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3000"/>
                                        <p:tgtEl>
                                          <p:spTgt spid="16"/>
                                        </p:tgtEl>
                                        <p:attrNameLst>
                                          <p:attrName>ppt_x</p:attrName>
                                        </p:attrNameLst>
                                      </p:cBhvr>
                                      <p:tavLst>
                                        <p:tav tm="0">
                                          <p:val>
                                            <p:strVal val="ppt_x"/>
                                          </p:val>
                                        </p:tav>
                                        <p:tav tm="100000">
                                          <p:val>
                                            <p:strVal val="0-ppt_w/2"/>
                                          </p:val>
                                        </p:tav>
                                      </p:tavLst>
                                    </p:anim>
                                    <p:anim calcmode="lin" valueType="num">
                                      <p:cBhvr additive="base">
                                        <p:cTn id="130" dur="3000"/>
                                        <p:tgtEl>
                                          <p:spTgt spid="16"/>
                                        </p:tgtEl>
                                        <p:attrNameLst>
                                          <p:attrName>ppt_y</p:attrName>
                                        </p:attrNameLst>
                                      </p:cBhvr>
                                      <p:tavLst>
                                        <p:tav tm="0">
                                          <p:val>
                                            <p:strVal val="ppt_y"/>
                                          </p:val>
                                        </p:tav>
                                        <p:tav tm="100000">
                                          <p:val>
                                            <p:strVal val="1+ppt_h/2"/>
                                          </p:val>
                                        </p:tav>
                                      </p:tavLst>
                                    </p:anim>
                                    <p:set>
                                      <p:cBhvr>
                                        <p:cTn id="131" dur="1" fill="hold">
                                          <p:stCondLst>
                                            <p:cond delay="2999"/>
                                          </p:stCondLst>
                                        </p:cTn>
                                        <p:tgtEl>
                                          <p:spTgt spid="16"/>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3000"/>
                                        <p:tgtEl>
                                          <p:spTgt spid="18"/>
                                        </p:tgtEl>
                                        <p:attrNameLst>
                                          <p:attrName>ppt_x</p:attrName>
                                        </p:attrNameLst>
                                      </p:cBhvr>
                                      <p:tavLst>
                                        <p:tav tm="0">
                                          <p:val>
                                            <p:strVal val="ppt_x"/>
                                          </p:val>
                                        </p:tav>
                                        <p:tav tm="100000">
                                          <p:val>
                                            <p:strVal val="0-ppt_w/2"/>
                                          </p:val>
                                        </p:tav>
                                      </p:tavLst>
                                    </p:anim>
                                    <p:anim calcmode="lin" valueType="num">
                                      <p:cBhvr additive="base">
                                        <p:cTn id="134" dur="3000"/>
                                        <p:tgtEl>
                                          <p:spTgt spid="18"/>
                                        </p:tgtEl>
                                        <p:attrNameLst>
                                          <p:attrName>ppt_y</p:attrName>
                                        </p:attrNameLst>
                                      </p:cBhvr>
                                      <p:tavLst>
                                        <p:tav tm="0">
                                          <p:val>
                                            <p:strVal val="ppt_y"/>
                                          </p:val>
                                        </p:tav>
                                        <p:tav tm="100000">
                                          <p:val>
                                            <p:strVal val="1+ppt_h/2"/>
                                          </p:val>
                                        </p:tav>
                                      </p:tavLst>
                                    </p:anim>
                                    <p:set>
                                      <p:cBhvr>
                                        <p:cTn id="135" dur="1" fill="hold">
                                          <p:stCondLst>
                                            <p:cond delay="2999"/>
                                          </p:stCondLst>
                                        </p:cTn>
                                        <p:tgtEl>
                                          <p:spTgt spid="18"/>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3000"/>
                                        <p:tgtEl>
                                          <p:spTgt spid="3"/>
                                        </p:tgtEl>
                                        <p:attrNameLst>
                                          <p:attrName>ppt_x</p:attrName>
                                        </p:attrNameLst>
                                      </p:cBhvr>
                                      <p:tavLst>
                                        <p:tav tm="0">
                                          <p:val>
                                            <p:strVal val="ppt_x"/>
                                          </p:val>
                                        </p:tav>
                                        <p:tav tm="100000">
                                          <p:val>
                                            <p:strVal val="0-ppt_w/2"/>
                                          </p:val>
                                        </p:tav>
                                      </p:tavLst>
                                    </p:anim>
                                    <p:anim calcmode="lin" valueType="num">
                                      <p:cBhvr additive="base">
                                        <p:cTn id="138" dur="3000"/>
                                        <p:tgtEl>
                                          <p:spTgt spid="3"/>
                                        </p:tgtEl>
                                        <p:attrNameLst>
                                          <p:attrName>ppt_y</p:attrName>
                                        </p:attrNameLst>
                                      </p:cBhvr>
                                      <p:tavLst>
                                        <p:tav tm="0">
                                          <p:val>
                                            <p:strVal val="ppt_y"/>
                                          </p:val>
                                        </p:tav>
                                        <p:tav tm="100000">
                                          <p:val>
                                            <p:strVal val="0-ppt_h/2"/>
                                          </p:val>
                                        </p:tav>
                                      </p:tavLst>
                                    </p:anim>
                                    <p:set>
                                      <p:cBhvr>
                                        <p:cTn id="139" dur="1" fill="hold">
                                          <p:stCondLst>
                                            <p:cond delay="2999"/>
                                          </p:stCondLst>
                                        </p:cTn>
                                        <p:tgtEl>
                                          <p:spTgt spid="3"/>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3000"/>
                                        <p:tgtEl>
                                          <p:spTgt spid="5"/>
                                        </p:tgtEl>
                                        <p:attrNameLst>
                                          <p:attrName>ppt_x</p:attrName>
                                        </p:attrNameLst>
                                      </p:cBhvr>
                                      <p:tavLst>
                                        <p:tav tm="0">
                                          <p:val>
                                            <p:strVal val="ppt_x"/>
                                          </p:val>
                                        </p:tav>
                                        <p:tav tm="100000">
                                          <p:val>
                                            <p:strVal val="0-ppt_w/2"/>
                                          </p:val>
                                        </p:tav>
                                      </p:tavLst>
                                    </p:anim>
                                    <p:anim calcmode="lin" valueType="num">
                                      <p:cBhvr additive="base">
                                        <p:cTn id="142" dur="3000"/>
                                        <p:tgtEl>
                                          <p:spTgt spid="5"/>
                                        </p:tgtEl>
                                        <p:attrNameLst>
                                          <p:attrName>ppt_y</p:attrName>
                                        </p:attrNameLst>
                                      </p:cBhvr>
                                      <p:tavLst>
                                        <p:tav tm="0">
                                          <p:val>
                                            <p:strVal val="ppt_y"/>
                                          </p:val>
                                        </p:tav>
                                        <p:tav tm="100000">
                                          <p:val>
                                            <p:strVal val="0-ppt_h/2"/>
                                          </p:val>
                                        </p:tav>
                                      </p:tavLst>
                                    </p:anim>
                                    <p:set>
                                      <p:cBhvr>
                                        <p:cTn id="143" dur="1" fill="hold">
                                          <p:stCondLst>
                                            <p:cond delay="2999"/>
                                          </p:stCondLst>
                                        </p:cTn>
                                        <p:tgtEl>
                                          <p:spTgt spid="5"/>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3000"/>
                                        <p:tgtEl>
                                          <p:spTgt spid="7"/>
                                        </p:tgtEl>
                                        <p:attrNameLst>
                                          <p:attrName>ppt_x</p:attrName>
                                        </p:attrNameLst>
                                      </p:cBhvr>
                                      <p:tavLst>
                                        <p:tav tm="0">
                                          <p:val>
                                            <p:strVal val="ppt_x"/>
                                          </p:val>
                                        </p:tav>
                                        <p:tav tm="100000">
                                          <p:val>
                                            <p:strVal val="0-ppt_w/2"/>
                                          </p:val>
                                        </p:tav>
                                      </p:tavLst>
                                    </p:anim>
                                    <p:anim calcmode="lin" valueType="num">
                                      <p:cBhvr additive="base">
                                        <p:cTn id="146" dur="3000"/>
                                        <p:tgtEl>
                                          <p:spTgt spid="7"/>
                                        </p:tgtEl>
                                        <p:attrNameLst>
                                          <p:attrName>ppt_y</p:attrName>
                                        </p:attrNameLst>
                                      </p:cBhvr>
                                      <p:tavLst>
                                        <p:tav tm="0">
                                          <p:val>
                                            <p:strVal val="ppt_y"/>
                                          </p:val>
                                        </p:tav>
                                        <p:tav tm="100000">
                                          <p:val>
                                            <p:strVal val="0-ppt_h/2"/>
                                          </p:val>
                                        </p:tav>
                                      </p:tavLst>
                                    </p:anim>
                                    <p:set>
                                      <p:cBhvr>
                                        <p:cTn id="147" dur="1" fill="hold">
                                          <p:stCondLst>
                                            <p:cond delay="2999"/>
                                          </p:stCondLst>
                                        </p:cTn>
                                        <p:tgtEl>
                                          <p:spTgt spid="7"/>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3000"/>
                                        <p:tgtEl>
                                          <p:spTgt spid="9"/>
                                        </p:tgtEl>
                                        <p:attrNameLst>
                                          <p:attrName>ppt_x</p:attrName>
                                        </p:attrNameLst>
                                      </p:cBhvr>
                                      <p:tavLst>
                                        <p:tav tm="0">
                                          <p:val>
                                            <p:strVal val="ppt_x"/>
                                          </p:val>
                                        </p:tav>
                                        <p:tav tm="100000">
                                          <p:val>
                                            <p:strVal val="0-ppt_w/2"/>
                                          </p:val>
                                        </p:tav>
                                      </p:tavLst>
                                    </p:anim>
                                    <p:anim calcmode="lin" valueType="num">
                                      <p:cBhvr additive="base">
                                        <p:cTn id="150" dur="3000"/>
                                        <p:tgtEl>
                                          <p:spTgt spid="9"/>
                                        </p:tgtEl>
                                        <p:attrNameLst>
                                          <p:attrName>ppt_y</p:attrName>
                                        </p:attrNameLst>
                                      </p:cBhvr>
                                      <p:tavLst>
                                        <p:tav tm="0">
                                          <p:val>
                                            <p:strVal val="ppt_y"/>
                                          </p:val>
                                        </p:tav>
                                        <p:tav tm="100000">
                                          <p:val>
                                            <p:strVal val="0-ppt_h/2"/>
                                          </p:val>
                                        </p:tav>
                                      </p:tavLst>
                                    </p:anim>
                                    <p:set>
                                      <p:cBhvr>
                                        <p:cTn id="151" dur="1" fill="hold">
                                          <p:stCondLst>
                                            <p:cond delay="2999"/>
                                          </p:stCondLst>
                                        </p:cTn>
                                        <p:tgtEl>
                                          <p:spTgt spid="9"/>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3000"/>
                                        <p:tgtEl>
                                          <p:spTgt spid="11"/>
                                        </p:tgtEl>
                                        <p:attrNameLst>
                                          <p:attrName>ppt_x</p:attrName>
                                        </p:attrNameLst>
                                      </p:cBhvr>
                                      <p:tavLst>
                                        <p:tav tm="0">
                                          <p:val>
                                            <p:strVal val="ppt_x"/>
                                          </p:val>
                                        </p:tav>
                                        <p:tav tm="100000">
                                          <p:val>
                                            <p:strVal val="0-ppt_w/2"/>
                                          </p:val>
                                        </p:tav>
                                      </p:tavLst>
                                    </p:anim>
                                    <p:anim calcmode="lin" valueType="num">
                                      <p:cBhvr additive="base">
                                        <p:cTn id="154" dur="3000"/>
                                        <p:tgtEl>
                                          <p:spTgt spid="11"/>
                                        </p:tgtEl>
                                        <p:attrNameLst>
                                          <p:attrName>ppt_y</p:attrName>
                                        </p:attrNameLst>
                                      </p:cBhvr>
                                      <p:tavLst>
                                        <p:tav tm="0">
                                          <p:val>
                                            <p:strVal val="ppt_y"/>
                                          </p:val>
                                        </p:tav>
                                        <p:tav tm="100000">
                                          <p:val>
                                            <p:strVal val="0-ppt_h/2"/>
                                          </p:val>
                                        </p:tav>
                                      </p:tavLst>
                                    </p:anim>
                                    <p:set>
                                      <p:cBhvr>
                                        <p:cTn id="155" dur="1" fill="hold">
                                          <p:stCondLst>
                                            <p:cond delay="2999"/>
                                          </p:stCondLst>
                                        </p:cTn>
                                        <p:tgtEl>
                                          <p:spTgt spid="11"/>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3000"/>
                                        <p:tgtEl>
                                          <p:spTgt spid="13"/>
                                        </p:tgtEl>
                                        <p:attrNameLst>
                                          <p:attrName>ppt_x</p:attrName>
                                        </p:attrNameLst>
                                      </p:cBhvr>
                                      <p:tavLst>
                                        <p:tav tm="0">
                                          <p:val>
                                            <p:strVal val="ppt_x"/>
                                          </p:val>
                                        </p:tav>
                                        <p:tav tm="100000">
                                          <p:val>
                                            <p:strVal val="0-ppt_w/2"/>
                                          </p:val>
                                        </p:tav>
                                      </p:tavLst>
                                    </p:anim>
                                    <p:anim calcmode="lin" valueType="num">
                                      <p:cBhvr additive="base">
                                        <p:cTn id="158" dur="3000"/>
                                        <p:tgtEl>
                                          <p:spTgt spid="13"/>
                                        </p:tgtEl>
                                        <p:attrNameLst>
                                          <p:attrName>ppt_y</p:attrName>
                                        </p:attrNameLst>
                                      </p:cBhvr>
                                      <p:tavLst>
                                        <p:tav tm="0">
                                          <p:val>
                                            <p:strVal val="ppt_y"/>
                                          </p:val>
                                        </p:tav>
                                        <p:tav tm="100000">
                                          <p:val>
                                            <p:strVal val="0-ppt_h/2"/>
                                          </p:val>
                                        </p:tav>
                                      </p:tavLst>
                                    </p:anim>
                                    <p:set>
                                      <p:cBhvr>
                                        <p:cTn id="159" dur="1" fill="hold">
                                          <p:stCondLst>
                                            <p:cond delay="2999"/>
                                          </p:stCondLst>
                                        </p:cTn>
                                        <p:tgtEl>
                                          <p:spTgt spid="13"/>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3000"/>
                                        <p:tgtEl>
                                          <p:spTgt spid="15"/>
                                        </p:tgtEl>
                                        <p:attrNameLst>
                                          <p:attrName>ppt_x</p:attrName>
                                        </p:attrNameLst>
                                      </p:cBhvr>
                                      <p:tavLst>
                                        <p:tav tm="0">
                                          <p:val>
                                            <p:strVal val="ppt_x"/>
                                          </p:val>
                                        </p:tav>
                                        <p:tav tm="100000">
                                          <p:val>
                                            <p:strVal val="0-ppt_w/2"/>
                                          </p:val>
                                        </p:tav>
                                      </p:tavLst>
                                    </p:anim>
                                    <p:anim calcmode="lin" valueType="num">
                                      <p:cBhvr additive="base">
                                        <p:cTn id="162" dur="3000"/>
                                        <p:tgtEl>
                                          <p:spTgt spid="15"/>
                                        </p:tgtEl>
                                        <p:attrNameLst>
                                          <p:attrName>ppt_y</p:attrName>
                                        </p:attrNameLst>
                                      </p:cBhvr>
                                      <p:tavLst>
                                        <p:tav tm="0">
                                          <p:val>
                                            <p:strVal val="ppt_y"/>
                                          </p:val>
                                        </p:tav>
                                        <p:tav tm="100000">
                                          <p:val>
                                            <p:strVal val="0-ppt_h/2"/>
                                          </p:val>
                                        </p:tav>
                                      </p:tavLst>
                                    </p:anim>
                                    <p:set>
                                      <p:cBhvr>
                                        <p:cTn id="163" dur="1" fill="hold">
                                          <p:stCondLst>
                                            <p:cond delay="2999"/>
                                          </p:stCondLst>
                                        </p:cTn>
                                        <p:tgtEl>
                                          <p:spTgt spid="15"/>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3000"/>
                                        <p:tgtEl>
                                          <p:spTgt spid="17"/>
                                        </p:tgtEl>
                                        <p:attrNameLst>
                                          <p:attrName>ppt_x</p:attrName>
                                        </p:attrNameLst>
                                      </p:cBhvr>
                                      <p:tavLst>
                                        <p:tav tm="0">
                                          <p:val>
                                            <p:strVal val="ppt_x"/>
                                          </p:val>
                                        </p:tav>
                                        <p:tav tm="100000">
                                          <p:val>
                                            <p:strVal val="0-ppt_w/2"/>
                                          </p:val>
                                        </p:tav>
                                      </p:tavLst>
                                    </p:anim>
                                    <p:anim calcmode="lin" valueType="num">
                                      <p:cBhvr additive="base">
                                        <p:cTn id="166" dur="3000"/>
                                        <p:tgtEl>
                                          <p:spTgt spid="17"/>
                                        </p:tgtEl>
                                        <p:attrNameLst>
                                          <p:attrName>ppt_y</p:attrName>
                                        </p:attrNameLst>
                                      </p:cBhvr>
                                      <p:tavLst>
                                        <p:tav tm="0">
                                          <p:val>
                                            <p:strVal val="ppt_y"/>
                                          </p:val>
                                        </p:tav>
                                        <p:tav tm="100000">
                                          <p:val>
                                            <p:strVal val="0-ppt_h/2"/>
                                          </p:val>
                                        </p:tav>
                                      </p:tavLst>
                                    </p:anim>
                                    <p:set>
                                      <p:cBhvr>
                                        <p:cTn id="167" dur="1" fill="hold">
                                          <p:stCondLst>
                                            <p:cond delay="2999"/>
                                          </p:stCondLst>
                                        </p:cTn>
                                        <p:tgtEl>
                                          <p:spTgt spid="17"/>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3000" fill="hold"/>
                                        <p:tgtEl>
                                          <p:spTgt spid="4"/>
                                        </p:tgtEl>
                                        <p:attrNameLst>
                                          <p:attrName>r</p:attrName>
                                        </p:attrNameLst>
                                      </p:cBhvr>
                                    </p:animRot>
                                  </p:childTnLst>
                                </p:cTn>
                              </p:par>
                              <p:par>
                                <p:cTn id="170" presetID="8" presetClass="emph" presetSubtype="0" autoRev="1" fill="hold" nodeType="withEffect">
                                  <p:stCondLst>
                                    <p:cond delay="0"/>
                                  </p:stCondLst>
                                  <p:childTnLst>
                                    <p:animRot by="21600000">
                                      <p:cBhvr>
                                        <p:cTn id="171" dur="3000" fill="hold"/>
                                        <p:tgtEl>
                                          <p:spTgt spid="6"/>
                                        </p:tgtEl>
                                        <p:attrNameLst>
                                          <p:attrName>r</p:attrName>
                                        </p:attrNameLst>
                                      </p:cBhvr>
                                    </p:animRot>
                                  </p:childTnLst>
                                </p:cTn>
                              </p:par>
                              <p:par>
                                <p:cTn id="172" presetID="8" presetClass="emph" presetSubtype="0" autoRev="1" fill="hold" nodeType="withEffect">
                                  <p:stCondLst>
                                    <p:cond delay="0"/>
                                  </p:stCondLst>
                                  <p:childTnLst>
                                    <p:animRot by="21600000">
                                      <p:cBhvr>
                                        <p:cTn id="173" dur="3000" fill="hold"/>
                                        <p:tgtEl>
                                          <p:spTgt spid="8"/>
                                        </p:tgtEl>
                                        <p:attrNameLst>
                                          <p:attrName>r</p:attrName>
                                        </p:attrNameLst>
                                      </p:cBhvr>
                                    </p:animRot>
                                  </p:childTnLst>
                                </p:cTn>
                              </p:par>
                              <p:par>
                                <p:cTn id="174" presetID="8" presetClass="emph" presetSubtype="0" autoRev="1" fill="hold" nodeType="withEffect">
                                  <p:stCondLst>
                                    <p:cond delay="0"/>
                                  </p:stCondLst>
                                  <p:childTnLst>
                                    <p:animRot by="21600000">
                                      <p:cBhvr>
                                        <p:cTn id="175" dur="3000" fill="hold"/>
                                        <p:tgtEl>
                                          <p:spTgt spid="10"/>
                                        </p:tgtEl>
                                        <p:attrNameLst>
                                          <p:attrName>r</p:attrName>
                                        </p:attrNameLst>
                                      </p:cBhvr>
                                    </p:animRot>
                                  </p:childTnLst>
                                </p:cTn>
                              </p:par>
                              <p:par>
                                <p:cTn id="176" presetID="8" presetClass="emph" presetSubtype="0" autoRev="1" fill="hold" nodeType="withEffect">
                                  <p:stCondLst>
                                    <p:cond delay="0"/>
                                  </p:stCondLst>
                                  <p:childTnLst>
                                    <p:animRot by="21600000">
                                      <p:cBhvr>
                                        <p:cTn id="177" dur="3000" fill="hold"/>
                                        <p:tgtEl>
                                          <p:spTgt spid="12"/>
                                        </p:tgtEl>
                                        <p:attrNameLst>
                                          <p:attrName>r</p:attrName>
                                        </p:attrNameLst>
                                      </p:cBhvr>
                                    </p:animRot>
                                  </p:childTnLst>
                                </p:cTn>
                              </p:par>
                              <p:par>
                                <p:cTn id="178" presetID="8" presetClass="emph" presetSubtype="0" autoRev="1" fill="hold" nodeType="withEffect">
                                  <p:stCondLst>
                                    <p:cond delay="0"/>
                                  </p:stCondLst>
                                  <p:childTnLst>
                                    <p:animRot by="21600000">
                                      <p:cBhvr>
                                        <p:cTn id="179" dur="3000" fill="hold"/>
                                        <p:tgtEl>
                                          <p:spTgt spid="14"/>
                                        </p:tgtEl>
                                        <p:attrNameLst>
                                          <p:attrName>r</p:attrName>
                                        </p:attrNameLst>
                                      </p:cBhvr>
                                    </p:animRot>
                                  </p:childTnLst>
                                </p:cTn>
                              </p:par>
                              <p:par>
                                <p:cTn id="180" presetID="8" presetClass="emph" presetSubtype="0" autoRev="1" fill="hold" nodeType="withEffect">
                                  <p:stCondLst>
                                    <p:cond delay="0"/>
                                  </p:stCondLst>
                                  <p:childTnLst>
                                    <p:animRot by="21600000">
                                      <p:cBhvr>
                                        <p:cTn id="181" dur="3000" fill="hold"/>
                                        <p:tgtEl>
                                          <p:spTgt spid="16"/>
                                        </p:tgtEl>
                                        <p:attrNameLst>
                                          <p:attrName>r</p:attrName>
                                        </p:attrNameLst>
                                      </p:cBhvr>
                                    </p:animRot>
                                  </p:childTnLst>
                                </p:cTn>
                              </p:par>
                              <p:par>
                                <p:cTn id="182" presetID="8" presetClass="emph" presetSubtype="0" autoRev="1" fill="hold" nodeType="withEffect">
                                  <p:stCondLst>
                                    <p:cond delay="0"/>
                                  </p:stCondLst>
                                  <p:childTnLst>
                                    <p:animRot by="21600000">
                                      <p:cBhvr>
                                        <p:cTn id="183" dur="3000" fill="hold"/>
                                        <p:tgtEl>
                                          <p:spTgt spid="18"/>
                                        </p:tgtEl>
                                        <p:attrNameLst>
                                          <p:attrName>r</p:attrName>
                                        </p:attrNameLst>
                                      </p:cBhvr>
                                    </p:animRot>
                                  </p:childTnLst>
                                </p:cTn>
                              </p:par>
                              <p:par>
                                <p:cTn id="184" presetID="8" presetClass="emph" presetSubtype="0" autoRev="1" fill="hold" nodeType="withEffect">
                                  <p:stCondLst>
                                    <p:cond delay="0"/>
                                  </p:stCondLst>
                                  <p:childTnLst>
                                    <p:animRot by="-21600000">
                                      <p:cBhvr>
                                        <p:cTn id="185" dur="3000" fill="hold"/>
                                        <p:tgtEl>
                                          <p:spTgt spid="3"/>
                                        </p:tgtEl>
                                        <p:attrNameLst>
                                          <p:attrName>r</p:attrName>
                                        </p:attrNameLst>
                                      </p:cBhvr>
                                    </p:animRot>
                                  </p:childTnLst>
                                </p:cTn>
                              </p:par>
                              <p:par>
                                <p:cTn id="186" presetID="8" presetClass="emph" presetSubtype="0" autoRev="1" fill="hold" nodeType="withEffect">
                                  <p:stCondLst>
                                    <p:cond delay="0"/>
                                  </p:stCondLst>
                                  <p:childTnLst>
                                    <p:animRot by="-21600000">
                                      <p:cBhvr>
                                        <p:cTn id="187" dur="3000" fill="hold"/>
                                        <p:tgtEl>
                                          <p:spTgt spid="5"/>
                                        </p:tgtEl>
                                        <p:attrNameLst>
                                          <p:attrName>r</p:attrName>
                                        </p:attrNameLst>
                                      </p:cBhvr>
                                    </p:animRot>
                                  </p:childTnLst>
                                </p:cTn>
                              </p:par>
                              <p:par>
                                <p:cTn id="188" presetID="8" presetClass="emph" presetSubtype="0" autoRev="1" fill="hold" nodeType="withEffect">
                                  <p:stCondLst>
                                    <p:cond delay="0"/>
                                  </p:stCondLst>
                                  <p:childTnLst>
                                    <p:animRot by="-21600000">
                                      <p:cBhvr>
                                        <p:cTn id="189" dur="3000" fill="hold"/>
                                        <p:tgtEl>
                                          <p:spTgt spid="7"/>
                                        </p:tgtEl>
                                        <p:attrNameLst>
                                          <p:attrName>r</p:attrName>
                                        </p:attrNameLst>
                                      </p:cBhvr>
                                    </p:animRot>
                                  </p:childTnLst>
                                </p:cTn>
                              </p:par>
                              <p:par>
                                <p:cTn id="190" presetID="8" presetClass="emph" presetSubtype="0" autoRev="1" fill="hold" nodeType="withEffect">
                                  <p:stCondLst>
                                    <p:cond delay="0"/>
                                  </p:stCondLst>
                                  <p:childTnLst>
                                    <p:animRot by="-21600000">
                                      <p:cBhvr>
                                        <p:cTn id="191" dur="3000" fill="hold"/>
                                        <p:tgtEl>
                                          <p:spTgt spid="9"/>
                                        </p:tgtEl>
                                        <p:attrNameLst>
                                          <p:attrName>r</p:attrName>
                                        </p:attrNameLst>
                                      </p:cBhvr>
                                    </p:animRot>
                                  </p:childTnLst>
                                </p:cTn>
                              </p:par>
                              <p:par>
                                <p:cTn id="192" presetID="8" presetClass="emph" presetSubtype="0" autoRev="1" fill="hold" nodeType="withEffect">
                                  <p:stCondLst>
                                    <p:cond delay="0"/>
                                  </p:stCondLst>
                                  <p:childTnLst>
                                    <p:animRot by="-21600000">
                                      <p:cBhvr>
                                        <p:cTn id="193" dur="3000" fill="hold"/>
                                        <p:tgtEl>
                                          <p:spTgt spid="11"/>
                                        </p:tgtEl>
                                        <p:attrNameLst>
                                          <p:attrName>r</p:attrName>
                                        </p:attrNameLst>
                                      </p:cBhvr>
                                    </p:animRot>
                                  </p:childTnLst>
                                </p:cTn>
                              </p:par>
                              <p:par>
                                <p:cTn id="194" presetID="8" presetClass="emph" presetSubtype="0" autoRev="1" fill="hold" nodeType="withEffect">
                                  <p:stCondLst>
                                    <p:cond delay="0"/>
                                  </p:stCondLst>
                                  <p:childTnLst>
                                    <p:animRot by="-21600000">
                                      <p:cBhvr>
                                        <p:cTn id="195" dur="3000" fill="hold"/>
                                        <p:tgtEl>
                                          <p:spTgt spid="13"/>
                                        </p:tgtEl>
                                        <p:attrNameLst>
                                          <p:attrName>r</p:attrName>
                                        </p:attrNameLst>
                                      </p:cBhvr>
                                    </p:animRot>
                                  </p:childTnLst>
                                </p:cTn>
                              </p:par>
                              <p:par>
                                <p:cTn id="196" presetID="8" presetClass="emph" presetSubtype="0" autoRev="1" fill="hold" nodeType="withEffect">
                                  <p:stCondLst>
                                    <p:cond delay="0"/>
                                  </p:stCondLst>
                                  <p:childTnLst>
                                    <p:animRot by="-21600000">
                                      <p:cBhvr>
                                        <p:cTn id="197" dur="3000" fill="hold"/>
                                        <p:tgtEl>
                                          <p:spTgt spid="15"/>
                                        </p:tgtEl>
                                        <p:attrNameLst>
                                          <p:attrName>r</p:attrName>
                                        </p:attrNameLst>
                                      </p:cBhvr>
                                    </p:animRot>
                                  </p:childTnLst>
                                </p:cTn>
                              </p:par>
                              <p:par>
                                <p:cTn id="198" presetID="8" presetClass="emph" presetSubtype="0" autoRev="1" fill="hold" nodeType="withEffect">
                                  <p:stCondLst>
                                    <p:cond delay="0"/>
                                  </p:stCondLst>
                                  <p:childTnLst>
                                    <p:animRot by="-21600000">
                                      <p:cBhvr>
                                        <p:cTn id="199" dur="3000" fill="hold"/>
                                        <p:tgtEl>
                                          <p:spTgt spid="17"/>
                                        </p:tgtEl>
                                        <p:attrNameLst>
                                          <p:attrName>r</p:attrName>
                                        </p:attrNameLst>
                                      </p:cBhvr>
                                    </p:animRot>
                                  </p:childTnLst>
                                </p:cTn>
                              </p:par>
                              <p:par>
                                <p:cTn id="200" presetID="17" presetClass="entr" presetSubtype="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3000" fill="hold"/>
                                        <p:tgtEl>
                                          <p:spTgt spid="2"/>
                                        </p:tgtEl>
                                        <p:attrNameLst>
                                          <p:attrName>ppt_x</p:attrName>
                                        </p:attrNameLst>
                                      </p:cBhvr>
                                      <p:tavLst>
                                        <p:tav tm="0">
                                          <p:val>
                                            <p:strVal val="#ppt_x+#ppt_w/2"/>
                                          </p:val>
                                        </p:tav>
                                        <p:tav tm="100000">
                                          <p:val>
                                            <p:strVal val="#ppt_x"/>
                                          </p:val>
                                        </p:tav>
                                      </p:tavLst>
                                    </p:anim>
                                    <p:anim calcmode="lin" valueType="num">
                                      <p:cBhvr>
                                        <p:cTn id="203" dur="3000" fill="hold"/>
                                        <p:tgtEl>
                                          <p:spTgt spid="2"/>
                                        </p:tgtEl>
                                        <p:attrNameLst>
                                          <p:attrName>ppt_y</p:attrName>
                                        </p:attrNameLst>
                                      </p:cBhvr>
                                      <p:tavLst>
                                        <p:tav tm="0">
                                          <p:val>
                                            <p:strVal val="#ppt_y"/>
                                          </p:val>
                                        </p:tav>
                                        <p:tav tm="100000">
                                          <p:val>
                                            <p:strVal val="#ppt_y"/>
                                          </p:val>
                                        </p:tav>
                                      </p:tavLst>
                                    </p:anim>
                                    <p:anim calcmode="lin" valueType="num">
                                      <p:cBhvr>
                                        <p:cTn id="204" dur="3000" fill="hold"/>
                                        <p:tgtEl>
                                          <p:spTgt spid="2"/>
                                        </p:tgtEl>
                                        <p:attrNameLst>
                                          <p:attrName>ppt_w</p:attrName>
                                        </p:attrNameLst>
                                      </p:cBhvr>
                                      <p:tavLst>
                                        <p:tav tm="0">
                                          <p:val>
                                            <p:fltVal val="0"/>
                                          </p:val>
                                        </p:tav>
                                        <p:tav tm="100000">
                                          <p:val>
                                            <p:strVal val="#ppt_w"/>
                                          </p:val>
                                        </p:tav>
                                      </p:tavLst>
                                    </p:anim>
                                    <p:anim calcmode="lin" valueType="num">
                                      <p:cBhvr>
                                        <p:cTn id="205" dur="3000" fill="hold"/>
                                        <p:tgtEl>
                                          <p:spTgt spid="2"/>
                                        </p:tgtEl>
                                        <p:attrNameLst>
                                          <p:attrName>ppt_h</p:attrName>
                                        </p:attrNameLst>
                                      </p:cBhvr>
                                      <p:tavLst>
                                        <p:tav tm="0">
                                          <p:val>
                                            <p:strVal val="#ppt_h"/>
                                          </p:val>
                                        </p:tav>
                                        <p:tav tm="100000">
                                          <p:val>
                                            <p:strVal val="#ppt_h"/>
                                          </p:val>
                                        </p:tav>
                                      </p:tavLst>
                                    </p:anim>
                                  </p:childTnLst>
                                </p:cTn>
                              </p:par>
                              <p:par>
                                <p:cTn id="206" presetID="16" presetClass="entr" presetSubtype="42"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arn(outHorizontal)">
                                      <p:cBhvr>
                                        <p:cTn id="20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7001">
              <a:srgbClr val="E6E6E6"/>
            </a:gs>
            <a:gs pos="32001">
              <a:srgbClr val="7D8496"/>
            </a:gs>
            <a:gs pos="47000">
              <a:srgbClr val="E6E6E6"/>
            </a:gs>
            <a:gs pos="85001">
              <a:srgbClr val="7D8496"/>
            </a:gs>
            <a:gs pos="100000">
              <a:srgbClr val="E6E6E6"/>
            </a:gs>
          </a:gsLst>
          <a:lin ang="0" scaled="1"/>
          <a:tileRect/>
        </a:gradFill>
        <a:effectLst/>
      </p:bgPr>
    </p:bg>
    <p:spTree>
      <p:nvGrpSpPr>
        <p:cNvPr id="1" name=""/>
        <p:cNvGrpSpPr/>
        <p:nvPr/>
      </p:nvGrpSpPr>
      <p:grpSpPr>
        <a:xfrm>
          <a:off x="0" y="0"/>
          <a:ext cx="0" cy="0"/>
          <a:chOff x="0" y="0"/>
          <a:chExt cx="0" cy="0"/>
        </a:xfrm>
      </p:grpSpPr>
      <p:pic>
        <p:nvPicPr>
          <p:cNvPr id="2" name="1 Imagen" descr="museu-do-amanhã-presentation-frm-branding-marcus-vaz-design-designer-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9ee05ce36d564d8e6f1ac2ecb625bbdc-ola-plana-del-mar-by-vexels.png"/>
          <p:cNvPicPr>
            <a:picLocks noChangeAspect="1"/>
          </p:cNvPicPr>
          <p:nvPr/>
        </p:nvPicPr>
        <p:blipFill>
          <a:blip r:embed="rId3">
            <a:grayscl/>
            <a:lum contrast="40000"/>
          </a:blip>
          <a:srcRect t="18748" b="17511"/>
          <a:stretch>
            <a:fillRect/>
          </a:stretch>
        </p:blipFill>
        <p:spPr>
          <a:xfrm rot="17324318">
            <a:off x="3538540" y="-332835"/>
            <a:ext cx="1143008" cy="856184"/>
          </a:xfrm>
          <a:prstGeom prst="rect">
            <a:avLst/>
          </a:prstGeom>
          <a:effectLst/>
        </p:spPr>
      </p:pic>
      <p:pic>
        <p:nvPicPr>
          <p:cNvPr id="4" name="3 Imagen" descr="9ee05ce36d564d8e6f1ac2ecb625bbdc-ola-plana-del-mar-by-vexels.png"/>
          <p:cNvPicPr>
            <a:picLocks noChangeAspect="1"/>
          </p:cNvPicPr>
          <p:nvPr/>
        </p:nvPicPr>
        <p:blipFill>
          <a:blip r:embed="rId3">
            <a:grayscl/>
            <a:lum contrast="40000"/>
          </a:blip>
          <a:srcRect t="18748" b="17511"/>
          <a:stretch>
            <a:fillRect/>
          </a:stretch>
        </p:blipFill>
        <p:spPr>
          <a:xfrm rot="14682128" flipV="1">
            <a:off x="4431267" y="-299694"/>
            <a:ext cx="1214955" cy="774324"/>
          </a:xfrm>
          <a:prstGeom prst="rect">
            <a:avLst/>
          </a:prstGeom>
          <a:effectLst/>
        </p:spPr>
      </p:pic>
      <p:pic>
        <p:nvPicPr>
          <p:cNvPr id="5" name="4 Imagen" descr="9ee05ce36d564d8e6f1ac2ecb625bbdc-ola-plana-del-mar-by-vexels.png"/>
          <p:cNvPicPr>
            <a:picLocks noChangeAspect="1"/>
          </p:cNvPicPr>
          <p:nvPr/>
        </p:nvPicPr>
        <p:blipFill>
          <a:blip r:embed="rId3">
            <a:grayscl/>
            <a:lum contrast="40000"/>
          </a:blip>
          <a:srcRect t="18748" b="17511"/>
          <a:stretch>
            <a:fillRect/>
          </a:stretch>
        </p:blipFill>
        <p:spPr>
          <a:xfrm rot="17324318">
            <a:off x="3538542" y="150882"/>
            <a:ext cx="1143008" cy="856184"/>
          </a:xfrm>
          <a:prstGeom prst="rect">
            <a:avLst/>
          </a:prstGeom>
          <a:effectLst/>
        </p:spPr>
      </p:pic>
      <p:pic>
        <p:nvPicPr>
          <p:cNvPr id="6" name="5 Imagen" descr="9ee05ce36d564d8e6f1ac2ecb625bbdc-ola-plana-del-mar-by-vexels.png"/>
          <p:cNvPicPr>
            <a:picLocks noChangeAspect="1"/>
          </p:cNvPicPr>
          <p:nvPr/>
        </p:nvPicPr>
        <p:blipFill>
          <a:blip r:embed="rId3">
            <a:grayscl/>
            <a:lum contrast="40000"/>
          </a:blip>
          <a:srcRect t="18748" b="17511"/>
          <a:stretch>
            <a:fillRect/>
          </a:stretch>
        </p:blipFill>
        <p:spPr>
          <a:xfrm rot="14682128" flipV="1">
            <a:off x="4431269" y="184023"/>
            <a:ext cx="1214955" cy="774324"/>
          </a:xfrm>
          <a:prstGeom prst="rect">
            <a:avLst/>
          </a:prstGeom>
          <a:effectLst/>
        </p:spPr>
      </p:pic>
      <p:pic>
        <p:nvPicPr>
          <p:cNvPr id="7" name="6 Imagen" descr="9ee05ce36d564d8e6f1ac2ecb625bbdc-ola-plana-del-mar-by-vexels.png"/>
          <p:cNvPicPr>
            <a:picLocks noChangeAspect="1"/>
          </p:cNvPicPr>
          <p:nvPr/>
        </p:nvPicPr>
        <p:blipFill>
          <a:blip r:embed="rId3">
            <a:grayscl/>
            <a:lum contrast="40000"/>
          </a:blip>
          <a:srcRect t="18748" b="17511"/>
          <a:stretch>
            <a:fillRect/>
          </a:stretch>
        </p:blipFill>
        <p:spPr>
          <a:xfrm rot="17324318">
            <a:off x="3538542" y="722385"/>
            <a:ext cx="1143008" cy="856184"/>
          </a:xfrm>
          <a:prstGeom prst="rect">
            <a:avLst/>
          </a:prstGeom>
          <a:effectLst/>
        </p:spPr>
      </p:pic>
      <p:pic>
        <p:nvPicPr>
          <p:cNvPr id="8" name="7 Imagen" descr="9ee05ce36d564d8e6f1ac2ecb625bbdc-ola-plana-del-mar-by-vexels.png"/>
          <p:cNvPicPr>
            <a:picLocks noChangeAspect="1"/>
          </p:cNvPicPr>
          <p:nvPr/>
        </p:nvPicPr>
        <p:blipFill>
          <a:blip r:embed="rId3">
            <a:grayscl/>
            <a:lum contrast="40000"/>
          </a:blip>
          <a:srcRect t="18748" b="17511"/>
          <a:stretch>
            <a:fillRect/>
          </a:stretch>
        </p:blipFill>
        <p:spPr>
          <a:xfrm rot="14682128" flipV="1">
            <a:off x="4431269" y="755526"/>
            <a:ext cx="1214955" cy="774324"/>
          </a:xfrm>
          <a:prstGeom prst="rect">
            <a:avLst/>
          </a:prstGeom>
          <a:effectLst/>
        </p:spPr>
      </p:pic>
      <p:pic>
        <p:nvPicPr>
          <p:cNvPr id="9" name="8 Imagen" descr="9ee05ce36d564d8e6f1ac2ecb625bbdc-ola-plana-del-mar-by-vexels.png"/>
          <p:cNvPicPr>
            <a:picLocks noChangeAspect="1"/>
          </p:cNvPicPr>
          <p:nvPr/>
        </p:nvPicPr>
        <p:blipFill>
          <a:blip r:embed="rId3">
            <a:grayscl/>
            <a:lum contrast="40000"/>
          </a:blip>
          <a:srcRect t="18748" b="17511"/>
          <a:stretch>
            <a:fillRect/>
          </a:stretch>
        </p:blipFill>
        <p:spPr>
          <a:xfrm rot="17324318">
            <a:off x="3538542" y="1293889"/>
            <a:ext cx="1143008" cy="856184"/>
          </a:xfrm>
          <a:prstGeom prst="rect">
            <a:avLst/>
          </a:prstGeom>
          <a:effectLst/>
        </p:spPr>
      </p:pic>
      <p:pic>
        <p:nvPicPr>
          <p:cNvPr id="10" name="9 Imagen" descr="9ee05ce36d564d8e6f1ac2ecb625bbdc-ola-plana-del-mar-by-vexels.png"/>
          <p:cNvPicPr>
            <a:picLocks noChangeAspect="1"/>
          </p:cNvPicPr>
          <p:nvPr/>
        </p:nvPicPr>
        <p:blipFill>
          <a:blip r:embed="rId3">
            <a:grayscl/>
            <a:lum contrast="40000"/>
          </a:blip>
          <a:srcRect t="18748" b="17511"/>
          <a:stretch>
            <a:fillRect/>
          </a:stretch>
        </p:blipFill>
        <p:spPr>
          <a:xfrm rot="14682128" flipV="1">
            <a:off x="4431269" y="1327030"/>
            <a:ext cx="1214955" cy="774324"/>
          </a:xfrm>
          <a:prstGeom prst="rect">
            <a:avLst/>
          </a:prstGeom>
          <a:effectLst/>
        </p:spPr>
      </p:pic>
      <p:pic>
        <p:nvPicPr>
          <p:cNvPr id="11" name="10 Imagen" descr="9ee05ce36d564d8e6f1ac2ecb625bbdc-ola-plana-del-mar-by-vexels.png"/>
          <p:cNvPicPr>
            <a:picLocks noChangeAspect="1"/>
          </p:cNvPicPr>
          <p:nvPr/>
        </p:nvPicPr>
        <p:blipFill>
          <a:blip r:embed="rId3">
            <a:grayscl/>
            <a:lum contrast="40000"/>
          </a:blip>
          <a:srcRect t="18748" b="17511"/>
          <a:stretch>
            <a:fillRect/>
          </a:stretch>
        </p:blipFill>
        <p:spPr>
          <a:xfrm rot="17324318">
            <a:off x="3538542" y="1865393"/>
            <a:ext cx="1143008" cy="856184"/>
          </a:xfrm>
          <a:prstGeom prst="rect">
            <a:avLst/>
          </a:prstGeom>
          <a:effectLst/>
        </p:spPr>
      </p:pic>
      <p:pic>
        <p:nvPicPr>
          <p:cNvPr id="12" name="11 Imagen" descr="9ee05ce36d564d8e6f1ac2ecb625bbdc-ola-plana-del-mar-by-vexels.png"/>
          <p:cNvPicPr>
            <a:picLocks noChangeAspect="1"/>
          </p:cNvPicPr>
          <p:nvPr/>
        </p:nvPicPr>
        <p:blipFill>
          <a:blip r:embed="rId3">
            <a:grayscl/>
            <a:lum contrast="40000"/>
          </a:blip>
          <a:srcRect t="18748" b="17511"/>
          <a:stretch>
            <a:fillRect/>
          </a:stretch>
        </p:blipFill>
        <p:spPr>
          <a:xfrm rot="14682128" flipV="1">
            <a:off x="4431269" y="1898534"/>
            <a:ext cx="1214955" cy="774324"/>
          </a:xfrm>
          <a:prstGeom prst="rect">
            <a:avLst/>
          </a:prstGeom>
          <a:effectLst/>
        </p:spPr>
      </p:pic>
      <p:pic>
        <p:nvPicPr>
          <p:cNvPr id="13" name="12 Imagen" descr="9ee05ce36d564d8e6f1ac2ecb625bbdc-ola-plana-del-mar-by-vexels.png"/>
          <p:cNvPicPr>
            <a:picLocks noChangeAspect="1"/>
          </p:cNvPicPr>
          <p:nvPr/>
        </p:nvPicPr>
        <p:blipFill>
          <a:blip r:embed="rId3">
            <a:grayscl/>
            <a:lum contrast="40000"/>
          </a:blip>
          <a:srcRect t="18748" b="17511"/>
          <a:stretch>
            <a:fillRect/>
          </a:stretch>
        </p:blipFill>
        <p:spPr>
          <a:xfrm rot="17324318">
            <a:off x="3538542" y="2436897"/>
            <a:ext cx="1143008" cy="856184"/>
          </a:xfrm>
          <a:prstGeom prst="rect">
            <a:avLst/>
          </a:prstGeom>
          <a:effectLst/>
        </p:spPr>
      </p:pic>
      <p:pic>
        <p:nvPicPr>
          <p:cNvPr id="14" name="13 Imagen" descr="9ee05ce36d564d8e6f1ac2ecb625bbdc-ola-plana-del-mar-by-vexels.png"/>
          <p:cNvPicPr>
            <a:picLocks noChangeAspect="1"/>
          </p:cNvPicPr>
          <p:nvPr/>
        </p:nvPicPr>
        <p:blipFill>
          <a:blip r:embed="rId3">
            <a:grayscl/>
            <a:lum contrast="40000"/>
          </a:blip>
          <a:srcRect t="18748" b="17511"/>
          <a:stretch>
            <a:fillRect/>
          </a:stretch>
        </p:blipFill>
        <p:spPr>
          <a:xfrm rot="14682128" flipV="1">
            <a:off x="4431269" y="2470038"/>
            <a:ext cx="1214955" cy="774324"/>
          </a:xfrm>
          <a:prstGeom prst="rect">
            <a:avLst/>
          </a:prstGeom>
          <a:effectLst/>
        </p:spPr>
      </p:pic>
      <p:pic>
        <p:nvPicPr>
          <p:cNvPr id="15" name="14 Imagen" descr="9ee05ce36d564d8e6f1ac2ecb625bbdc-ola-plana-del-mar-by-vexels.png"/>
          <p:cNvPicPr>
            <a:picLocks noChangeAspect="1"/>
          </p:cNvPicPr>
          <p:nvPr/>
        </p:nvPicPr>
        <p:blipFill>
          <a:blip r:embed="rId3">
            <a:grayscl/>
            <a:lum contrast="40000"/>
          </a:blip>
          <a:srcRect t="18748" b="17511"/>
          <a:stretch>
            <a:fillRect/>
          </a:stretch>
        </p:blipFill>
        <p:spPr>
          <a:xfrm rot="17324318">
            <a:off x="3538542" y="3008400"/>
            <a:ext cx="1143008" cy="856184"/>
          </a:xfrm>
          <a:prstGeom prst="rect">
            <a:avLst/>
          </a:prstGeom>
          <a:effectLst/>
        </p:spPr>
      </p:pic>
      <p:pic>
        <p:nvPicPr>
          <p:cNvPr id="16" name="15 Imagen" descr="9ee05ce36d564d8e6f1ac2ecb625bbdc-ola-plana-del-mar-by-vexels.png"/>
          <p:cNvPicPr>
            <a:picLocks noChangeAspect="1"/>
          </p:cNvPicPr>
          <p:nvPr/>
        </p:nvPicPr>
        <p:blipFill>
          <a:blip r:embed="rId3">
            <a:grayscl/>
            <a:lum contrast="40000"/>
          </a:blip>
          <a:srcRect t="18748" b="17511"/>
          <a:stretch>
            <a:fillRect/>
          </a:stretch>
        </p:blipFill>
        <p:spPr>
          <a:xfrm rot="14682128" flipV="1">
            <a:off x="4431269" y="3041541"/>
            <a:ext cx="1214955" cy="774324"/>
          </a:xfrm>
          <a:prstGeom prst="rect">
            <a:avLst/>
          </a:prstGeom>
          <a:effectLst/>
        </p:spPr>
      </p:pic>
      <p:pic>
        <p:nvPicPr>
          <p:cNvPr id="17" name="16 Imagen" descr="9ee05ce36d564d8e6f1ac2ecb625bbdc-ola-plana-del-mar-by-vexels.png"/>
          <p:cNvPicPr>
            <a:picLocks noChangeAspect="1"/>
          </p:cNvPicPr>
          <p:nvPr/>
        </p:nvPicPr>
        <p:blipFill>
          <a:blip r:embed="rId3">
            <a:grayscl/>
            <a:lum contrast="40000"/>
          </a:blip>
          <a:srcRect t="18748" b="17511"/>
          <a:stretch>
            <a:fillRect/>
          </a:stretch>
        </p:blipFill>
        <p:spPr>
          <a:xfrm rot="17324318">
            <a:off x="3538542" y="3508467"/>
            <a:ext cx="1143008" cy="856184"/>
          </a:xfrm>
          <a:prstGeom prst="rect">
            <a:avLst/>
          </a:prstGeom>
          <a:effectLst/>
        </p:spPr>
      </p:pic>
      <p:pic>
        <p:nvPicPr>
          <p:cNvPr id="18" name="17 Imagen" descr="9ee05ce36d564d8e6f1ac2ecb625bbdc-ola-plana-del-mar-by-vexels.png"/>
          <p:cNvPicPr>
            <a:picLocks noChangeAspect="1"/>
          </p:cNvPicPr>
          <p:nvPr/>
        </p:nvPicPr>
        <p:blipFill>
          <a:blip r:embed="rId3">
            <a:grayscl/>
            <a:lum contrast="40000"/>
          </a:blip>
          <a:srcRect t="18748" b="17511"/>
          <a:stretch>
            <a:fillRect/>
          </a:stretch>
        </p:blipFill>
        <p:spPr>
          <a:xfrm rot="14682128" flipV="1">
            <a:off x="4431269" y="3541608"/>
            <a:ext cx="1214955" cy="774324"/>
          </a:xfrm>
          <a:prstGeom prst="rect">
            <a:avLst/>
          </a:prstGeom>
          <a:effectLst/>
        </p:spPr>
      </p:pic>
      <p:pic>
        <p:nvPicPr>
          <p:cNvPr id="19" name="18 Imagen" descr="9ee05ce36d564d8e6f1ac2ecb625bbdc-ola-plana-del-mar-by-vexels.png"/>
          <p:cNvPicPr>
            <a:picLocks noChangeAspect="1"/>
          </p:cNvPicPr>
          <p:nvPr/>
        </p:nvPicPr>
        <p:blipFill>
          <a:blip r:embed="rId3">
            <a:grayscl/>
            <a:lum contrast="40000"/>
          </a:blip>
          <a:srcRect t="18748" b="17511"/>
          <a:stretch>
            <a:fillRect/>
          </a:stretch>
        </p:blipFill>
        <p:spPr>
          <a:xfrm rot="17324318">
            <a:off x="3538542" y="4008533"/>
            <a:ext cx="1143008" cy="856184"/>
          </a:xfrm>
          <a:prstGeom prst="rect">
            <a:avLst/>
          </a:prstGeom>
          <a:effectLst/>
        </p:spPr>
      </p:pic>
      <p:pic>
        <p:nvPicPr>
          <p:cNvPr id="20" name="19 Imagen" descr="9ee05ce36d564d8e6f1ac2ecb625bbdc-ola-plana-del-mar-by-vexels.png"/>
          <p:cNvPicPr>
            <a:picLocks noChangeAspect="1"/>
          </p:cNvPicPr>
          <p:nvPr/>
        </p:nvPicPr>
        <p:blipFill>
          <a:blip r:embed="rId3">
            <a:grayscl/>
            <a:lum contrast="40000"/>
          </a:blip>
          <a:srcRect t="18748" b="17511"/>
          <a:stretch>
            <a:fillRect/>
          </a:stretch>
        </p:blipFill>
        <p:spPr>
          <a:xfrm rot="14682128" flipV="1">
            <a:off x="4431269" y="4041674"/>
            <a:ext cx="1214955" cy="774324"/>
          </a:xfrm>
          <a:prstGeom prst="rect">
            <a:avLst/>
          </a:prstGeom>
          <a:effectLst/>
        </p:spPr>
      </p:pic>
      <p:sp>
        <p:nvSpPr>
          <p:cNvPr id="21" name="20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3"/>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7"/>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9"/>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3"/>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5"/>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8"/>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1+ppt_h/2"/>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1+ppt_w/2"/>
                                          </p:val>
                                        </p:tav>
                                      </p:tavLst>
                                    </p:anim>
                                    <p:anim calcmode="lin" valueType="num">
                                      <p:cBhvr additive="base">
                                        <p:cTn id="126" dur="2000"/>
                                        <p:tgtEl>
                                          <p:spTgt spid="7"/>
                                        </p:tgtEl>
                                        <p:attrNameLst>
                                          <p:attrName>ppt_y</p:attrName>
                                        </p:attrNameLst>
                                      </p:cBhvr>
                                      <p:tavLst>
                                        <p:tav tm="0">
                                          <p:val>
                                            <p:strVal val="ppt_y"/>
                                          </p:val>
                                        </p:tav>
                                        <p:tav tm="100000">
                                          <p:val>
                                            <p:strVal val="1+ppt_h/2"/>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1+ppt_h/2"/>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1+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1+ppt_w/2"/>
                                          </p:val>
                                        </p:tav>
                                      </p:tavLst>
                                    </p:anim>
                                    <p:anim calcmode="lin" valueType="num">
                                      <p:cBhvr additive="base">
                                        <p:cTn id="142" dur="2000"/>
                                        <p:tgtEl>
                                          <p:spTgt spid="15"/>
                                        </p:tgtEl>
                                        <p:attrNameLst>
                                          <p:attrName>ppt_y</p:attrName>
                                        </p:attrNameLst>
                                      </p:cBhvr>
                                      <p:tavLst>
                                        <p:tav tm="0">
                                          <p:val>
                                            <p:strVal val="ppt_y"/>
                                          </p:val>
                                        </p:tav>
                                        <p:tav tm="100000">
                                          <p:val>
                                            <p:strVal val="1+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1+ppt_w/2"/>
                                          </p:val>
                                        </p:tav>
                                      </p:tavLst>
                                    </p:anim>
                                    <p:anim calcmode="lin" valueType="num">
                                      <p:cBhvr additive="base">
                                        <p:cTn id="146" dur="2000"/>
                                        <p:tgtEl>
                                          <p:spTgt spid="17"/>
                                        </p:tgtEl>
                                        <p:attrNameLst>
                                          <p:attrName>ppt_y</p:attrName>
                                        </p:attrNameLst>
                                      </p:cBhvr>
                                      <p:tavLst>
                                        <p:tav tm="0">
                                          <p:val>
                                            <p:strVal val="ppt_y"/>
                                          </p:val>
                                        </p:tav>
                                        <p:tav tm="100000">
                                          <p:val>
                                            <p:strVal val="1+ppt_h/2"/>
                                          </p:val>
                                        </p:tav>
                                      </p:tavLst>
                                    </p:anim>
                                    <p:set>
                                      <p:cBhvr>
                                        <p:cTn id="147" dur="1" fill="hold">
                                          <p:stCondLst>
                                            <p:cond delay="1999"/>
                                          </p:stCondLst>
                                        </p:cTn>
                                        <p:tgtEl>
                                          <p:spTgt spid="17"/>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9"/>
                                        </p:tgtEl>
                                        <p:attrNameLst>
                                          <p:attrName>ppt_x</p:attrName>
                                        </p:attrNameLst>
                                      </p:cBhvr>
                                      <p:tavLst>
                                        <p:tav tm="0">
                                          <p:val>
                                            <p:strVal val="ppt_x"/>
                                          </p:val>
                                        </p:tav>
                                        <p:tav tm="100000">
                                          <p:val>
                                            <p:strVal val="1+ppt_w/2"/>
                                          </p:val>
                                        </p:tav>
                                      </p:tavLst>
                                    </p:anim>
                                    <p:anim calcmode="lin" valueType="num">
                                      <p:cBhvr additive="base">
                                        <p:cTn id="150" dur="2000"/>
                                        <p:tgtEl>
                                          <p:spTgt spid="19"/>
                                        </p:tgtEl>
                                        <p:attrNameLst>
                                          <p:attrName>ppt_y</p:attrName>
                                        </p:attrNameLst>
                                      </p:cBhvr>
                                      <p:tavLst>
                                        <p:tav tm="0">
                                          <p:val>
                                            <p:strVal val="ppt_y"/>
                                          </p:val>
                                        </p:tav>
                                        <p:tav tm="100000">
                                          <p:val>
                                            <p:strVal val="1+ppt_h/2"/>
                                          </p:val>
                                        </p:tav>
                                      </p:tavLst>
                                    </p:anim>
                                    <p:set>
                                      <p:cBhvr>
                                        <p:cTn id="151" dur="1" fill="hold">
                                          <p:stCondLst>
                                            <p:cond delay="1999"/>
                                          </p:stCondLst>
                                        </p:cTn>
                                        <p:tgtEl>
                                          <p:spTgt spid="19"/>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0-ppt_w/2"/>
                                          </p:val>
                                        </p:tav>
                                      </p:tavLst>
                                    </p:anim>
                                    <p:anim calcmode="lin" valueType="num">
                                      <p:cBhvr additive="base">
                                        <p:cTn id="162" dur="2000"/>
                                        <p:tgtEl>
                                          <p:spTgt spid="8"/>
                                        </p:tgtEl>
                                        <p:attrNameLst>
                                          <p:attrName>ppt_y</p:attrName>
                                        </p:attrNameLst>
                                      </p:cBhvr>
                                      <p:tavLst>
                                        <p:tav tm="0">
                                          <p:val>
                                            <p:strVal val="ppt_y"/>
                                          </p:val>
                                        </p:tav>
                                        <p:tav tm="100000">
                                          <p:val>
                                            <p:strVal val="1+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1+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1+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0-ppt_w/2"/>
                                          </p:val>
                                        </p:tav>
                                      </p:tavLst>
                                    </p:anim>
                                    <p:anim calcmode="lin" valueType="num">
                                      <p:cBhvr additive="base">
                                        <p:cTn id="178" dur="2000"/>
                                        <p:tgtEl>
                                          <p:spTgt spid="16"/>
                                        </p:tgtEl>
                                        <p:attrNameLst>
                                          <p:attrName>ppt_y</p:attrName>
                                        </p:attrNameLst>
                                      </p:cBhvr>
                                      <p:tavLst>
                                        <p:tav tm="0">
                                          <p:val>
                                            <p:strVal val="ppt_y"/>
                                          </p:val>
                                        </p:tav>
                                        <p:tav tm="100000">
                                          <p:val>
                                            <p:strVal val="1+ppt_h/2"/>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1+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6"/>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4"/>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6"/>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8"/>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0"/>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3"/>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5"/>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7"/>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9"/>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1"/>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3"/>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5"/>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7"/>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9"/>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par>
                                <p:cTn id="230" presetID="3" presetClass="entr" presetSubtype="10"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blinds(horizontal)">
                                      <p:cBhvr>
                                        <p:cTn id="2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rgbClr val="ECD9C6">
                <a:shade val="67500"/>
                <a:satMod val="115000"/>
              </a:srgbClr>
            </a:gs>
            <a:gs pos="100000">
              <a:srgbClr val="ECD9C6">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stock-photo-16855708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328928" y="1520054"/>
            <a:ext cx="817251" cy="1143008"/>
          </a:xfrm>
          <a:prstGeom prst="rect">
            <a:avLst/>
          </a:prstGeom>
        </p:spPr>
      </p:pic>
      <p:pic>
        <p:nvPicPr>
          <p:cNvPr id="5" name="4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328928" y="2520186"/>
            <a:ext cx="817251" cy="1143008"/>
          </a:xfrm>
          <a:prstGeom prst="rect">
            <a:avLst/>
          </a:prstGeom>
        </p:spPr>
      </p:pic>
      <p:pic>
        <p:nvPicPr>
          <p:cNvPr id="6" name="5 Imagen" descr="280px-Decagonal_trapezohedron.png"/>
          <p:cNvPicPr>
            <a:picLocks noChangeAspect="1"/>
          </p:cNvPicPr>
          <p:nvPr/>
        </p:nvPicPr>
        <p:blipFill>
          <a:blip r:embed="rId3">
            <a:duotone>
              <a:prstClr val="black"/>
              <a:srgbClr val="D9C3A5">
                <a:tint val="50000"/>
                <a:satMod val="180000"/>
              </a:srgbClr>
            </a:duotone>
          </a:blip>
          <a:stretch>
            <a:fillRect/>
          </a:stretch>
        </p:blipFill>
        <p:spPr>
          <a:xfrm rot="173394">
            <a:off x="171138" y="1520054"/>
            <a:ext cx="817251" cy="1143008"/>
          </a:xfrm>
          <a:prstGeom prst="rect">
            <a:avLst/>
          </a:prstGeom>
        </p:spPr>
      </p:pic>
      <p:pic>
        <p:nvPicPr>
          <p:cNvPr id="7" name="6 Imagen" descr="280px-Decagonal_trapezohedron.png"/>
          <p:cNvPicPr>
            <a:picLocks noChangeAspect="1"/>
          </p:cNvPicPr>
          <p:nvPr/>
        </p:nvPicPr>
        <p:blipFill>
          <a:blip r:embed="rId3">
            <a:duotone>
              <a:prstClr val="black"/>
              <a:srgbClr val="D9C3A5">
                <a:tint val="50000"/>
                <a:satMod val="180000"/>
              </a:srgbClr>
            </a:duotone>
          </a:blip>
          <a:stretch>
            <a:fillRect/>
          </a:stretch>
        </p:blipFill>
        <p:spPr>
          <a:xfrm rot="173394">
            <a:off x="171138" y="2520186"/>
            <a:ext cx="817251" cy="1143008"/>
          </a:xfrm>
          <a:prstGeom prst="rect">
            <a:avLst/>
          </a:prstGeom>
        </p:spPr>
      </p:pic>
      <p:pic>
        <p:nvPicPr>
          <p:cNvPr id="8" name="7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742642" y="1520054"/>
            <a:ext cx="817251" cy="1143008"/>
          </a:xfrm>
          <a:prstGeom prst="rect">
            <a:avLst/>
          </a:prstGeom>
        </p:spPr>
      </p:pic>
      <p:pic>
        <p:nvPicPr>
          <p:cNvPr id="9" name="8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742642" y="2520186"/>
            <a:ext cx="817251" cy="1143008"/>
          </a:xfrm>
          <a:prstGeom prst="rect">
            <a:avLst/>
          </a:prstGeom>
        </p:spPr>
      </p:pic>
      <p:pic>
        <p:nvPicPr>
          <p:cNvPr id="10" name="9 Imagen" descr="280px-Decagonal_trapezohedron.png"/>
          <p:cNvPicPr>
            <a:picLocks noChangeAspect="1"/>
          </p:cNvPicPr>
          <p:nvPr/>
        </p:nvPicPr>
        <p:blipFill>
          <a:blip r:embed="rId3">
            <a:duotone>
              <a:prstClr val="black"/>
              <a:srgbClr val="D9C3A5">
                <a:tint val="50000"/>
                <a:satMod val="180000"/>
              </a:srgbClr>
            </a:duotone>
          </a:blip>
          <a:stretch>
            <a:fillRect/>
          </a:stretch>
        </p:blipFill>
        <p:spPr>
          <a:xfrm rot="173394">
            <a:off x="1242708" y="1520054"/>
            <a:ext cx="817251" cy="1143008"/>
          </a:xfrm>
          <a:prstGeom prst="rect">
            <a:avLst/>
          </a:prstGeom>
        </p:spPr>
      </p:pic>
      <p:pic>
        <p:nvPicPr>
          <p:cNvPr id="11" name="10 Imagen" descr="280px-Decagonal_trapezohedron.png"/>
          <p:cNvPicPr>
            <a:picLocks noChangeAspect="1"/>
          </p:cNvPicPr>
          <p:nvPr/>
        </p:nvPicPr>
        <p:blipFill>
          <a:blip r:embed="rId3">
            <a:duotone>
              <a:prstClr val="black"/>
              <a:srgbClr val="D9C3A5">
                <a:tint val="50000"/>
                <a:satMod val="180000"/>
              </a:srgbClr>
            </a:duotone>
          </a:blip>
          <a:stretch>
            <a:fillRect/>
          </a:stretch>
        </p:blipFill>
        <p:spPr>
          <a:xfrm rot="173394">
            <a:off x="1242708" y="2520186"/>
            <a:ext cx="817251" cy="1143008"/>
          </a:xfrm>
          <a:prstGeom prst="rect">
            <a:avLst/>
          </a:prstGeom>
        </p:spPr>
      </p:pic>
      <p:pic>
        <p:nvPicPr>
          <p:cNvPr id="12" name="11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1814213" y="1520054"/>
            <a:ext cx="817251" cy="1143008"/>
          </a:xfrm>
          <a:prstGeom prst="rect">
            <a:avLst/>
          </a:prstGeom>
        </p:spPr>
      </p:pic>
      <p:pic>
        <p:nvPicPr>
          <p:cNvPr id="13" name="12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1814213" y="2520186"/>
            <a:ext cx="817251" cy="1143008"/>
          </a:xfrm>
          <a:prstGeom prst="rect">
            <a:avLst/>
          </a:prstGeom>
        </p:spPr>
      </p:pic>
      <p:pic>
        <p:nvPicPr>
          <p:cNvPr id="14" name="13 Imagen" descr="280px-Decagonal_trapezohedron.png"/>
          <p:cNvPicPr>
            <a:picLocks noChangeAspect="1"/>
          </p:cNvPicPr>
          <p:nvPr/>
        </p:nvPicPr>
        <p:blipFill>
          <a:blip r:embed="rId3">
            <a:duotone>
              <a:prstClr val="black"/>
              <a:srgbClr val="D9C3A5">
                <a:tint val="50000"/>
                <a:satMod val="180000"/>
              </a:srgbClr>
            </a:duotone>
          </a:blip>
          <a:stretch>
            <a:fillRect/>
          </a:stretch>
        </p:blipFill>
        <p:spPr>
          <a:xfrm rot="173394">
            <a:off x="2314279" y="1520054"/>
            <a:ext cx="817251" cy="1143008"/>
          </a:xfrm>
          <a:prstGeom prst="rect">
            <a:avLst/>
          </a:prstGeom>
        </p:spPr>
      </p:pic>
      <p:pic>
        <p:nvPicPr>
          <p:cNvPr id="15" name="14 Imagen" descr="280px-Decagonal_trapezohedron.png"/>
          <p:cNvPicPr>
            <a:picLocks noChangeAspect="1"/>
          </p:cNvPicPr>
          <p:nvPr/>
        </p:nvPicPr>
        <p:blipFill>
          <a:blip r:embed="rId3">
            <a:duotone>
              <a:prstClr val="black"/>
              <a:srgbClr val="D9C3A5">
                <a:tint val="50000"/>
                <a:satMod val="180000"/>
              </a:srgbClr>
            </a:duotone>
          </a:blip>
          <a:stretch>
            <a:fillRect/>
          </a:stretch>
        </p:blipFill>
        <p:spPr>
          <a:xfrm rot="173394">
            <a:off x="2314279" y="2520186"/>
            <a:ext cx="817251" cy="1143008"/>
          </a:xfrm>
          <a:prstGeom prst="rect">
            <a:avLst/>
          </a:prstGeom>
        </p:spPr>
      </p:pic>
      <p:pic>
        <p:nvPicPr>
          <p:cNvPr id="16" name="15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2814343" y="1520054"/>
            <a:ext cx="817251" cy="1143008"/>
          </a:xfrm>
          <a:prstGeom prst="rect">
            <a:avLst/>
          </a:prstGeom>
        </p:spPr>
      </p:pic>
      <p:pic>
        <p:nvPicPr>
          <p:cNvPr id="17" name="16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2814343" y="2520186"/>
            <a:ext cx="817251" cy="1143008"/>
          </a:xfrm>
          <a:prstGeom prst="rect">
            <a:avLst/>
          </a:prstGeom>
        </p:spPr>
      </p:pic>
      <p:pic>
        <p:nvPicPr>
          <p:cNvPr id="18" name="17 Imagen" descr="280px-Decagonal_trapezohedron.png"/>
          <p:cNvPicPr>
            <a:picLocks noChangeAspect="1"/>
          </p:cNvPicPr>
          <p:nvPr/>
        </p:nvPicPr>
        <p:blipFill>
          <a:blip r:embed="rId3">
            <a:duotone>
              <a:prstClr val="black"/>
              <a:srgbClr val="D9C3A5">
                <a:tint val="50000"/>
                <a:satMod val="180000"/>
              </a:srgbClr>
            </a:duotone>
          </a:blip>
          <a:stretch>
            <a:fillRect/>
          </a:stretch>
        </p:blipFill>
        <p:spPr>
          <a:xfrm rot="173394">
            <a:off x="3314409" y="1520054"/>
            <a:ext cx="817251" cy="1143008"/>
          </a:xfrm>
          <a:prstGeom prst="rect">
            <a:avLst/>
          </a:prstGeom>
        </p:spPr>
      </p:pic>
      <p:pic>
        <p:nvPicPr>
          <p:cNvPr id="19" name="18 Imagen" descr="280px-Decagonal_trapezohedron.png"/>
          <p:cNvPicPr>
            <a:picLocks noChangeAspect="1"/>
          </p:cNvPicPr>
          <p:nvPr/>
        </p:nvPicPr>
        <p:blipFill>
          <a:blip r:embed="rId3">
            <a:duotone>
              <a:prstClr val="black"/>
              <a:srgbClr val="D9C3A5">
                <a:tint val="50000"/>
                <a:satMod val="180000"/>
              </a:srgbClr>
            </a:duotone>
          </a:blip>
          <a:stretch>
            <a:fillRect/>
          </a:stretch>
        </p:blipFill>
        <p:spPr>
          <a:xfrm rot="173394">
            <a:off x="3314409" y="2520186"/>
            <a:ext cx="817251" cy="1143008"/>
          </a:xfrm>
          <a:prstGeom prst="rect">
            <a:avLst/>
          </a:prstGeom>
        </p:spPr>
      </p:pic>
      <p:pic>
        <p:nvPicPr>
          <p:cNvPr id="20" name="19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3885913" y="1520053"/>
            <a:ext cx="817251" cy="1143008"/>
          </a:xfrm>
          <a:prstGeom prst="rect">
            <a:avLst/>
          </a:prstGeom>
        </p:spPr>
      </p:pic>
      <p:pic>
        <p:nvPicPr>
          <p:cNvPr id="21" name="20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3885913" y="2520185"/>
            <a:ext cx="817251" cy="1143008"/>
          </a:xfrm>
          <a:prstGeom prst="rect">
            <a:avLst/>
          </a:prstGeom>
        </p:spPr>
      </p:pic>
      <p:pic>
        <p:nvPicPr>
          <p:cNvPr id="22" name="21 Imagen" descr="280px-Decagonal_trapezohedron.png"/>
          <p:cNvPicPr>
            <a:picLocks noChangeAspect="1"/>
          </p:cNvPicPr>
          <p:nvPr/>
        </p:nvPicPr>
        <p:blipFill>
          <a:blip r:embed="rId3">
            <a:duotone>
              <a:prstClr val="black"/>
              <a:srgbClr val="D9C3A5">
                <a:tint val="50000"/>
                <a:satMod val="180000"/>
              </a:srgbClr>
            </a:duotone>
          </a:blip>
          <a:stretch>
            <a:fillRect/>
          </a:stretch>
        </p:blipFill>
        <p:spPr>
          <a:xfrm rot="173394">
            <a:off x="4385979" y="1520053"/>
            <a:ext cx="817251" cy="1143008"/>
          </a:xfrm>
          <a:prstGeom prst="rect">
            <a:avLst/>
          </a:prstGeom>
        </p:spPr>
      </p:pic>
      <p:pic>
        <p:nvPicPr>
          <p:cNvPr id="23" name="22 Imagen" descr="280px-Decagonal_trapezohedron.png"/>
          <p:cNvPicPr>
            <a:picLocks noChangeAspect="1"/>
          </p:cNvPicPr>
          <p:nvPr/>
        </p:nvPicPr>
        <p:blipFill>
          <a:blip r:embed="rId3">
            <a:duotone>
              <a:prstClr val="black"/>
              <a:srgbClr val="D9C3A5">
                <a:tint val="50000"/>
                <a:satMod val="180000"/>
              </a:srgbClr>
            </a:duotone>
          </a:blip>
          <a:stretch>
            <a:fillRect/>
          </a:stretch>
        </p:blipFill>
        <p:spPr>
          <a:xfrm rot="173394">
            <a:off x="4385979" y="2520185"/>
            <a:ext cx="817251" cy="1143008"/>
          </a:xfrm>
          <a:prstGeom prst="rect">
            <a:avLst/>
          </a:prstGeom>
        </p:spPr>
      </p:pic>
      <p:pic>
        <p:nvPicPr>
          <p:cNvPr id="24" name="23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4957485" y="1520055"/>
            <a:ext cx="817251" cy="1143008"/>
          </a:xfrm>
          <a:prstGeom prst="rect">
            <a:avLst/>
          </a:prstGeom>
        </p:spPr>
      </p:pic>
      <p:pic>
        <p:nvPicPr>
          <p:cNvPr id="25" name="24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4957485" y="2520187"/>
            <a:ext cx="817251" cy="1143008"/>
          </a:xfrm>
          <a:prstGeom prst="rect">
            <a:avLst/>
          </a:prstGeom>
        </p:spPr>
      </p:pic>
      <p:pic>
        <p:nvPicPr>
          <p:cNvPr id="26" name="25 Imagen" descr="280px-Decagonal_trapezohedron.png"/>
          <p:cNvPicPr>
            <a:picLocks noChangeAspect="1"/>
          </p:cNvPicPr>
          <p:nvPr/>
        </p:nvPicPr>
        <p:blipFill>
          <a:blip r:embed="rId3">
            <a:duotone>
              <a:prstClr val="black"/>
              <a:srgbClr val="D9C3A5">
                <a:tint val="50000"/>
                <a:satMod val="180000"/>
              </a:srgbClr>
            </a:duotone>
          </a:blip>
          <a:stretch>
            <a:fillRect/>
          </a:stretch>
        </p:blipFill>
        <p:spPr>
          <a:xfrm rot="173394">
            <a:off x="5457551" y="1520055"/>
            <a:ext cx="817251" cy="1143008"/>
          </a:xfrm>
          <a:prstGeom prst="rect">
            <a:avLst/>
          </a:prstGeom>
        </p:spPr>
      </p:pic>
      <p:pic>
        <p:nvPicPr>
          <p:cNvPr id="27" name="26 Imagen" descr="280px-Decagonal_trapezohedron.png"/>
          <p:cNvPicPr>
            <a:picLocks noChangeAspect="1"/>
          </p:cNvPicPr>
          <p:nvPr/>
        </p:nvPicPr>
        <p:blipFill>
          <a:blip r:embed="rId3">
            <a:duotone>
              <a:prstClr val="black"/>
              <a:srgbClr val="D9C3A5">
                <a:tint val="50000"/>
                <a:satMod val="180000"/>
              </a:srgbClr>
            </a:duotone>
          </a:blip>
          <a:stretch>
            <a:fillRect/>
          </a:stretch>
        </p:blipFill>
        <p:spPr>
          <a:xfrm rot="173394">
            <a:off x="5457551" y="2520187"/>
            <a:ext cx="817251" cy="1143008"/>
          </a:xfrm>
          <a:prstGeom prst="rect">
            <a:avLst/>
          </a:prstGeom>
        </p:spPr>
      </p:pic>
      <p:pic>
        <p:nvPicPr>
          <p:cNvPr id="28" name="27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6029055" y="1520055"/>
            <a:ext cx="817251" cy="1143008"/>
          </a:xfrm>
          <a:prstGeom prst="rect">
            <a:avLst/>
          </a:prstGeom>
        </p:spPr>
      </p:pic>
      <p:pic>
        <p:nvPicPr>
          <p:cNvPr id="29" name="28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6029055" y="2520187"/>
            <a:ext cx="817251" cy="1143008"/>
          </a:xfrm>
          <a:prstGeom prst="rect">
            <a:avLst/>
          </a:prstGeom>
        </p:spPr>
      </p:pic>
      <p:pic>
        <p:nvPicPr>
          <p:cNvPr id="30" name="29 Imagen" descr="280px-Decagonal_trapezohedron.png"/>
          <p:cNvPicPr>
            <a:picLocks noChangeAspect="1"/>
          </p:cNvPicPr>
          <p:nvPr/>
        </p:nvPicPr>
        <p:blipFill>
          <a:blip r:embed="rId3">
            <a:duotone>
              <a:prstClr val="black"/>
              <a:srgbClr val="D9C3A5">
                <a:tint val="50000"/>
                <a:satMod val="180000"/>
              </a:srgbClr>
            </a:duotone>
          </a:blip>
          <a:stretch>
            <a:fillRect/>
          </a:stretch>
        </p:blipFill>
        <p:spPr>
          <a:xfrm rot="173394">
            <a:off x="6529121" y="1520055"/>
            <a:ext cx="817251" cy="1143008"/>
          </a:xfrm>
          <a:prstGeom prst="rect">
            <a:avLst/>
          </a:prstGeom>
        </p:spPr>
      </p:pic>
      <p:pic>
        <p:nvPicPr>
          <p:cNvPr id="31" name="30 Imagen" descr="280px-Decagonal_trapezohedron.png"/>
          <p:cNvPicPr>
            <a:picLocks noChangeAspect="1"/>
          </p:cNvPicPr>
          <p:nvPr/>
        </p:nvPicPr>
        <p:blipFill>
          <a:blip r:embed="rId3">
            <a:duotone>
              <a:prstClr val="black"/>
              <a:srgbClr val="D9C3A5">
                <a:tint val="50000"/>
                <a:satMod val="180000"/>
              </a:srgbClr>
            </a:duotone>
          </a:blip>
          <a:stretch>
            <a:fillRect/>
          </a:stretch>
        </p:blipFill>
        <p:spPr>
          <a:xfrm rot="173394">
            <a:off x="6529121" y="2520187"/>
            <a:ext cx="817251" cy="1143008"/>
          </a:xfrm>
          <a:prstGeom prst="rect">
            <a:avLst/>
          </a:prstGeom>
        </p:spPr>
      </p:pic>
      <p:pic>
        <p:nvPicPr>
          <p:cNvPr id="32" name="31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7100626" y="1520055"/>
            <a:ext cx="817251" cy="1143008"/>
          </a:xfrm>
          <a:prstGeom prst="rect">
            <a:avLst/>
          </a:prstGeom>
        </p:spPr>
      </p:pic>
      <p:pic>
        <p:nvPicPr>
          <p:cNvPr id="33" name="32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7100626" y="2520187"/>
            <a:ext cx="817251" cy="1143008"/>
          </a:xfrm>
          <a:prstGeom prst="rect">
            <a:avLst/>
          </a:prstGeom>
        </p:spPr>
      </p:pic>
      <p:pic>
        <p:nvPicPr>
          <p:cNvPr id="34" name="33 Imagen" descr="280px-Decagonal_trapezohedron.png"/>
          <p:cNvPicPr>
            <a:picLocks noChangeAspect="1"/>
          </p:cNvPicPr>
          <p:nvPr/>
        </p:nvPicPr>
        <p:blipFill>
          <a:blip r:embed="rId3">
            <a:duotone>
              <a:prstClr val="black"/>
              <a:srgbClr val="D9C3A5">
                <a:tint val="50000"/>
                <a:satMod val="180000"/>
              </a:srgbClr>
            </a:duotone>
          </a:blip>
          <a:stretch>
            <a:fillRect/>
          </a:stretch>
        </p:blipFill>
        <p:spPr>
          <a:xfrm rot="173394">
            <a:off x="7600692" y="1520055"/>
            <a:ext cx="817251" cy="1143008"/>
          </a:xfrm>
          <a:prstGeom prst="rect">
            <a:avLst/>
          </a:prstGeom>
        </p:spPr>
      </p:pic>
      <p:pic>
        <p:nvPicPr>
          <p:cNvPr id="35" name="34 Imagen" descr="280px-Decagonal_trapezohedron.png"/>
          <p:cNvPicPr>
            <a:picLocks noChangeAspect="1"/>
          </p:cNvPicPr>
          <p:nvPr/>
        </p:nvPicPr>
        <p:blipFill>
          <a:blip r:embed="rId3">
            <a:duotone>
              <a:prstClr val="black"/>
              <a:srgbClr val="D9C3A5">
                <a:tint val="50000"/>
                <a:satMod val="180000"/>
              </a:srgbClr>
            </a:duotone>
          </a:blip>
          <a:stretch>
            <a:fillRect/>
          </a:stretch>
        </p:blipFill>
        <p:spPr>
          <a:xfrm rot="173394">
            <a:off x="7600692" y="2520187"/>
            <a:ext cx="817251" cy="1143008"/>
          </a:xfrm>
          <a:prstGeom prst="rect">
            <a:avLst/>
          </a:prstGeom>
        </p:spPr>
      </p:pic>
      <p:pic>
        <p:nvPicPr>
          <p:cNvPr id="36" name="35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8100756" y="1520055"/>
            <a:ext cx="817251" cy="1143008"/>
          </a:xfrm>
          <a:prstGeom prst="rect">
            <a:avLst/>
          </a:prstGeom>
        </p:spPr>
      </p:pic>
      <p:pic>
        <p:nvPicPr>
          <p:cNvPr id="37" name="36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8100756" y="2520187"/>
            <a:ext cx="817251" cy="1143008"/>
          </a:xfrm>
          <a:prstGeom prst="rect">
            <a:avLst/>
          </a:prstGeom>
        </p:spPr>
      </p:pic>
      <p:pic>
        <p:nvPicPr>
          <p:cNvPr id="38" name="37 Imagen" descr="280px-Decagonal_trapezohedron.png"/>
          <p:cNvPicPr>
            <a:picLocks noChangeAspect="1"/>
          </p:cNvPicPr>
          <p:nvPr/>
        </p:nvPicPr>
        <p:blipFill>
          <a:blip r:embed="rId3">
            <a:duotone>
              <a:prstClr val="black"/>
              <a:srgbClr val="D9C3A5">
                <a:tint val="50000"/>
                <a:satMod val="180000"/>
              </a:srgbClr>
            </a:duotone>
          </a:blip>
          <a:stretch>
            <a:fillRect/>
          </a:stretch>
        </p:blipFill>
        <p:spPr>
          <a:xfrm rot="173394">
            <a:off x="8600822" y="1520055"/>
            <a:ext cx="817251" cy="1143008"/>
          </a:xfrm>
          <a:prstGeom prst="rect">
            <a:avLst/>
          </a:prstGeom>
        </p:spPr>
      </p:pic>
      <p:pic>
        <p:nvPicPr>
          <p:cNvPr id="39" name="38 Imagen" descr="280px-Decagonal_trapezohedron.png"/>
          <p:cNvPicPr>
            <a:picLocks noChangeAspect="1"/>
          </p:cNvPicPr>
          <p:nvPr/>
        </p:nvPicPr>
        <p:blipFill>
          <a:blip r:embed="rId3">
            <a:duotone>
              <a:prstClr val="black"/>
              <a:srgbClr val="D9C3A5">
                <a:tint val="50000"/>
                <a:satMod val="180000"/>
              </a:srgbClr>
            </a:duotone>
          </a:blip>
          <a:stretch>
            <a:fillRect/>
          </a:stretch>
        </p:blipFill>
        <p:spPr>
          <a:xfrm rot="173394">
            <a:off x="8600822" y="2520187"/>
            <a:ext cx="817251" cy="1143008"/>
          </a:xfrm>
          <a:prstGeom prst="rect">
            <a:avLst/>
          </a:prstGeom>
        </p:spPr>
      </p:pic>
      <p:sp>
        <p:nvSpPr>
          <p:cNvPr id="40" name="39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0"/>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8"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8"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8"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0-#ppt_w/2"/>
                                          </p:val>
                                        </p:tav>
                                        <p:tav tm="100000">
                                          <p:val>
                                            <p:strVal val="#ppt_x"/>
                                          </p:val>
                                        </p:tav>
                                      </p:tavLst>
                                    </p:anim>
                                    <p:anim calcmode="lin" valueType="num">
                                      <p:cBhvr additive="base">
                                        <p:cTn id="90" dur="20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8"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ppt_y"/>
                                          </p:val>
                                        </p:tav>
                                        <p:tav tm="100000">
                                          <p:val>
                                            <p:strVal val="#ppt_y"/>
                                          </p:val>
                                        </p:tav>
                                      </p:tavLst>
                                    </p:anim>
                                  </p:childTnLst>
                                </p:cTn>
                              </p:par>
                              <p:par>
                                <p:cTn id="95" presetID="2" presetClass="entr" presetSubtype="8"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ppt_y"/>
                                          </p:val>
                                        </p:tav>
                                        <p:tav tm="100000">
                                          <p:val>
                                            <p:strVal val="#ppt_y"/>
                                          </p:val>
                                        </p:tav>
                                      </p:tavLst>
                                    </p:anim>
                                  </p:childTnLst>
                                </p:cTn>
                              </p:par>
                              <p:par>
                                <p:cTn id="99" presetID="2" presetClass="entr" presetSubtype="8"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ppt_y"/>
                                          </p:val>
                                        </p:tav>
                                        <p:tav tm="100000">
                                          <p:val>
                                            <p:strVal val="#ppt_y"/>
                                          </p:val>
                                        </p:tav>
                                      </p:tavLst>
                                    </p:anim>
                                  </p:childTnLst>
                                </p:cTn>
                              </p:par>
                              <p:par>
                                <p:cTn id="103" presetID="2" presetClass="entr" presetSubtype="8"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0-#ppt_w/2"/>
                                          </p:val>
                                        </p:tav>
                                        <p:tav tm="100000">
                                          <p:val>
                                            <p:strVal val="#ppt_x"/>
                                          </p:val>
                                        </p:tav>
                                      </p:tavLst>
                                    </p:anim>
                                    <p:anim calcmode="lin" valueType="num">
                                      <p:cBhvr additive="base">
                                        <p:cTn id="106" dur="2000" fill="hold"/>
                                        <p:tgtEl>
                                          <p:spTgt spid="28"/>
                                        </p:tgtEl>
                                        <p:attrNameLst>
                                          <p:attrName>ppt_y</p:attrName>
                                        </p:attrNameLst>
                                      </p:cBhvr>
                                      <p:tavLst>
                                        <p:tav tm="0">
                                          <p:val>
                                            <p:strVal val="#ppt_y"/>
                                          </p:val>
                                        </p:tav>
                                        <p:tav tm="100000">
                                          <p:val>
                                            <p:strVal val="#ppt_y"/>
                                          </p:val>
                                        </p:tav>
                                      </p:tavLst>
                                    </p:anim>
                                  </p:childTnLst>
                                </p:cTn>
                              </p:par>
                              <p:par>
                                <p:cTn id="107" presetID="2" presetClass="entr" presetSubtype="8"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ppt_y"/>
                                          </p:val>
                                        </p:tav>
                                        <p:tav tm="100000">
                                          <p:val>
                                            <p:strVal val="#ppt_y"/>
                                          </p:val>
                                        </p:tav>
                                      </p:tavLst>
                                    </p:anim>
                                  </p:childTnLst>
                                </p:cTn>
                              </p:par>
                              <p:par>
                                <p:cTn id="111" presetID="2" presetClass="entr" presetSubtype="8"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0-#ppt_w/2"/>
                                          </p:val>
                                        </p:tav>
                                        <p:tav tm="100000">
                                          <p:val>
                                            <p:strVal val="#ppt_x"/>
                                          </p:val>
                                        </p:tav>
                                      </p:tavLst>
                                    </p:anim>
                                    <p:anim calcmode="lin" valueType="num">
                                      <p:cBhvr additive="base">
                                        <p:cTn id="114" dur="2000" fill="hold"/>
                                        <p:tgtEl>
                                          <p:spTgt spid="30"/>
                                        </p:tgtEl>
                                        <p:attrNameLst>
                                          <p:attrName>ppt_y</p:attrName>
                                        </p:attrNameLst>
                                      </p:cBhvr>
                                      <p:tavLst>
                                        <p:tav tm="0">
                                          <p:val>
                                            <p:strVal val="#ppt_y"/>
                                          </p:val>
                                        </p:tav>
                                        <p:tav tm="100000">
                                          <p:val>
                                            <p:strVal val="#ppt_y"/>
                                          </p:val>
                                        </p:tav>
                                      </p:tavLst>
                                    </p:anim>
                                  </p:childTnLst>
                                </p:cTn>
                              </p:par>
                              <p:par>
                                <p:cTn id="115" presetID="2" presetClass="entr" presetSubtype="8"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0-#ppt_w/2"/>
                                          </p:val>
                                        </p:tav>
                                        <p:tav tm="100000">
                                          <p:val>
                                            <p:strVal val="#ppt_x"/>
                                          </p:val>
                                        </p:tav>
                                      </p:tavLst>
                                    </p:anim>
                                    <p:anim calcmode="lin" valueType="num">
                                      <p:cBhvr additive="base">
                                        <p:cTn id="118" dur="2000" fill="hold"/>
                                        <p:tgtEl>
                                          <p:spTgt spid="31"/>
                                        </p:tgtEl>
                                        <p:attrNameLst>
                                          <p:attrName>ppt_y</p:attrName>
                                        </p:attrNameLst>
                                      </p:cBhvr>
                                      <p:tavLst>
                                        <p:tav tm="0">
                                          <p:val>
                                            <p:strVal val="#ppt_y"/>
                                          </p:val>
                                        </p:tav>
                                        <p:tav tm="100000">
                                          <p:val>
                                            <p:strVal val="#ppt_y"/>
                                          </p:val>
                                        </p:tav>
                                      </p:tavLst>
                                    </p:anim>
                                  </p:childTnLst>
                                </p:cTn>
                              </p:par>
                              <p:par>
                                <p:cTn id="119" presetID="2" presetClass="entr" presetSubtype="8"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0-#ppt_w/2"/>
                                          </p:val>
                                        </p:tav>
                                        <p:tav tm="100000">
                                          <p:val>
                                            <p:strVal val="#ppt_x"/>
                                          </p:val>
                                        </p:tav>
                                      </p:tavLst>
                                    </p:anim>
                                    <p:anim calcmode="lin" valueType="num">
                                      <p:cBhvr additive="base">
                                        <p:cTn id="122" dur="2000" fill="hold"/>
                                        <p:tgtEl>
                                          <p:spTgt spid="32"/>
                                        </p:tgtEl>
                                        <p:attrNameLst>
                                          <p:attrName>ppt_y</p:attrName>
                                        </p:attrNameLst>
                                      </p:cBhvr>
                                      <p:tavLst>
                                        <p:tav tm="0">
                                          <p:val>
                                            <p:strVal val="#ppt_y"/>
                                          </p:val>
                                        </p:tav>
                                        <p:tav tm="100000">
                                          <p:val>
                                            <p:strVal val="#ppt_y"/>
                                          </p:val>
                                        </p:tav>
                                      </p:tavLst>
                                    </p:anim>
                                  </p:childTnLst>
                                </p:cTn>
                              </p:par>
                              <p:par>
                                <p:cTn id="123" presetID="2" presetClass="entr" presetSubtype="8"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0-#ppt_w/2"/>
                                          </p:val>
                                        </p:tav>
                                        <p:tav tm="100000">
                                          <p:val>
                                            <p:strVal val="#ppt_x"/>
                                          </p:val>
                                        </p:tav>
                                      </p:tavLst>
                                    </p:anim>
                                    <p:anim calcmode="lin" valueType="num">
                                      <p:cBhvr additive="base">
                                        <p:cTn id="126" dur="2000" fill="hold"/>
                                        <p:tgtEl>
                                          <p:spTgt spid="33"/>
                                        </p:tgtEl>
                                        <p:attrNameLst>
                                          <p:attrName>ppt_y</p:attrName>
                                        </p:attrNameLst>
                                      </p:cBhvr>
                                      <p:tavLst>
                                        <p:tav tm="0">
                                          <p:val>
                                            <p:strVal val="#ppt_y"/>
                                          </p:val>
                                        </p:tav>
                                        <p:tav tm="100000">
                                          <p:val>
                                            <p:strVal val="#ppt_y"/>
                                          </p:val>
                                        </p:tav>
                                      </p:tavLst>
                                    </p:anim>
                                  </p:childTnLst>
                                </p:cTn>
                              </p:par>
                              <p:par>
                                <p:cTn id="127" presetID="2" presetClass="entr" presetSubtype="8" fill="hold"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0-#ppt_w/2"/>
                                          </p:val>
                                        </p:tav>
                                        <p:tav tm="100000">
                                          <p:val>
                                            <p:strVal val="#ppt_x"/>
                                          </p:val>
                                        </p:tav>
                                      </p:tavLst>
                                    </p:anim>
                                    <p:anim calcmode="lin" valueType="num">
                                      <p:cBhvr additive="base">
                                        <p:cTn id="130" dur="2000" fill="hold"/>
                                        <p:tgtEl>
                                          <p:spTgt spid="34"/>
                                        </p:tgtEl>
                                        <p:attrNameLst>
                                          <p:attrName>ppt_y</p:attrName>
                                        </p:attrNameLst>
                                      </p:cBhvr>
                                      <p:tavLst>
                                        <p:tav tm="0">
                                          <p:val>
                                            <p:strVal val="#ppt_y"/>
                                          </p:val>
                                        </p:tav>
                                        <p:tav tm="100000">
                                          <p:val>
                                            <p:strVal val="#ppt_y"/>
                                          </p:val>
                                        </p:tav>
                                      </p:tavLst>
                                    </p:anim>
                                  </p:childTnLst>
                                </p:cTn>
                              </p:par>
                              <p:par>
                                <p:cTn id="131" presetID="2" presetClass="entr" presetSubtype="8" fill="hold"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0-#ppt_w/2"/>
                                          </p:val>
                                        </p:tav>
                                        <p:tav tm="100000">
                                          <p:val>
                                            <p:strVal val="#ppt_x"/>
                                          </p:val>
                                        </p:tav>
                                      </p:tavLst>
                                    </p:anim>
                                    <p:anim calcmode="lin" valueType="num">
                                      <p:cBhvr additive="base">
                                        <p:cTn id="134" dur="2000" fill="hold"/>
                                        <p:tgtEl>
                                          <p:spTgt spid="35"/>
                                        </p:tgtEl>
                                        <p:attrNameLst>
                                          <p:attrName>ppt_y</p:attrName>
                                        </p:attrNameLst>
                                      </p:cBhvr>
                                      <p:tavLst>
                                        <p:tav tm="0">
                                          <p:val>
                                            <p:strVal val="#ppt_y"/>
                                          </p:val>
                                        </p:tav>
                                        <p:tav tm="100000">
                                          <p:val>
                                            <p:strVal val="#ppt_y"/>
                                          </p:val>
                                        </p:tav>
                                      </p:tavLst>
                                    </p:anim>
                                  </p:childTnLst>
                                </p:cTn>
                              </p:par>
                              <p:par>
                                <p:cTn id="135" presetID="2" presetClass="entr" presetSubtype="8" fill="hold"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2000" fill="hold"/>
                                        <p:tgtEl>
                                          <p:spTgt spid="36"/>
                                        </p:tgtEl>
                                        <p:attrNameLst>
                                          <p:attrName>ppt_x</p:attrName>
                                        </p:attrNameLst>
                                      </p:cBhvr>
                                      <p:tavLst>
                                        <p:tav tm="0">
                                          <p:val>
                                            <p:strVal val="0-#ppt_w/2"/>
                                          </p:val>
                                        </p:tav>
                                        <p:tav tm="100000">
                                          <p:val>
                                            <p:strVal val="#ppt_x"/>
                                          </p:val>
                                        </p:tav>
                                      </p:tavLst>
                                    </p:anim>
                                    <p:anim calcmode="lin" valueType="num">
                                      <p:cBhvr additive="base">
                                        <p:cTn id="138" dur="2000" fill="hold"/>
                                        <p:tgtEl>
                                          <p:spTgt spid="36"/>
                                        </p:tgtEl>
                                        <p:attrNameLst>
                                          <p:attrName>ppt_y</p:attrName>
                                        </p:attrNameLst>
                                      </p:cBhvr>
                                      <p:tavLst>
                                        <p:tav tm="0">
                                          <p:val>
                                            <p:strVal val="#ppt_y"/>
                                          </p:val>
                                        </p:tav>
                                        <p:tav tm="100000">
                                          <p:val>
                                            <p:strVal val="#ppt_y"/>
                                          </p:val>
                                        </p:tav>
                                      </p:tavLst>
                                    </p:anim>
                                  </p:childTnLst>
                                </p:cTn>
                              </p:par>
                              <p:par>
                                <p:cTn id="139" presetID="2" presetClass="entr" presetSubtype="8" fill="hold"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2000" fill="hold"/>
                                        <p:tgtEl>
                                          <p:spTgt spid="37"/>
                                        </p:tgtEl>
                                        <p:attrNameLst>
                                          <p:attrName>ppt_x</p:attrName>
                                        </p:attrNameLst>
                                      </p:cBhvr>
                                      <p:tavLst>
                                        <p:tav tm="0">
                                          <p:val>
                                            <p:strVal val="0-#ppt_w/2"/>
                                          </p:val>
                                        </p:tav>
                                        <p:tav tm="100000">
                                          <p:val>
                                            <p:strVal val="#ppt_x"/>
                                          </p:val>
                                        </p:tav>
                                      </p:tavLst>
                                    </p:anim>
                                    <p:anim calcmode="lin" valueType="num">
                                      <p:cBhvr additive="base">
                                        <p:cTn id="142" dur="2000" fill="hold"/>
                                        <p:tgtEl>
                                          <p:spTgt spid="37"/>
                                        </p:tgtEl>
                                        <p:attrNameLst>
                                          <p:attrName>ppt_y</p:attrName>
                                        </p:attrNameLst>
                                      </p:cBhvr>
                                      <p:tavLst>
                                        <p:tav tm="0">
                                          <p:val>
                                            <p:strVal val="#ppt_y"/>
                                          </p:val>
                                        </p:tav>
                                        <p:tav tm="100000">
                                          <p:val>
                                            <p:strVal val="#ppt_y"/>
                                          </p:val>
                                        </p:tav>
                                      </p:tavLst>
                                    </p:anim>
                                  </p:childTnLst>
                                </p:cTn>
                              </p:par>
                              <p:par>
                                <p:cTn id="143" presetID="2" presetClass="entr" presetSubtype="8" fill="hold" nodeType="withEffect">
                                  <p:stCondLst>
                                    <p:cond delay="0"/>
                                  </p:stCondLst>
                                  <p:childTnLst>
                                    <p:set>
                                      <p:cBhvr>
                                        <p:cTn id="144" dur="1" fill="hold">
                                          <p:stCondLst>
                                            <p:cond delay="0"/>
                                          </p:stCondLst>
                                        </p:cTn>
                                        <p:tgtEl>
                                          <p:spTgt spid="38"/>
                                        </p:tgtEl>
                                        <p:attrNameLst>
                                          <p:attrName>style.visibility</p:attrName>
                                        </p:attrNameLst>
                                      </p:cBhvr>
                                      <p:to>
                                        <p:strVal val="visible"/>
                                      </p:to>
                                    </p:set>
                                    <p:anim calcmode="lin" valueType="num">
                                      <p:cBhvr additive="base">
                                        <p:cTn id="145" dur="2000" fill="hold"/>
                                        <p:tgtEl>
                                          <p:spTgt spid="38"/>
                                        </p:tgtEl>
                                        <p:attrNameLst>
                                          <p:attrName>ppt_x</p:attrName>
                                        </p:attrNameLst>
                                      </p:cBhvr>
                                      <p:tavLst>
                                        <p:tav tm="0">
                                          <p:val>
                                            <p:strVal val="0-#ppt_w/2"/>
                                          </p:val>
                                        </p:tav>
                                        <p:tav tm="100000">
                                          <p:val>
                                            <p:strVal val="#ppt_x"/>
                                          </p:val>
                                        </p:tav>
                                      </p:tavLst>
                                    </p:anim>
                                    <p:anim calcmode="lin" valueType="num">
                                      <p:cBhvr additive="base">
                                        <p:cTn id="146" dur="2000" fill="hold"/>
                                        <p:tgtEl>
                                          <p:spTgt spid="38"/>
                                        </p:tgtEl>
                                        <p:attrNameLst>
                                          <p:attrName>ppt_y</p:attrName>
                                        </p:attrNameLst>
                                      </p:cBhvr>
                                      <p:tavLst>
                                        <p:tav tm="0">
                                          <p:val>
                                            <p:strVal val="#ppt_y"/>
                                          </p:val>
                                        </p:tav>
                                        <p:tav tm="100000">
                                          <p:val>
                                            <p:strVal val="#ppt_y"/>
                                          </p:val>
                                        </p:tav>
                                      </p:tavLst>
                                    </p:anim>
                                  </p:childTnLst>
                                </p:cTn>
                              </p:par>
                              <p:par>
                                <p:cTn id="147" presetID="2" presetClass="entr" presetSubtype="8" fill="hold"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2000" fill="hold"/>
                                        <p:tgtEl>
                                          <p:spTgt spid="39"/>
                                        </p:tgtEl>
                                        <p:attrNameLst>
                                          <p:attrName>ppt_x</p:attrName>
                                        </p:attrNameLst>
                                      </p:cBhvr>
                                      <p:tavLst>
                                        <p:tav tm="0">
                                          <p:val>
                                            <p:strVal val="0-#ppt_w/2"/>
                                          </p:val>
                                        </p:tav>
                                        <p:tav tm="100000">
                                          <p:val>
                                            <p:strVal val="#ppt_x"/>
                                          </p:val>
                                        </p:tav>
                                      </p:tavLst>
                                    </p:anim>
                                    <p:anim calcmode="lin" valueType="num">
                                      <p:cBhvr additive="base">
                                        <p:cTn id="150" dur="2000" fill="hold"/>
                                        <p:tgtEl>
                                          <p:spTgt spid="39"/>
                                        </p:tgtEl>
                                        <p:attrNameLst>
                                          <p:attrName>ppt_y</p:attrName>
                                        </p:attrNameLst>
                                      </p:cBhvr>
                                      <p:tavLst>
                                        <p:tav tm="0">
                                          <p:val>
                                            <p:strVal val="#ppt_y"/>
                                          </p:val>
                                        </p:tav>
                                        <p:tav tm="100000">
                                          <p:val>
                                            <p:strVal val="#ppt_y"/>
                                          </p:val>
                                        </p:tav>
                                      </p:tavLst>
                                    </p:anim>
                                  </p:childTnLst>
                                </p:cTn>
                              </p:par>
                              <p:par>
                                <p:cTn id="151" presetID="19" presetClass="entr" presetSubtype="10" fill="hold" nodeType="withEffect">
                                  <p:stCondLst>
                                    <p:cond delay="0"/>
                                  </p:stCondLst>
                                  <p:childTnLst>
                                    <p:set>
                                      <p:cBhvr>
                                        <p:cTn id="152" dur="1" fill="hold">
                                          <p:stCondLst>
                                            <p:cond delay="0"/>
                                          </p:stCondLst>
                                        </p:cTn>
                                        <p:tgtEl>
                                          <p:spTgt spid="4"/>
                                        </p:tgtEl>
                                        <p:attrNameLst>
                                          <p:attrName>style.visibility</p:attrName>
                                        </p:attrNameLst>
                                      </p:cBhvr>
                                      <p:to>
                                        <p:strVal val="visible"/>
                                      </p:to>
                                    </p:set>
                                    <p:anim calcmode="lin" valueType="num">
                                      <p:cBhvr>
                                        <p:cTn id="153" dur="2000" fill="hold"/>
                                        <p:tgtEl>
                                          <p:spTgt spid="4"/>
                                        </p:tgtEl>
                                        <p:attrNameLst>
                                          <p:attrName>ppt_w</p:attrName>
                                        </p:attrNameLst>
                                      </p:cBhvr>
                                      <p:tavLst>
                                        <p:tav tm="0" fmla="#ppt_w*sin(2.5*pi*$)">
                                          <p:val>
                                            <p:fltVal val="0"/>
                                          </p:val>
                                        </p:tav>
                                        <p:tav tm="100000">
                                          <p:val>
                                            <p:fltVal val="1"/>
                                          </p:val>
                                        </p:tav>
                                      </p:tavLst>
                                    </p:anim>
                                    <p:anim calcmode="lin" valueType="num">
                                      <p:cBhvr>
                                        <p:cTn id="154" dur="2000" fill="hold"/>
                                        <p:tgtEl>
                                          <p:spTgt spid="4"/>
                                        </p:tgtEl>
                                        <p:attrNameLst>
                                          <p:attrName>ppt_h</p:attrName>
                                        </p:attrNameLst>
                                      </p:cBhvr>
                                      <p:tavLst>
                                        <p:tav tm="0">
                                          <p:val>
                                            <p:strVal val="#ppt_h"/>
                                          </p:val>
                                        </p:tav>
                                        <p:tav tm="100000">
                                          <p:val>
                                            <p:strVal val="#ppt_h"/>
                                          </p:val>
                                        </p:tav>
                                      </p:tavLst>
                                    </p:anim>
                                  </p:childTnLst>
                                </p:cTn>
                              </p:par>
                              <p:par>
                                <p:cTn id="155" presetID="19" presetClass="entr" presetSubtype="10" fill="hold" nodeType="withEffect">
                                  <p:stCondLst>
                                    <p:cond delay="0"/>
                                  </p:stCondLst>
                                  <p:childTnLst>
                                    <p:set>
                                      <p:cBhvr>
                                        <p:cTn id="156" dur="1" fill="hold">
                                          <p:stCondLst>
                                            <p:cond delay="0"/>
                                          </p:stCondLst>
                                        </p:cTn>
                                        <p:tgtEl>
                                          <p:spTgt spid="5"/>
                                        </p:tgtEl>
                                        <p:attrNameLst>
                                          <p:attrName>style.visibility</p:attrName>
                                        </p:attrNameLst>
                                      </p:cBhvr>
                                      <p:to>
                                        <p:strVal val="visible"/>
                                      </p:to>
                                    </p:set>
                                    <p:anim calcmode="lin" valueType="num">
                                      <p:cBhvr>
                                        <p:cTn id="157" dur="2000" fill="hold"/>
                                        <p:tgtEl>
                                          <p:spTgt spid="5"/>
                                        </p:tgtEl>
                                        <p:attrNameLst>
                                          <p:attrName>ppt_w</p:attrName>
                                        </p:attrNameLst>
                                      </p:cBhvr>
                                      <p:tavLst>
                                        <p:tav tm="0" fmla="#ppt_w*sin(2.5*pi*$)">
                                          <p:val>
                                            <p:fltVal val="0"/>
                                          </p:val>
                                        </p:tav>
                                        <p:tav tm="100000">
                                          <p:val>
                                            <p:fltVal val="1"/>
                                          </p:val>
                                        </p:tav>
                                      </p:tavLst>
                                    </p:anim>
                                    <p:anim calcmode="lin" valueType="num">
                                      <p:cBhvr>
                                        <p:cTn id="158" dur="2000" fill="hold"/>
                                        <p:tgtEl>
                                          <p:spTgt spid="5"/>
                                        </p:tgtEl>
                                        <p:attrNameLst>
                                          <p:attrName>ppt_h</p:attrName>
                                        </p:attrNameLst>
                                      </p:cBhvr>
                                      <p:tavLst>
                                        <p:tav tm="0">
                                          <p:val>
                                            <p:strVal val="#ppt_h"/>
                                          </p:val>
                                        </p:tav>
                                        <p:tav tm="100000">
                                          <p:val>
                                            <p:strVal val="#ppt_h"/>
                                          </p:val>
                                        </p:tav>
                                      </p:tavLst>
                                    </p:anim>
                                  </p:childTnLst>
                                </p:cTn>
                              </p:par>
                              <p:par>
                                <p:cTn id="159" presetID="19" presetClass="entr" presetSubtype="10" fill="hold" nodeType="withEffect">
                                  <p:stCondLst>
                                    <p:cond delay="0"/>
                                  </p:stCondLst>
                                  <p:childTnLst>
                                    <p:set>
                                      <p:cBhvr>
                                        <p:cTn id="160" dur="1" fill="hold">
                                          <p:stCondLst>
                                            <p:cond delay="0"/>
                                          </p:stCondLst>
                                        </p:cTn>
                                        <p:tgtEl>
                                          <p:spTgt spid="6"/>
                                        </p:tgtEl>
                                        <p:attrNameLst>
                                          <p:attrName>style.visibility</p:attrName>
                                        </p:attrNameLst>
                                      </p:cBhvr>
                                      <p:to>
                                        <p:strVal val="visible"/>
                                      </p:to>
                                    </p:set>
                                    <p:anim calcmode="lin" valueType="num">
                                      <p:cBhvr>
                                        <p:cTn id="161" dur="2000" fill="hold"/>
                                        <p:tgtEl>
                                          <p:spTgt spid="6"/>
                                        </p:tgtEl>
                                        <p:attrNameLst>
                                          <p:attrName>ppt_w</p:attrName>
                                        </p:attrNameLst>
                                      </p:cBhvr>
                                      <p:tavLst>
                                        <p:tav tm="0" fmla="#ppt_w*sin(2.5*pi*$)">
                                          <p:val>
                                            <p:fltVal val="0"/>
                                          </p:val>
                                        </p:tav>
                                        <p:tav tm="100000">
                                          <p:val>
                                            <p:fltVal val="1"/>
                                          </p:val>
                                        </p:tav>
                                      </p:tavLst>
                                    </p:anim>
                                    <p:anim calcmode="lin" valueType="num">
                                      <p:cBhvr>
                                        <p:cTn id="162" dur="2000" fill="hold"/>
                                        <p:tgtEl>
                                          <p:spTgt spid="6"/>
                                        </p:tgtEl>
                                        <p:attrNameLst>
                                          <p:attrName>ppt_h</p:attrName>
                                        </p:attrNameLst>
                                      </p:cBhvr>
                                      <p:tavLst>
                                        <p:tav tm="0">
                                          <p:val>
                                            <p:strVal val="#ppt_h"/>
                                          </p:val>
                                        </p:tav>
                                        <p:tav tm="100000">
                                          <p:val>
                                            <p:strVal val="#ppt_h"/>
                                          </p:val>
                                        </p:tav>
                                      </p:tavLst>
                                    </p:anim>
                                  </p:childTnLst>
                                </p:cTn>
                              </p:par>
                              <p:par>
                                <p:cTn id="163" presetID="19" presetClass="entr" presetSubtype="5" fill="hold" nodeType="withEffect">
                                  <p:stCondLst>
                                    <p:cond delay="0"/>
                                  </p:stCondLst>
                                  <p:childTnLst>
                                    <p:set>
                                      <p:cBhvr>
                                        <p:cTn id="164" dur="1" fill="hold">
                                          <p:stCondLst>
                                            <p:cond delay="0"/>
                                          </p:stCondLst>
                                        </p:cTn>
                                        <p:tgtEl>
                                          <p:spTgt spid="7"/>
                                        </p:tgtEl>
                                        <p:attrNameLst>
                                          <p:attrName>style.visibility</p:attrName>
                                        </p:attrNameLst>
                                      </p:cBhvr>
                                      <p:to>
                                        <p:strVal val="visible"/>
                                      </p:to>
                                    </p:set>
                                    <p:anim calcmode="lin" valueType="num">
                                      <p:cBhvr>
                                        <p:cTn id="165" dur="2000" fill="hold"/>
                                        <p:tgtEl>
                                          <p:spTgt spid="7"/>
                                        </p:tgtEl>
                                        <p:attrNameLst>
                                          <p:attrName>ppt_w</p:attrName>
                                        </p:attrNameLst>
                                      </p:cBhvr>
                                      <p:tavLst>
                                        <p:tav tm="0">
                                          <p:val>
                                            <p:strVal val="#ppt_w"/>
                                          </p:val>
                                        </p:tav>
                                        <p:tav tm="100000">
                                          <p:val>
                                            <p:strVal val="#ppt_w"/>
                                          </p:val>
                                        </p:tav>
                                      </p:tavLst>
                                    </p:anim>
                                    <p:anim calcmode="lin" valueType="num">
                                      <p:cBhvr>
                                        <p:cTn id="166" dur="2000" fill="hold"/>
                                        <p:tgtEl>
                                          <p:spTgt spid="7"/>
                                        </p:tgtEl>
                                        <p:attrNameLst>
                                          <p:attrName>ppt_h</p:attrName>
                                        </p:attrNameLst>
                                      </p:cBhvr>
                                      <p:tavLst>
                                        <p:tav tm="0" fmla="#ppt_h*sin(2.5*pi*$)">
                                          <p:val>
                                            <p:fltVal val="0"/>
                                          </p:val>
                                        </p:tav>
                                        <p:tav tm="100000">
                                          <p:val>
                                            <p:fltVal val="1"/>
                                          </p:val>
                                        </p:tav>
                                      </p:tavLst>
                                    </p:anim>
                                  </p:childTnLst>
                                </p:cTn>
                              </p:par>
                              <p:par>
                                <p:cTn id="167" presetID="19" presetClass="entr" presetSubtype="10" fill="hold" nodeType="withEffect">
                                  <p:stCondLst>
                                    <p:cond delay="0"/>
                                  </p:stCondLst>
                                  <p:childTnLst>
                                    <p:set>
                                      <p:cBhvr>
                                        <p:cTn id="168" dur="1" fill="hold">
                                          <p:stCondLst>
                                            <p:cond delay="0"/>
                                          </p:stCondLst>
                                        </p:cTn>
                                        <p:tgtEl>
                                          <p:spTgt spid="8"/>
                                        </p:tgtEl>
                                        <p:attrNameLst>
                                          <p:attrName>style.visibility</p:attrName>
                                        </p:attrNameLst>
                                      </p:cBhvr>
                                      <p:to>
                                        <p:strVal val="visible"/>
                                      </p:to>
                                    </p:set>
                                    <p:anim calcmode="lin" valueType="num">
                                      <p:cBhvr>
                                        <p:cTn id="169" dur="2000" fill="hold"/>
                                        <p:tgtEl>
                                          <p:spTgt spid="8"/>
                                        </p:tgtEl>
                                        <p:attrNameLst>
                                          <p:attrName>ppt_w</p:attrName>
                                        </p:attrNameLst>
                                      </p:cBhvr>
                                      <p:tavLst>
                                        <p:tav tm="0" fmla="#ppt_w*sin(2.5*pi*$)">
                                          <p:val>
                                            <p:fltVal val="0"/>
                                          </p:val>
                                        </p:tav>
                                        <p:tav tm="100000">
                                          <p:val>
                                            <p:fltVal val="1"/>
                                          </p:val>
                                        </p:tav>
                                      </p:tavLst>
                                    </p:anim>
                                    <p:anim calcmode="lin" valueType="num">
                                      <p:cBhvr>
                                        <p:cTn id="170" dur="2000" fill="hold"/>
                                        <p:tgtEl>
                                          <p:spTgt spid="8"/>
                                        </p:tgtEl>
                                        <p:attrNameLst>
                                          <p:attrName>ppt_h</p:attrName>
                                        </p:attrNameLst>
                                      </p:cBhvr>
                                      <p:tavLst>
                                        <p:tav tm="0">
                                          <p:val>
                                            <p:strVal val="#ppt_h"/>
                                          </p:val>
                                        </p:tav>
                                        <p:tav tm="100000">
                                          <p:val>
                                            <p:strVal val="#ppt_h"/>
                                          </p:val>
                                        </p:tav>
                                      </p:tavLst>
                                    </p:anim>
                                  </p:childTnLst>
                                </p:cTn>
                              </p:par>
                              <p:par>
                                <p:cTn id="171" presetID="19" presetClass="entr" presetSubtype="10" fill="hold" nodeType="withEffect">
                                  <p:stCondLst>
                                    <p:cond delay="0"/>
                                  </p:stCondLst>
                                  <p:childTnLst>
                                    <p:set>
                                      <p:cBhvr>
                                        <p:cTn id="172" dur="1" fill="hold">
                                          <p:stCondLst>
                                            <p:cond delay="0"/>
                                          </p:stCondLst>
                                        </p:cTn>
                                        <p:tgtEl>
                                          <p:spTgt spid="9"/>
                                        </p:tgtEl>
                                        <p:attrNameLst>
                                          <p:attrName>style.visibility</p:attrName>
                                        </p:attrNameLst>
                                      </p:cBhvr>
                                      <p:to>
                                        <p:strVal val="visible"/>
                                      </p:to>
                                    </p:set>
                                    <p:anim calcmode="lin" valueType="num">
                                      <p:cBhvr>
                                        <p:cTn id="173" dur="2000" fill="hold"/>
                                        <p:tgtEl>
                                          <p:spTgt spid="9"/>
                                        </p:tgtEl>
                                        <p:attrNameLst>
                                          <p:attrName>ppt_w</p:attrName>
                                        </p:attrNameLst>
                                      </p:cBhvr>
                                      <p:tavLst>
                                        <p:tav tm="0" fmla="#ppt_w*sin(2.5*pi*$)">
                                          <p:val>
                                            <p:fltVal val="0"/>
                                          </p:val>
                                        </p:tav>
                                        <p:tav tm="100000">
                                          <p:val>
                                            <p:fltVal val="1"/>
                                          </p:val>
                                        </p:tav>
                                      </p:tavLst>
                                    </p:anim>
                                    <p:anim calcmode="lin" valueType="num">
                                      <p:cBhvr>
                                        <p:cTn id="174" dur="2000" fill="hold"/>
                                        <p:tgtEl>
                                          <p:spTgt spid="9"/>
                                        </p:tgtEl>
                                        <p:attrNameLst>
                                          <p:attrName>ppt_h</p:attrName>
                                        </p:attrNameLst>
                                      </p:cBhvr>
                                      <p:tavLst>
                                        <p:tav tm="0">
                                          <p:val>
                                            <p:strVal val="#ppt_h"/>
                                          </p:val>
                                        </p:tav>
                                        <p:tav tm="100000">
                                          <p:val>
                                            <p:strVal val="#ppt_h"/>
                                          </p:val>
                                        </p:tav>
                                      </p:tavLst>
                                    </p:anim>
                                  </p:childTnLst>
                                </p:cTn>
                              </p:par>
                              <p:par>
                                <p:cTn id="175" presetID="19" presetClass="entr" presetSubtype="5" fill="hold" nodeType="withEffect">
                                  <p:stCondLst>
                                    <p:cond delay="0"/>
                                  </p:stCondLst>
                                  <p:childTnLst>
                                    <p:set>
                                      <p:cBhvr>
                                        <p:cTn id="176" dur="1" fill="hold">
                                          <p:stCondLst>
                                            <p:cond delay="0"/>
                                          </p:stCondLst>
                                        </p:cTn>
                                        <p:tgtEl>
                                          <p:spTgt spid="10"/>
                                        </p:tgtEl>
                                        <p:attrNameLst>
                                          <p:attrName>style.visibility</p:attrName>
                                        </p:attrNameLst>
                                      </p:cBhvr>
                                      <p:to>
                                        <p:strVal val="visible"/>
                                      </p:to>
                                    </p:set>
                                    <p:anim calcmode="lin" valueType="num">
                                      <p:cBhvr>
                                        <p:cTn id="177" dur="2000" fill="hold"/>
                                        <p:tgtEl>
                                          <p:spTgt spid="10"/>
                                        </p:tgtEl>
                                        <p:attrNameLst>
                                          <p:attrName>ppt_w</p:attrName>
                                        </p:attrNameLst>
                                      </p:cBhvr>
                                      <p:tavLst>
                                        <p:tav tm="0">
                                          <p:val>
                                            <p:strVal val="#ppt_w"/>
                                          </p:val>
                                        </p:tav>
                                        <p:tav tm="100000">
                                          <p:val>
                                            <p:strVal val="#ppt_w"/>
                                          </p:val>
                                        </p:tav>
                                      </p:tavLst>
                                    </p:anim>
                                    <p:anim calcmode="lin" valueType="num">
                                      <p:cBhvr>
                                        <p:cTn id="178" dur="2000" fill="hold"/>
                                        <p:tgtEl>
                                          <p:spTgt spid="10"/>
                                        </p:tgtEl>
                                        <p:attrNameLst>
                                          <p:attrName>ppt_h</p:attrName>
                                        </p:attrNameLst>
                                      </p:cBhvr>
                                      <p:tavLst>
                                        <p:tav tm="0" fmla="#ppt_h*sin(2.5*pi*$)">
                                          <p:val>
                                            <p:fltVal val="0"/>
                                          </p:val>
                                        </p:tav>
                                        <p:tav tm="100000">
                                          <p:val>
                                            <p:fltVal val="1"/>
                                          </p:val>
                                        </p:tav>
                                      </p:tavLst>
                                    </p:anim>
                                  </p:childTnLst>
                                </p:cTn>
                              </p:par>
                              <p:par>
                                <p:cTn id="179" presetID="19" presetClass="entr" presetSubtype="5" fill="hold" nodeType="withEffect">
                                  <p:stCondLst>
                                    <p:cond delay="0"/>
                                  </p:stCondLst>
                                  <p:childTnLst>
                                    <p:set>
                                      <p:cBhvr>
                                        <p:cTn id="180" dur="1" fill="hold">
                                          <p:stCondLst>
                                            <p:cond delay="0"/>
                                          </p:stCondLst>
                                        </p:cTn>
                                        <p:tgtEl>
                                          <p:spTgt spid="11"/>
                                        </p:tgtEl>
                                        <p:attrNameLst>
                                          <p:attrName>style.visibility</p:attrName>
                                        </p:attrNameLst>
                                      </p:cBhvr>
                                      <p:to>
                                        <p:strVal val="visible"/>
                                      </p:to>
                                    </p:set>
                                    <p:anim calcmode="lin" valueType="num">
                                      <p:cBhvr>
                                        <p:cTn id="181" dur="2000" fill="hold"/>
                                        <p:tgtEl>
                                          <p:spTgt spid="11"/>
                                        </p:tgtEl>
                                        <p:attrNameLst>
                                          <p:attrName>ppt_w</p:attrName>
                                        </p:attrNameLst>
                                      </p:cBhvr>
                                      <p:tavLst>
                                        <p:tav tm="0">
                                          <p:val>
                                            <p:strVal val="#ppt_w"/>
                                          </p:val>
                                        </p:tav>
                                        <p:tav tm="100000">
                                          <p:val>
                                            <p:strVal val="#ppt_w"/>
                                          </p:val>
                                        </p:tav>
                                      </p:tavLst>
                                    </p:anim>
                                    <p:anim calcmode="lin" valueType="num">
                                      <p:cBhvr>
                                        <p:cTn id="182" dur="2000" fill="hold"/>
                                        <p:tgtEl>
                                          <p:spTgt spid="11"/>
                                        </p:tgtEl>
                                        <p:attrNameLst>
                                          <p:attrName>ppt_h</p:attrName>
                                        </p:attrNameLst>
                                      </p:cBhvr>
                                      <p:tavLst>
                                        <p:tav tm="0" fmla="#ppt_h*sin(2.5*pi*$)">
                                          <p:val>
                                            <p:fltVal val="0"/>
                                          </p:val>
                                        </p:tav>
                                        <p:tav tm="100000">
                                          <p:val>
                                            <p:fltVal val="1"/>
                                          </p:val>
                                        </p:tav>
                                      </p:tavLst>
                                    </p:anim>
                                  </p:childTnLst>
                                </p:cTn>
                              </p:par>
                              <p:par>
                                <p:cTn id="183" presetID="19" presetClass="entr" presetSubtype="10" fill="hold" nodeType="withEffect">
                                  <p:stCondLst>
                                    <p:cond delay="0"/>
                                  </p:stCondLst>
                                  <p:childTnLst>
                                    <p:set>
                                      <p:cBhvr>
                                        <p:cTn id="184" dur="1" fill="hold">
                                          <p:stCondLst>
                                            <p:cond delay="0"/>
                                          </p:stCondLst>
                                        </p:cTn>
                                        <p:tgtEl>
                                          <p:spTgt spid="12"/>
                                        </p:tgtEl>
                                        <p:attrNameLst>
                                          <p:attrName>style.visibility</p:attrName>
                                        </p:attrNameLst>
                                      </p:cBhvr>
                                      <p:to>
                                        <p:strVal val="visible"/>
                                      </p:to>
                                    </p:set>
                                    <p:anim calcmode="lin" valueType="num">
                                      <p:cBhvr>
                                        <p:cTn id="185" dur="2000" fill="hold"/>
                                        <p:tgtEl>
                                          <p:spTgt spid="12"/>
                                        </p:tgtEl>
                                        <p:attrNameLst>
                                          <p:attrName>ppt_w</p:attrName>
                                        </p:attrNameLst>
                                      </p:cBhvr>
                                      <p:tavLst>
                                        <p:tav tm="0" fmla="#ppt_w*sin(2.5*pi*$)">
                                          <p:val>
                                            <p:fltVal val="0"/>
                                          </p:val>
                                        </p:tav>
                                        <p:tav tm="100000">
                                          <p:val>
                                            <p:fltVal val="1"/>
                                          </p:val>
                                        </p:tav>
                                      </p:tavLst>
                                    </p:anim>
                                    <p:anim calcmode="lin" valueType="num">
                                      <p:cBhvr>
                                        <p:cTn id="186" dur="2000" fill="hold"/>
                                        <p:tgtEl>
                                          <p:spTgt spid="12"/>
                                        </p:tgtEl>
                                        <p:attrNameLst>
                                          <p:attrName>ppt_h</p:attrName>
                                        </p:attrNameLst>
                                      </p:cBhvr>
                                      <p:tavLst>
                                        <p:tav tm="0">
                                          <p:val>
                                            <p:strVal val="#ppt_h"/>
                                          </p:val>
                                        </p:tav>
                                        <p:tav tm="100000">
                                          <p:val>
                                            <p:strVal val="#ppt_h"/>
                                          </p:val>
                                        </p:tav>
                                      </p:tavLst>
                                    </p:anim>
                                  </p:childTnLst>
                                </p:cTn>
                              </p:par>
                              <p:par>
                                <p:cTn id="187" presetID="19" presetClass="entr" presetSubtype="10" fill="hold" nodeType="withEffect">
                                  <p:stCondLst>
                                    <p:cond delay="0"/>
                                  </p:stCondLst>
                                  <p:childTnLst>
                                    <p:set>
                                      <p:cBhvr>
                                        <p:cTn id="188" dur="1" fill="hold">
                                          <p:stCondLst>
                                            <p:cond delay="0"/>
                                          </p:stCondLst>
                                        </p:cTn>
                                        <p:tgtEl>
                                          <p:spTgt spid="13"/>
                                        </p:tgtEl>
                                        <p:attrNameLst>
                                          <p:attrName>style.visibility</p:attrName>
                                        </p:attrNameLst>
                                      </p:cBhvr>
                                      <p:to>
                                        <p:strVal val="visible"/>
                                      </p:to>
                                    </p:set>
                                    <p:anim calcmode="lin" valueType="num">
                                      <p:cBhvr>
                                        <p:cTn id="189" dur="2000" fill="hold"/>
                                        <p:tgtEl>
                                          <p:spTgt spid="13"/>
                                        </p:tgtEl>
                                        <p:attrNameLst>
                                          <p:attrName>ppt_w</p:attrName>
                                        </p:attrNameLst>
                                      </p:cBhvr>
                                      <p:tavLst>
                                        <p:tav tm="0" fmla="#ppt_w*sin(2.5*pi*$)">
                                          <p:val>
                                            <p:fltVal val="0"/>
                                          </p:val>
                                        </p:tav>
                                        <p:tav tm="100000">
                                          <p:val>
                                            <p:fltVal val="1"/>
                                          </p:val>
                                        </p:tav>
                                      </p:tavLst>
                                    </p:anim>
                                    <p:anim calcmode="lin" valueType="num">
                                      <p:cBhvr>
                                        <p:cTn id="190" dur="2000" fill="hold"/>
                                        <p:tgtEl>
                                          <p:spTgt spid="13"/>
                                        </p:tgtEl>
                                        <p:attrNameLst>
                                          <p:attrName>ppt_h</p:attrName>
                                        </p:attrNameLst>
                                      </p:cBhvr>
                                      <p:tavLst>
                                        <p:tav tm="0">
                                          <p:val>
                                            <p:strVal val="#ppt_h"/>
                                          </p:val>
                                        </p:tav>
                                        <p:tav tm="100000">
                                          <p:val>
                                            <p:strVal val="#ppt_h"/>
                                          </p:val>
                                        </p:tav>
                                      </p:tavLst>
                                    </p:anim>
                                  </p:childTnLst>
                                </p:cTn>
                              </p:par>
                              <p:par>
                                <p:cTn id="191" presetID="19" presetClass="entr" presetSubtype="5" fill="hold" nodeType="withEffect">
                                  <p:stCondLst>
                                    <p:cond delay="0"/>
                                  </p:stCondLst>
                                  <p:childTnLst>
                                    <p:set>
                                      <p:cBhvr>
                                        <p:cTn id="192" dur="1" fill="hold">
                                          <p:stCondLst>
                                            <p:cond delay="0"/>
                                          </p:stCondLst>
                                        </p:cTn>
                                        <p:tgtEl>
                                          <p:spTgt spid="14"/>
                                        </p:tgtEl>
                                        <p:attrNameLst>
                                          <p:attrName>style.visibility</p:attrName>
                                        </p:attrNameLst>
                                      </p:cBhvr>
                                      <p:to>
                                        <p:strVal val="visible"/>
                                      </p:to>
                                    </p:set>
                                    <p:anim calcmode="lin" valueType="num">
                                      <p:cBhvr>
                                        <p:cTn id="193" dur="2000" fill="hold"/>
                                        <p:tgtEl>
                                          <p:spTgt spid="14"/>
                                        </p:tgtEl>
                                        <p:attrNameLst>
                                          <p:attrName>ppt_w</p:attrName>
                                        </p:attrNameLst>
                                      </p:cBhvr>
                                      <p:tavLst>
                                        <p:tav tm="0">
                                          <p:val>
                                            <p:strVal val="#ppt_w"/>
                                          </p:val>
                                        </p:tav>
                                        <p:tav tm="100000">
                                          <p:val>
                                            <p:strVal val="#ppt_w"/>
                                          </p:val>
                                        </p:tav>
                                      </p:tavLst>
                                    </p:anim>
                                    <p:anim calcmode="lin" valueType="num">
                                      <p:cBhvr>
                                        <p:cTn id="194" dur="2000" fill="hold"/>
                                        <p:tgtEl>
                                          <p:spTgt spid="14"/>
                                        </p:tgtEl>
                                        <p:attrNameLst>
                                          <p:attrName>ppt_h</p:attrName>
                                        </p:attrNameLst>
                                      </p:cBhvr>
                                      <p:tavLst>
                                        <p:tav tm="0" fmla="#ppt_h*sin(2.5*pi*$)">
                                          <p:val>
                                            <p:fltVal val="0"/>
                                          </p:val>
                                        </p:tav>
                                        <p:tav tm="100000">
                                          <p:val>
                                            <p:fltVal val="1"/>
                                          </p:val>
                                        </p:tav>
                                      </p:tavLst>
                                    </p:anim>
                                  </p:childTnLst>
                                </p:cTn>
                              </p:par>
                              <p:par>
                                <p:cTn id="195" presetID="19" presetClass="entr" presetSubtype="5" fill="hold" nodeType="withEffect">
                                  <p:stCondLst>
                                    <p:cond delay="0"/>
                                  </p:stCondLst>
                                  <p:childTnLst>
                                    <p:set>
                                      <p:cBhvr>
                                        <p:cTn id="196" dur="1" fill="hold">
                                          <p:stCondLst>
                                            <p:cond delay="0"/>
                                          </p:stCondLst>
                                        </p:cTn>
                                        <p:tgtEl>
                                          <p:spTgt spid="15"/>
                                        </p:tgtEl>
                                        <p:attrNameLst>
                                          <p:attrName>style.visibility</p:attrName>
                                        </p:attrNameLst>
                                      </p:cBhvr>
                                      <p:to>
                                        <p:strVal val="visible"/>
                                      </p:to>
                                    </p:set>
                                    <p:anim calcmode="lin" valueType="num">
                                      <p:cBhvr>
                                        <p:cTn id="197" dur="2000" fill="hold"/>
                                        <p:tgtEl>
                                          <p:spTgt spid="15"/>
                                        </p:tgtEl>
                                        <p:attrNameLst>
                                          <p:attrName>ppt_w</p:attrName>
                                        </p:attrNameLst>
                                      </p:cBhvr>
                                      <p:tavLst>
                                        <p:tav tm="0">
                                          <p:val>
                                            <p:strVal val="#ppt_w"/>
                                          </p:val>
                                        </p:tav>
                                        <p:tav tm="100000">
                                          <p:val>
                                            <p:strVal val="#ppt_w"/>
                                          </p:val>
                                        </p:tav>
                                      </p:tavLst>
                                    </p:anim>
                                    <p:anim calcmode="lin" valueType="num">
                                      <p:cBhvr>
                                        <p:cTn id="198" dur="2000" fill="hold"/>
                                        <p:tgtEl>
                                          <p:spTgt spid="15"/>
                                        </p:tgtEl>
                                        <p:attrNameLst>
                                          <p:attrName>ppt_h</p:attrName>
                                        </p:attrNameLst>
                                      </p:cBhvr>
                                      <p:tavLst>
                                        <p:tav tm="0" fmla="#ppt_h*sin(2.5*pi*$)">
                                          <p:val>
                                            <p:fltVal val="0"/>
                                          </p:val>
                                        </p:tav>
                                        <p:tav tm="100000">
                                          <p:val>
                                            <p:fltVal val="1"/>
                                          </p:val>
                                        </p:tav>
                                      </p:tavLst>
                                    </p:anim>
                                  </p:childTnLst>
                                </p:cTn>
                              </p:par>
                              <p:par>
                                <p:cTn id="199" presetID="19" presetClass="entr" presetSubtype="10" fill="hold" nodeType="withEffect">
                                  <p:stCondLst>
                                    <p:cond delay="0"/>
                                  </p:stCondLst>
                                  <p:childTnLst>
                                    <p:set>
                                      <p:cBhvr>
                                        <p:cTn id="200" dur="1" fill="hold">
                                          <p:stCondLst>
                                            <p:cond delay="0"/>
                                          </p:stCondLst>
                                        </p:cTn>
                                        <p:tgtEl>
                                          <p:spTgt spid="16"/>
                                        </p:tgtEl>
                                        <p:attrNameLst>
                                          <p:attrName>style.visibility</p:attrName>
                                        </p:attrNameLst>
                                      </p:cBhvr>
                                      <p:to>
                                        <p:strVal val="visible"/>
                                      </p:to>
                                    </p:set>
                                    <p:anim calcmode="lin" valueType="num">
                                      <p:cBhvr>
                                        <p:cTn id="201" dur="2000" fill="hold"/>
                                        <p:tgtEl>
                                          <p:spTgt spid="16"/>
                                        </p:tgtEl>
                                        <p:attrNameLst>
                                          <p:attrName>ppt_w</p:attrName>
                                        </p:attrNameLst>
                                      </p:cBhvr>
                                      <p:tavLst>
                                        <p:tav tm="0" fmla="#ppt_w*sin(2.5*pi*$)">
                                          <p:val>
                                            <p:fltVal val="0"/>
                                          </p:val>
                                        </p:tav>
                                        <p:tav tm="100000">
                                          <p:val>
                                            <p:fltVal val="1"/>
                                          </p:val>
                                        </p:tav>
                                      </p:tavLst>
                                    </p:anim>
                                    <p:anim calcmode="lin" valueType="num">
                                      <p:cBhvr>
                                        <p:cTn id="202" dur="2000" fill="hold"/>
                                        <p:tgtEl>
                                          <p:spTgt spid="16"/>
                                        </p:tgtEl>
                                        <p:attrNameLst>
                                          <p:attrName>ppt_h</p:attrName>
                                        </p:attrNameLst>
                                      </p:cBhvr>
                                      <p:tavLst>
                                        <p:tav tm="0">
                                          <p:val>
                                            <p:strVal val="#ppt_h"/>
                                          </p:val>
                                        </p:tav>
                                        <p:tav tm="100000">
                                          <p:val>
                                            <p:strVal val="#ppt_h"/>
                                          </p:val>
                                        </p:tav>
                                      </p:tavLst>
                                    </p:anim>
                                  </p:childTnLst>
                                </p:cTn>
                              </p:par>
                              <p:par>
                                <p:cTn id="203" presetID="19" presetClass="entr" presetSubtype="10" fill="hold" nodeType="withEffect">
                                  <p:stCondLst>
                                    <p:cond delay="0"/>
                                  </p:stCondLst>
                                  <p:childTnLst>
                                    <p:set>
                                      <p:cBhvr>
                                        <p:cTn id="204" dur="1" fill="hold">
                                          <p:stCondLst>
                                            <p:cond delay="0"/>
                                          </p:stCondLst>
                                        </p:cTn>
                                        <p:tgtEl>
                                          <p:spTgt spid="17"/>
                                        </p:tgtEl>
                                        <p:attrNameLst>
                                          <p:attrName>style.visibility</p:attrName>
                                        </p:attrNameLst>
                                      </p:cBhvr>
                                      <p:to>
                                        <p:strVal val="visible"/>
                                      </p:to>
                                    </p:set>
                                    <p:anim calcmode="lin" valueType="num">
                                      <p:cBhvr>
                                        <p:cTn id="205" dur="2000" fill="hold"/>
                                        <p:tgtEl>
                                          <p:spTgt spid="17"/>
                                        </p:tgtEl>
                                        <p:attrNameLst>
                                          <p:attrName>ppt_w</p:attrName>
                                        </p:attrNameLst>
                                      </p:cBhvr>
                                      <p:tavLst>
                                        <p:tav tm="0" fmla="#ppt_w*sin(2.5*pi*$)">
                                          <p:val>
                                            <p:fltVal val="0"/>
                                          </p:val>
                                        </p:tav>
                                        <p:tav tm="100000">
                                          <p:val>
                                            <p:fltVal val="1"/>
                                          </p:val>
                                        </p:tav>
                                      </p:tavLst>
                                    </p:anim>
                                    <p:anim calcmode="lin" valueType="num">
                                      <p:cBhvr>
                                        <p:cTn id="206" dur="2000" fill="hold"/>
                                        <p:tgtEl>
                                          <p:spTgt spid="17"/>
                                        </p:tgtEl>
                                        <p:attrNameLst>
                                          <p:attrName>ppt_h</p:attrName>
                                        </p:attrNameLst>
                                      </p:cBhvr>
                                      <p:tavLst>
                                        <p:tav tm="0">
                                          <p:val>
                                            <p:strVal val="#ppt_h"/>
                                          </p:val>
                                        </p:tav>
                                        <p:tav tm="100000">
                                          <p:val>
                                            <p:strVal val="#ppt_h"/>
                                          </p:val>
                                        </p:tav>
                                      </p:tavLst>
                                    </p:anim>
                                  </p:childTnLst>
                                </p:cTn>
                              </p:par>
                              <p:par>
                                <p:cTn id="207" presetID="19" presetClass="entr" presetSubtype="5" fill="hold" nodeType="withEffect">
                                  <p:stCondLst>
                                    <p:cond delay="0"/>
                                  </p:stCondLst>
                                  <p:childTnLst>
                                    <p:set>
                                      <p:cBhvr>
                                        <p:cTn id="208" dur="1" fill="hold">
                                          <p:stCondLst>
                                            <p:cond delay="0"/>
                                          </p:stCondLst>
                                        </p:cTn>
                                        <p:tgtEl>
                                          <p:spTgt spid="18"/>
                                        </p:tgtEl>
                                        <p:attrNameLst>
                                          <p:attrName>style.visibility</p:attrName>
                                        </p:attrNameLst>
                                      </p:cBhvr>
                                      <p:to>
                                        <p:strVal val="visible"/>
                                      </p:to>
                                    </p:set>
                                    <p:anim calcmode="lin" valueType="num">
                                      <p:cBhvr>
                                        <p:cTn id="209" dur="2000" fill="hold"/>
                                        <p:tgtEl>
                                          <p:spTgt spid="18"/>
                                        </p:tgtEl>
                                        <p:attrNameLst>
                                          <p:attrName>ppt_w</p:attrName>
                                        </p:attrNameLst>
                                      </p:cBhvr>
                                      <p:tavLst>
                                        <p:tav tm="0">
                                          <p:val>
                                            <p:strVal val="#ppt_w"/>
                                          </p:val>
                                        </p:tav>
                                        <p:tav tm="100000">
                                          <p:val>
                                            <p:strVal val="#ppt_w"/>
                                          </p:val>
                                        </p:tav>
                                      </p:tavLst>
                                    </p:anim>
                                    <p:anim calcmode="lin" valueType="num">
                                      <p:cBhvr>
                                        <p:cTn id="210" dur="2000" fill="hold"/>
                                        <p:tgtEl>
                                          <p:spTgt spid="18"/>
                                        </p:tgtEl>
                                        <p:attrNameLst>
                                          <p:attrName>ppt_h</p:attrName>
                                        </p:attrNameLst>
                                      </p:cBhvr>
                                      <p:tavLst>
                                        <p:tav tm="0" fmla="#ppt_h*sin(2.5*pi*$)">
                                          <p:val>
                                            <p:fltVal val="0"/>
                                          </p:val>
                                        </p:tav>
                                        <p:tav tm="100000">
                                          <p:val>
                                            <p:fltVal val="1"/>
                                          </p:val>
                                        </p:tav>
                                      </p:tavLst>
                                    </p:anim>
                                  </p:childTnLst>
                                </p:cTn>
                              </p:par>
                              <p:par>
                                <p:cTn id="211" presetID="19" presetClass="entr" presetSubtype="5" fill="hold" nodeType="withEffect">
                                  <p:stCondLst>
                                    <p:cond delay="0"/>
                                  </p:stCondLst>
                                  <p:childTnLst>
                                    <p:set>
                                      <p:cBhvr>
                                        <p:cTn id="212" dur="1" fill="hold">
                                          <p:stCondLst>
                                            <p:cond delay="0"/>
                                          </p:stCondLst>
                                        </p:cTn>
                                        <p:tgtEl>
                                          <p:spTgt spid="19"/>
                                        </p:tgtEl>
                                        <p:attrNameLst>
                                          <p:attrName>style.visibility</p:attrName>
                                        </p:attrNameLst>
                                      </p:cBhvr>
                                      <p:to>
                                        <p:strVal val="visible"/>
                                      </p:to>
                                    </p:set>
                                    <p:anim calcmode="lin" valueType="num">
                                      <p:cBhvr>
                                        <p:cTn id="213" dur="2000" fill="hold"/>
                                        <p:tgtEl>
                                          <p:spTgt spid="19"/>
                                        </p:tgtEl>
                                        <p:attrNameLst>
                                          <p:attrName>ppt_w</p:attrName>
                                        </p:attrNameLst>
                                      </p:cBhvr>
                                      <p:tavLst>
                                        <p:tav tm="0">
                                          <p:val>
                                            <p:strVal val="#ppt_w"/>
                                          </p:val>
                                        </p:tav>
                                        <p:tav tm="100000">
                                          <p:val>
                                            <p:strVal val="#ppt_w"/>
                                          </p:val>
                                        </p:tav>
                                      </p:tavLst>
                                    </p:anim>
                                    <p:anim calcmode="lin" valueType="num">
                                      <p:cBhvr>
                                        <p:cTn id="214" dur="2000" fill="hold"/>
                                        <p:tgtEl>
                                          <p:spTgt spid="19"/>
                                        </p:tgtEl>
                                        <p:attrNameLst>
                                          <p:attrName>ppt_h</p:attrName>
                                        </p:attrNameLst>
                                      </p:cBhvr>
                                      <p:tavLst>
                                        <p:tav tm="0" fmla="#ppt_h*sin(2.5*pi*$)">
                                          <p:val>
                                            <p:fltVal val="0"/>
                                          </p:val>
                                        </p:tav>
                                        <p:tav tm="100000">
                                          <p:val>
                                            <p:fltVal val="1"/>
                                          </p:val>
                                        </p:tav>
                                      </p:tavLst>
                                    </p:anim>
                                  </p:childTnLst>
                                </p:cTn>
                              </p:par>
                              <p:par>
                                <p:cTn id="215" presetID="19" presetClass="entr" presetSubtype="10" fill="hold" nodeType="withEffect">
                                  <p:stCondLst>
                                    <p:cond delay="0"/>
                                  </p:stCondLst>
                                  <p:childTnLst>
                                    <p:set>
                                      <p:cBhvr>
                                        <p:cTn id="216" dur="1" fill="hold">
                                          <p:stCondLst>
                                            <p:cond delay="0"/>
                                          </p:stCondLst>
                                        </p:cTn>
                                        <p:tgtEl>
                                          <p:spTgt spid="20"/>
                                        </p:tgtEl>
                                        <p:attrNameLst>
                                          <p:attrName>style.visibility</p:attrName>
                                        </p:attrNameLst>
                                      </p:cBhvr>
                                      <p:to>
                                        <p:strVal val="visible"/>
                                      </p:to>
                                    </p:set>
                                    <p:anim calcmode="lin" valueType="num">
                                      <p:cBhvr>
                                        <p:cTn id="217" dur="2000" fill="hold"/>
                                        <p:tgtEl>
                                          <p:spTgt spid="20"/>
                                        </p:tgtEl>
                                        <p:attrNameLst>
                                          <p:attrName>ppt_w</p:attrName>
                                        </p:attrNameLst>
                                      </p:cBhvr>
                                      <p:tavLst>
                                        <p:tav tm="0" fmla="#ppt_w*sin(2.5*pi*$)">
                                          <p:val>
                                            <p:fltVal val="0"/>
                                          </p:val>
                                        </p:tav>
                                        <p:tav tm="100000">
                                          <p:val>
                                            <p:fltVal val="1"/>
                                          </p:val>
                                        </p:tav>
                                      </p:tavLst>
                                    </p:anim>
                                    <p:anim calcmode="lin" valueType="num">
                                      <p:cBhvr>
                                        <p:cTn id="218" dur="2000" fill="hold"/>
                                        <p:tgtEl>
                                          <p:spTgt spid="20"/>
                                        </p:tgtEl>
                                        <p:attrNameLst>
                                          <p:attrName>ppt_h</p:attrName>
                                        </p:attrNameLst>
                                      </p:cBhvr>
                                      <p:tavLst>
                                        <p:tav tm="0">
                                          <p:val>
                                            <p:strVal val="#ppt_h"/>
                                          </p:val>
                                        </p:tav>
                                        <p:tav tm="100000">
                                          <p:val>
                                            <p:strVal val="#ppt_h"/>
                                          </p:val>
                                        </p:tav>
                                      </p:tavLst>
                                    </p:anim>
                                  </p:childTnLst>
                                </p:cTn>
                              </p:par>
                              <p:par>
                                <p:cTn id="219" presetID="19" presetClass="entr" presetSubtype="10" fill="hold" nodeType="withEffect">
                                  <p:stCondLst>
                                    <p:cond delay="0"/>
                                  </p:stCondLst>
                                  <p:childTnLst>
                                    <p:set>
                                      <p:cBhvr>
                                        <p:cTn id="220" dur="1" fill="hold">
                                          <p:stCondLst>
                                            <p:cond delay="0"/>
                                          </p:stCondLst>
                                        </p:cTn>
                                        <p:tgtEl>
                                          <p:spTgt spid="21"/>
                                        </p:tgtEl>
                                        <p:attrNameLst>
                                          <p:attrName>style.visibility</p:attrName>
                                        </p:attrNameLst>
                                      </p:cBhvr>
                                      <p:to>
                                        <p:strVal val="visible"/>
                                      </p:to>
                                    </p:set>
                                    <p:anim calcmode="lin" valueType="num">
                                      <p:cBhvr>
                                        <p:cTn id="221" dur="2000" fill="hold"/>
                                        <p:tgtEl>
                                          <p:spTgt spid="21"/>
                                        </p:tgtEl>
                                        <p:attrNameLst>
                                          <p:attrName>ppt_w</p:attrName>
                                        </p:attrNameLst>
                                      </p:cBhvr>
                                      <p:tavLst>
                                        <p:tav tm="0" fmla="#ppt_w*sin(2.5*pi*$)">
                                          <p:val>
                                            <p:fltVal val="0"/>
                                          </p:val>
                                        </p:tav>
                                        <p:tav tm="100000">
                                          <p:val>
                                            <p:fltVal val="1"/>
                                          </p:val>
                                        </p:tav>
                                      </p:tavLst>
                                    </p:anim>
                                    <p:anim calcmode="lin" valueType="num">
                                      <p:cBhvr>
                                        <p:cTn id="222" dur="2000" fill="hold"/>
                                        <p:tgtEl>
                                          <p:spTgt spid="21"/>
                                        </p:tgtEl>
                                        <p:attrNameLst>
                                          <p:attrName>ppt_h</p:attrName>
                                        </p:attrNameLst>
                                      </p:cBhvr>
                                      <p:tavLst>
                                        <p:tav tm="0">
                                          <p:val>
                                            <p:strVal val="#ppt_h"/>
                                          </p:val>
                                        </p:tav>
                                        <p:tav tm="100000">
                                          <p:val>
                                            <p:strVal val="#ppt_h"/>
                                          </p:val>
                                        </p:tav>
                                      </p:tavLst>
                                    </p:anim>
                                  </p:childTnLst>
                                </p:cTn>
                              </p:par>
                              <p:par>
                                <p:cTn id="223" presetID="19" presetClass="entr" presetSubtype="5" fill="hold" nodeType="withEffect">
                                  <p:stCondLst>
                                    <p:cond delay="0"/>
                                  </p:stCondLst>
                                  <p:childTnLst>
                                    <p:set>
                                      <p:cBhvr>
                                        <p:cTn id="224" dur="1" fill="hold">
                                          <p:stCondLst>
                                            <p:cond delay="0"/>
                                          </p:stCondLst>
                                        </p:cTn>
                                        <p:tgtEl>
                                          <p:spTgt spid="22"/>
                                        </p:tgtEl>
                                        <p:attrNameLst>
                                          <p:attrName>style.visibility</p:attrName>
                                        </p:attrNameLst>
                                      </p:cBhvr>
                                      <p:to>
                                        <p:strVal val="visible"/>
                                      </p:to>
                                    </p:set>
                                    <p:anim calcmode="lin" valueType="num">
                                      <p:cBhvr>
                                        <p:cTn id="225" dur="2000" fill="hold"/>
                                        <p:tgtEl>
                                          <p:spTgt spid="22"/>
                                        </p:tgtEl>
                                        <p:attrNameLst>
                                          <p:attrName>ppt_w</p:attrName>
                                        </p:attrNameLst>
                                      </p:cBhvr>
                                      <p:tavLst>
                                        <p:tav tm="0">
                                          <p:val>
                                            <p:strVal val="#ppt_w"/>
                                          </p:val>
                                        </p:tav>
                                        <p:tav tm="100000">
                                          <p:val>
                                            <p:strVal val="#ppt_w"/>
                                          </p:val>
                                        </p:tav>
                                      </p:tavLst>
                                    </p:anim>
                                    <p:anim calcmode="lin" valueType="num">
                                      <p:cBhvr>
                                        <p:cTn id="226" dur="2000" fill="hold"/>
                                        <p:tgtEl>
                                          <p:spTgt spid="22"/>
                                        </p:tgtEl>
                                        <p:attrNameLst>
                                          <p:attrName>ppt_h</p:attrName>
                                        </p:attrNameLst>
                                      </p:cBhvr>
                                      <p:tavLst>
                                        <p:tav tm="0" fmla="#ppt_h*sin(2.5*pi*$)">
                                          <p:val>
                                            <p:fltVal val="0"/>
                                          </p:val>
                                        </p:tav>
                                        <p:tav tm="100000">
                                          <p:val>
                                            <p:fltVal val="1"/>
                                          </p:val>
                                        </p:tav>
                                      </p:tavLst>
                                    </p:anim>
                                  </p:childTnLst>
                                </p:cTn>
                              </p:par>
                              <p:par>
                                <p:cTn id="227" presetID="19" presetClass="entr" presetSubtype="5" fill="hold" nodeType="withEffect">
                                  <p:stCondLst>
                                    <p:cond delay="0"/>
                                  </p:stCondLst>
                                  <p:childTnLst>
                                    <p:set>
                                      <p:cBhvr>
                                        <p:cTn id="228" dur="1" fill="hold">
                                          <p:stCondLst>
                                            <p:cond delay="0"/>
                                          </p:stCondLst>
                                        </p:cTn>
                                        <p:tgtEl>
                                          <p:spTgt spid="23"/>
                                        </p:tgtEl>
                                        <p:attrNameLst>
                                          <p:attrName>style.visibility</p:attrName>
                                        </p:attrNameLst>
                                      </p:cBhvr>
                                      <p:to>
                                        <p:strVal val="visible"/>
                                      </p:to>
                                    </p:set>
                                    <p:anim calcmode="lin" valueType="num">
                                      <p:cBhvr>
                                        <p:cTn id="229" dur="2000" fill="hold"/>
                                        <p:tgtEl>
                                          <p:spTgt spid="23"/>
                                        </p:tgtEl>
                                        <p:attrNameLst>
                                          <p:attrName>ppt_w</p:attrName>
                                        </p:attrNameLst>
                                      </p:cBhvr>
                                      <p:tavLst>
                                        <p:tav tm="0">
                                          <p:val>
                                            <p:strVal val="#ppt_w"/>
                                          </p:val>
                                        </p:tav>
                                        <p:tav tm="100000">
                                          <p:val>
                                            <p:strVal val="#ppt_w"/>
                                          </p:val>
                                        </p:tav>
                                      </p:tavLst>
                                    </p:anim>
                                    <p:anim calcmode="lin" valueType="num">
                                      <p:cBhvr>
                                        <p:cTn id="230" dur="2000" fill="hold"/>
                                        <p:tgtEl>
                                          <p:spTgt spid="23"/>
                                        </p:tgtEl>
                                        <p:attrNameLst>
                                          <p:attrName>ppt_h</p:attrName>
                                        </p:attrNameLst>
                                      </p:cBhvr>
                                      <p:tavLst>
                                        <p:tav tm="0" fmla="#ppt_h*sin(2.5*pi*$)">
                                          <p:val>
                                            <p:fltVal val="0"/>
                                          </p:val>
                                        </p:tav>
                                        <p:tav tm="100000">
                                          <p:val>
                                            <p:fltVal val="1"/>
                                          </p:val>
                                        </p:tav>
                                      </p:tavLst>
                                    </p:anim>
                                  </p:childTnLst>
                                </p:cTn>
                              </p:par>
                              <p:par>
                                <p:cTn id="231" presetID="19" presetClass="entr" presetSubtype="10" fill="hold" nodeType="withEffect">
                                  <p:stCondLst>
                                    <p:cond delay="0"/>
                                  </p:stCondLst>
                                  <p:childTnLst>
                                    <p:set>
                                      <p:cBhvr>
                                        <p:cTn id="232" dur="1" fill="hold">
                                          <p:stCondLst>
                                            <p:cond delay="0"/>
                                          </p:stCondLst>
                                        </p:cTn>
                                        <p:tgtEl>
                                          <p:spTgt spid="24"/>
                                        </p:tgtEl>
                                        <p:attrNameLst>
                                          <p:attrName>style.visibility</p:attrName>
                                        </p:attrNameLst>
                                      </p:cBhvr>
                                      <p:to>
                                        <p:strVal val="visible"/>
                                      </p:to>
                                    </p:set>
                                    <p:anim calcmode="lin" valueType="num">
                                      <p:cBhvr>
                                        <p:cTn id="233" dur="2000" fill="hold"/>
                                        <p:tgtEl>
                                          <p:spTgt spid="24"/>
                                        </p:tgtEl>
                                        <p:attrNameLst>
                                          <p:attrName>ppt_w</p:attrName>
                                        </p:attrNameLst>
                                      </p:cBhvr>
                                      <p:tavLst>
                                        <p:tav tm="0" fmla="#ppt_w*sin(2.5*pi*$)">
                                          <p:val>
                                            <p:fltVal val="0"/>
                                          </p:val>
                                        </p:tav>
                                        <p:tav tm="100000">
                                          <p:val>
                                            <p:fltVal val="1"/>
                                          </p:val>
                                        </p:tav>
                                      </p:tavLst>
                                    </p:anim>
                                    <p:anim calcmode="lin" valueType="num">
                                      <p:cBhvr>
                                        <p:cTn id="234" dur="2000" fill="hold"/>
                                        <p:tgtEl>
                                          <p:spTgt spid="24"/>
                                        </p:tgtEl>
                                        <p:attrNameLst>
                                          <p:attrName>ppt_h</p:attrName>
                                        </p:attrNameLst>
                                      </p:cBhvr>
                                      <p:tavLst>
                                        <p:tav tm="0">
                                          <p:val>
                                            <p:strVal val="#ppt_h"/>
                                          </p:val>
                                        </p:tav>
                                        <p:tav tm="100000">
                                          <p:val>
                                            <p:strVal val="#ppt_h"/>
                                          </p:val>
                                        </p:tav>
                                      </p:tavLst>
                                    </p:anim>
                                  </p:childTnLst>
                                </p:cTn>
                              </p:par>
                              <p:par>
                                <p:cTn id="235" presetID="19" presetClass="entr" presetSubtype="10" fill="hold" nodeType="withEffect">
                                  <p:stCondLst>
                                    <p:cond delay="0"/>
                                  </p:stCondLst>
                                  <p:childTnLst>
                                    <p:set>
                                      <p:cBhvr>
                                        <p:cTn id="236" dur="1" fill="hold">
                                          <p:stCondLst>
                                            <p:cond delay="0"/>
                                          </p:stCondLst>
                                        </p:cTn>
                                        <p:tgtEl>
                                          <p:spTgt spid="25"/>
                                        </p:tgtEl>
                                        <p:attrNameLst>
                                          <p:attrName>style.visibility</p:attrName>
                                        </p:attrNameLst>
                                      </p:cBhvr>
                                      <p:to>
                                        <p:strVal val="visible"/>
                                      </p:to>
                                    </p:set>
                                    <p:anim calcmode="lin" valueType="num">
                                      <p:cBhvr>
                                        <p:cTn id="237" dur="2000" fill="hold"/>
                                        <p:tgtEl>
                                          <p:spTgt spid="25"/>
                                        </p:tgtEl>
                                        <p:attrNameLst>
                                          <p:attrName>ppt_w</p:attrName>
                                        </p:attrNameLst>
                                      </p:cBhvr>
                                      <p:tavLst>
                                        <p:tav tm="0" fmla="#ppt_w*sin(2.5*pi*$)">
                                          <p:val>
                                            <p:fltVal val="0"/>
                                          </p:val>
                                        </p:tav>
                                        <p:tav tm="100000">
                                          <p:val>
                                            <p:fltVal val="1"/>
                                          </p:val>
                                        </p:tav>
                                      </p:tavLst>
                                    </p:anim>
                                    <p:anim calcmode="lin" valueType="num">
                                      <p:cBhvr>
                                        <p:cTn id="238" dur="2000" fill="hold"/>
                                        <p:tgtEl>
                                          <p:spTgt spid="25"/>
                                        </p:tgtEl>
                                        <p:attrNameLst>
                                          <p:attrName>ppt_h</p:attrName>
                                        </p:attrNameLst>
                                      </p:cBhvr>
                                      <p:tavLst>
                                        <p:tav tm="0">
                                          <p:val>
                                            <p:strVal val="#ppt_h"/>
                                          </p:val>
                                        </p:tav>
                                        <p:tav tm="100000">
                                          <p:val>
                                            <p:strVal val="#ppt_h"/>
                                          </p:val>
                                        </p:tav>
                                      </p:tavLst>
                                    </p:anim>
                                  </p:childTnLst>
                                </p:cTn>
                              </p:par>
                              <p:par>
                                <p:cTn id="239" presetID="19" presetClass="entr" presetSubtype="5" fill="hold" nodeType="withEffect">
                                  <p:stCondLst>
                                    <p:cond delay="0"/>
                                  </p:stCondLst>
                                  <p:childTnLst>
                                    <p:set>
                                      <p:cBhvr>
                                        <p:cTn id="240" dur="1" fill="hold">
                                          <p:stCondLst>
                                            <p:cond delay="0"/>
                                          </p:stCondLst>
                                        </p:cTn>
                                        <p:tgtEl>
                                          <p:spTgt spid="26"/>
                                        </p:tgtEl>
                                        <p:attrNameLst>
                                          <p:attrName>style.visibility</p:attrName>
                                        </p:attrNameLst>
                                      </p:cBhvr>
                                      <p:to>
                                        <p:strVal val="visible"/>
                                      </p:to>
                                    </p:set>
                                    <p:anim calcmode="lin" valueType="num">
                                      <p:cBhvr>
                                        <p:cTn id="241" dur="2000" fill="hold"/>
                                        <p:tgtEl>
                                          <p:spTgt spid="26"/>
                                        </p:tgtEl>
                                        <p:attrNameLst>
                                          <p:attrName>ppt_w</p:attrName>
                                        </p:attrNameLst>
                                      </p:cBhvr>
                                      <p:tavLst>
                                        <p:tav tm="0">
                                          <p:val>
                                            <p:strVal val="#ppt_w"/>
                                          </p:val>
                                        </p:tav>
                                        <p:tav tm="100000">
                                          <p:val>
                                            <p:strVal val="#ppt_w"/>
                                          </p:val>
                                        </p:tav>
                                      </p:tavLst>
                                    </p:anim>
                                    <p:anim calcmode="lin" valueType="num">
                                      <p:cBhvr>
                                        <p:cTn id="242" dur="2000" fill="hold"/>
                                        <p:tgtEl>
                                          <p:spTgt spid="26"/>
                                        </p:tgtEl>
                                        <p:attrNameLst>
                                          <p:attrName>ppt_h</p:attrName>
                                        </p:attrNameLst>
                                      </p:cBhvr>
                                      <p:tavLst>
                                        <p:tav tm="0" fmla="#ppt_h*sin(2.5*pi*$)">
                                          <p:val>
                                            <p:fltVal val="0"/>
                                          </p:val>
                                        </p:tav>
                                        <p:tav tm="100000">
                                          <p:val>
                                            <p:fltVal val="1"/>
                                          </p:val>
                                        </p:tav>
                                      </p:tavLst>
                                    </p:anim>
                                  </p:childTnLst>
                                </p:cTn>
                              </p:par>
                              <p:par>
                                <p:cTn id="243" presetID="19" presetClass="entr" presetSubtype="5" fill="hold" nodeType="withEffect">
                                  <p:stCondLst>
                                    <p:cond delay="0"/>
                                  </p:stCondLst>
                                  <p:childTnLst>
                                    <p:set>
                                      <p:cBhvr>
                                        <p:cTn id="244" dur="1" fill="hold">
                                          <p:stCondLst>
                                            <p:cond delay="0"/>
                                          </p:stCondLst>
                                        </p:cTn>
                                        <p:tgtEl>
                                          <p:spTgt spid="27"/>
                                        </p:tgtEl>
                                        <p:attrNameLst>
                                          <p:attrName>style.visibility</p:attrName>
                                        </p:attrNameLst>
                                      </p:cBhvr>
                                      <p:to>
                                        <p:strVal val="visible"/>
                                      </p:to>
                                    </p:set>
                                    <p:anim calcmode="lin" valueType="num">
                                      <p:cBhvr>
                                        <p:cTn id="245" dur="2000" fill="hold"/>
                                        <p:tgtEl>
                                          <p:spTgt spid="27"/>
                                        </p:tgtEl>
                                        <p:attrNameLst>
                                          <p:attrName>ppt_w</p:attrName>
                                        </p:attrNameLst>
                                      </p:cBhvr>
                                      <p:tavLst>
                                        <p:tav tm="0">
                                          <p:val>
                                            <p:strVal val="#ppt_w"/>
                                          </p:val>
                                        </p:tav>
                                        <p:tav tm="100000">
                                          <p:val>
                                            <p:strVal val="#ppt_w"/>
                                          </p:val>
                                        </p:tav>
                                      </p:tavLst>
                                    </p:anim>
                                    <p:anim calcmode="lin" valueType="num">
                                      <p:cBhvr>
                                        <p:cTn id="246" dur="2000" fill="hold"/>
                                        <p:tgtEl>
                                          <p:spTgt spid="27"/>
                                        </p:tgtEl>
                                        <p:attrNameLst>
                                          <p:attrName>ppt_h</p:attrName>
                                        </p:attrNameLst>
                                      </p:cBhvr>
                                      <p:tavLst>
                                        <p:tav tm="0" fmla="#ppt_h*sin(2.5*pi*$)">
                                          <p:val>
                                            <p:fltVal val="0"/>
                                          </p:val>
                                        </p:tav>
                                        <p:tav tm="100000">
                                          <p:val>
                                            <p:fltVal val="1"/>
                                          </p:val>
                                        </p:tav>
                                      </p:tavLst>
                                    </p:anim>
                                  </p:childTnLst>
                                </p:cTn>
                              </p:par>
                              <p:par>
                                <p:cTn id="247" presetID="19" presetClass="entr" presetSubtype="10" fill="hold" nodeType="withEffect">
                                  <p:stCondLst>
                                    <p:cond delay="0"/>
                                  </p:stCondLst>
                                  <p:childTnLst>
                                    <p:set>
                                      <p:cBhvr>
                                        <p:cTn id="248" dur="1" fill="hold">
                                          <p:stCondLst>
                                            <p:cond delay="0"/>
                                          </p:stCondLst>
                                        </p:cTn>
                                        <p:tgtEl>
                                          <p:spTgt spid="28"/>
                                        </p:tgtEl>
                                        <p:attrNameLst>
                                          <p:attrName>style.visibility</p:attrName>
                                        </p:attrNameLst>
                                      </p:cBhvr>
                                      <p:to>
                                        <p:strVal val="visible"/>
                                      </p:to>
                                    </p:set>
                                    <p:anim calcmode="lin" valueType="num">
                                      <p:cBhvr>
                                        <p:cTn id="249" dur="2000" fill="hold"/>
                                        <p:tgtEl>
                                          <p:spTgt spid="28"/>
                                        </p:tgtEl>
                                        <p:attrNameLst>
                                          <p:attrName>ppt_w</p:attrName>
                                        </p:attrNameLst>
                                      </p:cBhvr>
                                      <p:tavLst>
                                        <p:tav tm="0" fmla="#ppt_w*sin(2.5*pi*$)">
                                          <p:val>
                                            <p:fltVal val="0"/>
                                          </p:val>
                                        </p:tav>
                                        <p:tav tm="100000">
                                          <p:val>
                                            <p:fltVal val="1"/>
                                          </p:val>
                                        </p:tav>
                                      </p:tavLst>
                                    </p:anim>
                                    <p:anim calcmode="lin" valueType="num">
                                      <p:cBhvr>
                                        <p:cTn id="250" dur="2000" fill="hold"/>
                                        <p:tgtEl>
                                          <p:spTgt spid="28"/>
                                        </p:tgtEl>
                                        <p:attrNameLst>
                                          <p:attrName>ppt_h</p:attrName>
                                        </p:attrNameLst>
                                      </p:cBhvr>
                                      <p:tavLst>
                                        <p:tav tm="0">
                                          <p:val>
                                            <p:strVal val="#ppt_h"/>
                                          </p:val>
                                        </p:tav>
                                        <p:tav tm="100000">
                                          <p:val>
                                            <p:strVal val="#ppt_h"/>
                                          </p:val>
                                        </p:tav>
                                      </p:tavLst>
                                    </p:anim>
                                  </p:childTnLst>
                                </p:cTn>
                              </p:par>
                              <p:par>
                                <p:cTn id="251" presetID="19" presetClass="entr" presetSubtype="10" fill="hold" nodeType="withEffect">
                                  <p:stCondLst>
                                    <p:cond delay="0"/>
                                  </p:stCondLst>
                                  <p:childTnLst>
                                    <p:set>
                                      <p:cBhvr>
                                        <p:cTn id="252" dur="1" fill="hold">
                                          <p:stCondLst>
                                            <p:cond delay="0"/>
                                          </p:stCondLst>
                                        </p:cTn>
                                        <p:tgtEl>
                                          <p:spTgt spid="29"/>
                                        </p:tgtEl>
                                        <p:attrNameLst>
                                          <p:attrName>style.visibility</p:attrName>
                                        </p:attrNameLst>
                                      </p:cBhvr>
                                      <p:to>
                                        <p:strVal val="visible"/>
                                      </p:to>
                                    </p:set>
                                    <p:anim calcmode="lin" valueType="num">
                                      <p:cBhvr>
                                        <p:cTn id="253" dur="2000" fill="hold"/>
                                        <p:tgtEl>
                                          <p:spTgt spid="29"/>
                                        </p:tgtEl>
                                        <p:attrNameLst>
                                          <p:attrName>ppt_w</p:attrName>
                                        </p:attrNameLst>
                                      </p:cBhvr>
                                      <p:tavLst>
                                        <p:tav tm="0" fmla="#ppt_w*sin(2.5*pi*$)">
                                          <p:val>
                                            <p:fltVal val="0"/>
                                          </p:val>
                                        </p:tav>
                                        <p:tav tm="100000">
                                          <p:val>
                                            <p:fltVal val="1"/>
                                          </p:val>
                                        </p:tav>
                                      </p:tavLst>
                                    </p:anim>
                                    <p:anim calcmode="lin" valueType="num">
                                      <p:cBhvr>
                                        <p:cTn id="254" dur="2000" fill="hold"/>
                                        <p:tgtEl>
                                          <p:spTgt spid="29"/>
                                        </p:tgtEl>
                                        <p:attrNameLst>
                                          <p:attrName>ppt_h</p:attrName>
                                        </p:attrNameLst>
                                      </p:cBhvr>
                                      <p:tavLst>
                                        <p:tav tm="0">
                                          <p:val>
                                            <p:strVal val="#ppt_h"/>
                                          </p:val>
                                        </p:tav>
                                        <p:tav tm="100000">
                                          <p:val>
                                            <p:strVal val="#ppt_h"/>
                                          </p:val>
                                        </p:tav>
                                      </p:tavLst>
                                    </p:anim>
                                  </p:childTnLst>
                                </p:cTn>
                              </p:par>
                              <p:par>
                                <p:cTn id="255" presetID="19" presetClass="entr" presetSubtype="5" fill="hold" nodeType="withEffect">
                                  <p:stCondLst>
                                    <p:cond delay="0"/>
                                  </p:stCondLst>
                                  <p:childTnLst>
                                    <p:set>
                                      <p:cBhvr>
                                        <p:cTn id="256" dur="1" fill="hold">
                                          <p:stCondLst>
                                            <p:cond delay="0"/>
                                          </p:stCondLst>
                                        </p:cTn>
                                        <p:tgtEl>
                                          <p:spTgt spid="30"/>
                                        </p:tgtEl>
                                        <p:attrNameLst>
                                          <p:attrName>style.visibility</p:attrName>
                                        </p:attrNameLst>
                                      </p:cBhvr>
                                      <p:to>
                                        <p:strVal val="visible"/>
                                      </p:to>
                                    </p:set>
                                    <p:anim calcmode="lin" valueType="num">
                                      <p:cBhvr>
                                        <p:cTn id="257" dur="2000" fill="hold"/>
                                        <p:tgtEl>
                                          <p:spTgt spid="30"/>
                                        </p:tgtEl>
                                        <p:attrNameLst>
                                          <p:attrName>ppt_w</p:attrName>
                                        </p:attrNameLst>
                                      </p:cBhvr>
                                      <p:tavLst>
                                        <p:tav tm="0">
                                          <p:val>
                                            <p:strVal val="#ppt_w"/>
                                          </p:val>
                                        </p:tav>
                                        <p:tav tm="100000">
                                          <p:val>
                                            <p:strVal val="#ppt_w"/>
                                          </p:val>
                                        </p:tav>
                                      </p:tavLst>
                                    </p:anim>
                                    <p:anim calcmode="lin" valueType="num">
                                      <p:cBhvr>
                                        <p:cTn id="258" dur="2000" fill="hold"/>
                                        <p:tgtEl>
                                          <p:spTgt spid="30"/>
                                        </p:tgtEl>
                                        <p:attrNameLst>
                                          <p:attrName>ppt_h</p:attrName>
                                        </p:attrNameLst>
                                      </p:cBhvr>
                                      <p:tavLst>
                                        <p:tav tm="0" fmla="#ppt_h*sin(2.5*pi*$)">
                                          <p:val>
                                            <p:fltVal val="0"/>
                                          </p:val>
                                        </p:tav>
                                        <p:tav tm="100000">
                                          <p:val>
                                            <p:fltVal val="1"/>
                                          </p:val>
                                        </p:tav>
                                      </p:tavLst>
                                    </p:anim>
                                  </p:childTnLst>
                                </p:cTn>
                              </p:par>
                              <p:par>
                                <p:cTn id="259" presetID="19" presetClass="entr" presetSubtype="5" fill="hold" nodeType="withEffect">
                                  <p:stCondLst>
                                    <p:cond delay="0"/>
                                  </p:stCondLst>
                                  <p:childTnLst>
                                    <p:set>
                                      <p:cBhvr>
                                        <p:cTn id="260" dur="1" fill="hold">
                                          <p:stCondLst>
                                            <p:cond delay="0"/>
                                          </p:stCondLst>
                                        </p:cTn>
                                        <p:tgtEl>
                                          <p:spTgt spid="31"/>
                                        </p:tgtEl>
                                        <p:attrNameLst>
                                          <p:attrName>style.visibility</p:attrName>
                                        </p:attrNameLst>
                                      </p:cBhvr>
                                      <p:to>
                                        <p:strVal val="visible"/>
                                      </p:to>
                                    </p:set>
                                    <p:anim calcmode="lin" valueType="num">
                                      <p:cBhvr>
                                        <p:cTn id="261" dur="2000" fill="hold"/>
                                        <p:tgtEl>
                                          <p:spTgt spid="31"/>
                                        </p:tgtEl>
                                        <p:attrNameLst>
                                          <p:attrName>ppt_w</p:attrName>
                                        </p:attrNameLst>
                                      </p:cBhvr>
                                      <p:tavLst>
                                        <p:tav tm="0">
                                          <p:val>
                                            <p:strVal val="#ppt_w"/>
                                          </p:val>
                                        </p:tav>
                                        <p:tav tm="100000">
                                          <p:val>
                                            <p:strVal val="#ppt_w"/>
                                          </p:val>
                                        </p:tav>
                                      </p:tavLst>
                                    </p:anim>
                                    <p:anim calcmode="lin" valueType="num">
                                      <p:cBhvr>
                                        <p:cTn id="262" dur="2000" fill="hold"/>
                                        <p:tgtEl>
                                          <p:spTgt spid="31"/>
                                        </p:tgtEl>
                                        <p:attrNameLst>
                                          <p:attrName>ppt_h</p:attrName>
                                        </p:attrNameLst>
                                      </p:cBhvr>
                                      <p:tavLst>
                                        <p:tav tm="0" fmla="#ppt_h*sin(2.5*pi*$)">
                                          <p:val>
                                            <p:fltVal val="0"/>
                                          </p:val>
                                        </p:tav>
                                        <p:tav tm="100000">
                                          <p:val>
                                            <p:fltVal val="1"/>
                                          </p:val>
                                        </p:tav>
                                      </p:tavLst>
                                    </p:anim>
                                  </p:childTnLst>
                                </p:cTn>
                              </p:par>
                              <p:par>
                                <p:cTn id="263" presetID="19" presetClass="entr" presetSubtype="10" fill="hold" nodeType="withEffect">
                                  <p:stCondLst>
                                    <p:cond delay="0"/>
                                  </p:stCondLst>
                                  <p:childTnLst>
                                    <p:set>
                                      <p:cBhvr>
                                        <p:cTn id="264" dur="1" fill="hold">
                                          <p:stCondLst>
                                            <p:cond delay="0"/>
                                          </p:stCondLst>
                                        </p:cTn>
                                        <p:tgtEl>
                                          <p:spTgt spid="32"/>
                                        </p:tgtEl>
                                        <p:attrNameLst>
                                          <p:attrName>style.visibility</p:attrName>
                                        </p:attrNameLst>
                                      </p:cBhvr>
                                      <p:to>
                                        <p:strVal val="visible"/>
                                      </p:to>
                                    </p:set>
                                    <p:anim calcmode="lin" valueType="num">
                                      <p:cBhvr>
                                        <p:cTn id="265" dur="2000" fill="hold"/>
                                        <p:tgtEl>
                                          <p:spTgt spid="32"/>
                                        </p:tgtEl>
                                        <p:attrNameLst>
                                          <p:attrName>ppt_w</p:attrName>
                                        </p:attrNameLst>
                                      </p:cBhvr>
                                      <p:tavLst>
                                        <p:tav tm="0" fmla="#ppt_w*sin(2.5*pi*$)">
                                          <p:val>
                                            <p:fltVal val="0"/>
                                          </p:val>
                                        </p:tav>
                                        <p:tav tm="100000">
                                          <p:val>
                                            <p:fltVal val="1"/>
                                          </p:val>
                                        </p:tav>
                                      </p:tavLst>
                                    </p:anim>
                                    <p:anim calcmode="lin" valueType="num">
                                      <p:cBhvr>
                                        <p:cTn id="266" dur="2000" fill="hold"/>
                                        <p:tgtEl>
                                          <p:spTgt spid="32"/>
                                        </p:tgtEl>
                                        <p:attrNameLst>
                                          <p:attrName>ppt_h</p:attrName>
                                        </p:attrNameLst>
                                      </p:cBhvr>
                                      <p:tavLst>
                                        <p:tav tm="0">
                                          <p:val>
                                            <p:strVal val="#ppt_h"/>
                                          </p:val>
                                        </p:tav>
                                        <p:tav tm="100000">
                                          <p:val>
                                            <p:strVal val="#ppt_h"/>
                                          </p:val>
                                        </p:tav>
                                      </p:tavLst>
                                    </p:anim>
                                  </p:childTnLst>
                                </p:cTn>
                              </p:par>
                              <p:par>
                                <p:cTn id="267" presetID="19" presetClass="entr" presetSubtype="10" fill="hold" nodeType="withEffect">
                                  <p:stCondLst>
                                    <p:cond delay="0"/>
                                  </p:stCondLst>
                                  <p:childTnLst>
                                    <p:set>
                                      <p:cBhvr>
                                        <p:cTn id="268" dur="1" fill="hold">
                                          <p:stCondLst>
                                            <p:cond delay="0"/>
                                          </p:stCondLst>
                                        </p:cTn>
                                        <p:tgtEl>
                                          <p:spTgt spid="33"/>
                                        </p:tgtEl>
                                        <p:attrNameLst>
                                          <p:attrName>style.visibility</p:attrName>
                                        </p:attrNameLst>
                                      </p:cBhvr>
                                      <p:to>
                                        <p:strVal val="visible"/>
                                      </p:to>
                                    </p:set>
                                    <p:anim calcmode="lin" valueType="num">
                                      <p:cBhvr>
                                        <p:cTn id="269" dur="2000" fill="hold"/>
                                        <p:tgtEl>
                                          <p:spTgt spid="33"/>
                                        </p:tgtEl>
                                        <p:attrNameLst>
                                          <p:attrName>ppt_w</p:attrName>
                                        </p:attrNameLst>
                                      </p:cBhvr>
                                      <p:tavLst>
                                        <p:tav tm="0" fmla="#ppt_w*sin(2.5*pi*$)">
                                          <p:val>
                                            <p:fltVal val="0"/>
                                          </p:val>
                                        </p:tav>
                                        <p:tav tm="100000">
                                          <p:val>
                                            <p:fltVal val="1"/>
                                          </p:val>
                                        </p:tav>
                                      </p:tavLst>
                                    </p:anim>
                                    <p:anim calcmode="lin" valueType="num">
                                      <p:cBhvr>
                                        <p:cTn id="270" dur="2000" fill="hold"/>
                                        <p:tgtEl>
                                          <p:spTgt spid="33"/>
                                        </p:tgtEl>
                                        <p:attrNameLst>
                                          <p:attrName>ppt_h</p:attrName>
                                        </p:attrNameLst>
                                      </p:cBhvr>
                                      <p:tavLst>
                                        <p:tav tm="0">
                                          <p:val>
                                            <p:strVal val="#ppt_h"/>
                                          </p:val>
                                        </p:tav>
                                        <p:tav tm="100000">
                                          <p:val>
                                            <p:strVal val="#ppt_h"/>
                                          </p:val>
                                        </p:tav>
                                      </p:tavLst>
                                    </p:anim>
                                  </p:childTnLst>
                                </p:cTn>
                              </p:par>
                              <p:par>
                                <p:cTn id="271" presetID="19" presetClass="entr" presetSubtype="5" fill="hold" nodeType="withEffect">
                                  <p:stCondLst>
                                    <p:cond delay="0"/>
                                  </p:stCondLst>
                                  <p:childTnLst>
                                    <p:set>
                                      <p:cBhvr>
                                        <p:cTn id="272" dur="1" fill="hold">
                                          <p:stCondLst>
                                            <p:cond delay="0"/>
                                          </p:stCondLst>
                                        </p:cTn>
                                        <p:tgtEl>
                                          <p:spTgt spid="34"/>
                                        </p:tgtEl>
                                        <p:attrNameLst>
                                          <p:attrName>style.visibility</p:attrName>
                                        </p:attrNameLst>
                                      </p:cBhvr>
                                      <p:to>
                                        <p:strVal val="visible"/>
                                      </p:to>
                                    </p:set>
                                    <p:anim calcmode="lin" valueType="num">
                                      <p:cBhvr>
                                        <p:cTn id="273" dur="2000" fill="hold"/>
                                        <p:tgtEl>
                                          <p:spTgt spid="34"/>
                                        </p:tgtEl>
                                        <p:attrNameLst>
                                          <p:attrName>ppt_w</p:attrName>
                                        </p:attrNameLst>
                                      </p:cBhvr>
                                      <p:tavLst>
                                        <p:tav tm="0">
                                          <p:val>
                                            <p:strVal val="#ppt_w"/>
                                          </p:val>
                                        </p:tav>
                                        <p:tav tm="100000">
                                          <p:val>
                                            <p:strVal val="#ppt_w"/>
                                          </p:val>
                                        </p:tav>
                                      </p:tavLst>
                                    </p:anim>
                                    <p:anim calcmode="lin" valueType="num">
                                      <p:cBhvr>
                                        <p:cTn id="274" dur="2000" fill="hold"/>
                                        <p:tgtEl>
                                          <p:spTgt spid="34"/>
                                        </p:tgtEl>
                                        <p:attrNameLst>
                                          <p:attrName>ppt_h</p:attrName>
                                        </p:attrNameLst>
                                      </p:cBhvr>
                                      <p:tavLst>
                                        <p:tav tm="0" fmla="#ppt_h*sin(2.5*pi*$)">
                                          <p:val>
                                            <p:fltVal val="0"/>
                                          </p:val>
                                        </p:tav>
                                        <p:tav tm="100000">
                                          <p:val>
                                            <p:fltVal val="1"/>
                                          </p:val>
                                        </p:tav>
                                      </p:tavLst>
                                    </p:anim>
                                  </p:childTnLst>
                                </p:cTn>
                              </p:par>
                              <p:par>
                                <p:cTn id="275" presetID="19" presetClass="entr" presetSubtype="5" fill="hold" nodeType="withEffect">
                                  <p:stCondLst>
                                    <p:cond delay="0"/>
                                  </p:stCondLst>
                                  <p:childTnLst>
                                    <p:set>
                                      <p:cBhvr>
                                        <p:cTn id="276" dur="1" fill="hold">
                                          <p:stCondLst>
                                            <p:cond delay="0"/>
                                          </p:stCondLst>
                                        </p:cTn>
                                        <p:tgtEl>
                                          <p:spTgt spid="35"/>
                                        </p:tgtEl>
                                        <p:attrNameLst>
                                          <p:attrName>style.visibility</p:attrName>
                                        </p:attrNameLst>
                                      </p:cBhvr>
                                      <p:to>
                                        <p:strVal val="visible"/>
                                      </p:to>
                                    </p:set>
                                    <p:anim calcmode="lin" valueType="num">
                                      <p:cBhvr>
                                        <p:cTn id="277" dur="2000" fill="hold"/>
                                        <p:tgtEl>
                                          <p:spTgt spid="35"/>
                                        </p:tgtEl>
                                        <p:attrNameLst>
                                          <p:attrName>ppt_w</p:attrName>
                                        </p:attrNameLst>
                                      </p:cBhvr>
                                      <p:tavLst>
                                        <p:tav tm="0">
                                          <p:val>
                                            <p:strVal val="#ppt_w"/>
                                          </p:val>
                                        </p:tav>
                                        <p:tav tm="100000">
                                          <p:val>
                                            <p:strVal val="#ppt_w"/>
                                          </p:val>
                                        </p:tav>
                                      </p:tavLst>
                                    </p:anim>
                                    <p:anim calcmode="lin" valueType="num">
                                      <p:cBhvr>
                                        <p:cTn id="278" dur="2000" fill="hold"/>
                                        <p:tgtEl>
                                          <p:spTgt spid="35"/>
                                        </p:tgtEl>
                                        <p:attrNameLst>
                                          <p:attrName>ppt_h</p:attrName>
                                        </p:attrNameLst>
                                      </p:cBhvr>
                                      <p:tavLst>
                                        <p:tav tm="0" fmla="#ppt_h*sin(2.5*pi*$)">
                                          <p:val>
                                            <p:fltVal val="0"/>
                                          </p:val>
                                        </p:tav>
                                        <p:tav tm="100000">
                                          <p:val>
                                            <p:fltVal val="1"/>
                                          </p:val>
                                        </p:tav>
                                      </p:tavLst>
                                    </p:anim>
                                  </p:childTnLst>
                                </p:cTn>
                              </p:par>
                              <p:par>
                                <p:cTn id="279" presetID="19" presetClass="entr" presetSubtype="10" fill="hold" nodeType="withEffect">
                                  <p:stCondLst>
                                    <p:cond delay="0"/>
                                  </p:stCondLst>
                                  <p:childTnLst>
                                    <p:set>
                                      <p:cBhvr>
                                        <p:cTn id="280" dur="1" fill="hold">
                                          <p:stCondLst>
                                            <p:cond delay="0"/>
                                          </p:stCondLst>
                                        </p:cTn>
                                        <p:tgtEl>
                                          <p:spTgt spid="36"/>
                                        </p:tgtEl>
                                        <p:attrNameLst>
                                          <p:attrName>style.visibility</p:attrName>
                                        </p:attrNameLst>
                                      </p:cBhvr>
                                      <p:to>
                                        <p:strVal val="visible"/>
                                      </p:to>
                                    </p:set>
                                    <p:anim calcmode="lin" valueType="num">
                                      <p:cBhvr>
                                        <p:cTn id="281" dur="2000" fill="hold"/>
                                        <p:tgtEl>
                                          <p:spTgt spid="36"/>
                                        </p:tgtEl>
                                        <p:attrNameLst>
                                          <p:attrName>ppt_w</p:attrName>
                                        </p:attrNameLst>
                                      </p:cBhvr>
                                      <p:tavLst>
                                        <p:tav tm="0" fmla="#ppt_w*sin(2.5*pi*$)">
                                          <p:val>
                                            <p:fltVal val="0"/>
                                          </p:val>
                                        </p:tav>
                                        <p:tav tm="100000">
                                          <p:val>
                                            <p:fltVal val="1"/>
                                          </p:val>
                                        </p:tav>
                                      </p:tavLst>
                                    </p:anim>
                                    <p:anim calcmode="lin" valueType="num">
                                      <p:cBhvr>
                                        <p:cTn id="282" dur="2000" fill="hold"/>
                                        <p:tgtEl>
                                          <p:spTgt spid="36"/>
                                        </p:tgtEl>
                                        <p:attrNameLst>
                                          <p:attrName>ppt_h</p:attrName>
                                        </p:attrNameLst>
                                      </p:cBhvr>
                                      <p:tavLst>
                                        <p:tav tm="0">
                                          <p:val>
                                            <p:strVal val="#ppt_h"/>
                                          </p:val>
                                        </p:tav>
                                        <p:tav tm="100000">
                                          <p:val>
                                            <p:strVal val="#ppt_h"/>
                                          </p:val>
                                        </p:tav>
                                      </p:tavLst>
                                    </p:anim>
                                  </p:childTnLst>
                                </p:cTn>
                              </p:par>
                              <p:par>
                                <p:cTn id="283" presetID="19" presetClass="entr" presetSubtype="10" fill="hold" nodeType="withEffect">
                                  <p:stCondLst>
                                    <p:cond delay="0"/>
                                  </p:stCondLst>
                                  <p:childTnLst>
                                    <p:set>
                                      <p:cBhvr>
                                        <p:cTn id="284" dur="1" fill="hold">
                                          <p:stCondLst>
                                            <p:cond delay="0"/>
                                          </p:stCondLst>
                                        </p:cTn>
                                        <p:tgtEl>
                                          <p:spTgt spid="37"/>
                                        </p:tgtEl>
                                        <p:attrNameLst>
                                          <p:attrName>style.visibility</p:attrName>
                                        </p:attrNameLst>
                                      </p:cBhvr>
                                      <p:to>
                                        <p:strVal val="visible"/>
                                      </p:to>
                                    </p:set>
                                    <p:anim calcmode="lin" valueType="num">
                                      <p:cBhvr>
                                        <p:cTn id="285" dur="2000" fill="hold"/>
                                        <p:tgtEl>
                                          <p:spTgt spid="37"/>
                                        </p:tgtEl>
                                        <p:attrNameLst>
                                          <p:attrName>ppt_w</p:attrName>
                                        </p:attrNameLst>
                                      </p:cBhvr>
                                      <p:tavLst>
                                        <p:tav tm="0" fmla="#ppt_w*sin(2.5*pi*$)">
                                          <p:val>
                                            <p:fltVal val="0"/>
                                          </p:val>
                                        </p:tav>
                                        <p:tav tm="100000">
                                          <p:val>
                                            <p:fltVal val="1"/>
                                          </p:val>
                                        </p:tav>
                                      </p:tavLst>
                                    </p:anim>
                                    <p:anim calcmode="lin" valueType="num">
                                      <p:cBhvr>
                                        <p:cTn id="286" dur="2000" fill="hold"/>
                                        <p:tgtEl>
                                          <p:spTgt spid="37"/>
                                        </p:tgtEl>
                                        <p:attrNameLst>
                                          <p:attrName>ppt_h</p:attrName>
                                        </p:attrNameLst>
                                      </p:cBhvr>
                                      <p:tavLst>
                                        <p:tav tm="0">
                                          <p:val>
                                            <p:strVal val="#ppt_h"/>
                                          </p:val>
                                        </p:tav>
                                        <p:tav tm="100000">
                                          <p:val>
                                            <p:strVal val="#ppt_h"/>
                                          </p:val>
                                        </p:tav>
                                      </p:tavLst>
                                    </p:anim>
                                  </p:childTnLst>
                                </p:cTn>
                              </p:par>
                              <p:par>
                                <p:cTn id="287" presetID="19" presetClass="entr" presetSubtype="5" fill="hold" nodeType="withEffect">
                                  <p:stCondLst>
                                    <p:cond delay="0"/>
                                  </p:stCondLst>
                                  <p:childTnLst>
                                    <p:set>
                                      <p:cBhvr>
                                        <p:cTn id="288" dur="1" fill="hold">
                                          <p:stCondLst>
                                            <p:cond delay="0"/>
                                          </p:stCondLst>
                                        </p:cTn>
                                        <p:tgtEl>
                                          <p:spTgt spid="38"/>
                                        </p:tgtEl>
                                        <p:attrNameLst>
                                          <p:attrName>style.visibility</p:attrName>
                                        </p:attrNameLst>
                                      </p:cBhvr>
                                      <p:to>
                                        <p:strVal val="visible"/>
                                      </p:to>
                                    </p:set>
                                    <p:anim calcmode="lin" valueType="num">
                                      <p:cBhvr>
                                        <p:cTn id="289" dur="2000" fill="hold"/>
                                        <p:tgtEl>
                                          <p:spTgt spid="38"/>
                                        </p:tgtEl>
                                        <p:attrNameLst>
                                          <p:attrName>ppt_w</p:attrName>
                                        </p:attrNameLst>
                                      </p:cBhvr>
                                      <p:tavLst>
                                        <p:tav tm="0">
                                          <p:val>
                                            <p:strVal val="#ppt_w"/>
                                          </p:val>
                                        </p:tav>
                                        <p:tav tm="100000">
                                          <p:val>
                                            <p:strVal val="#ppt_w"/>
                                          </p:val>
                                        </p:tav>
                                      </p:tavLst>
                                    </p:anim>
                                    <p:anim calcmode="lin" valueType="num">
                                      <p:cBhvr>
                                        <p:cTn id="290" dur="2000" fill="hold"/>
                                        <p:tgtEl>
                                          <p:spTgt spid="38"/>
                                        </p:tgtEl>
                                        <p:attrNameLst>
                                          <p:attrName>ppt_h</p:attrName>
                                        </p:attrNameLst>
                                      </p:cBhvr>
                                      <p:tavLst>
                                        <p:tav tm="0" fmla="#ppt_h*sin(2.5*pi*$)">
                                          <p:val>
                                            <p:fltVal val="0"/>
                                          </p:val>
                                        </p:tav>
                                        <p:tav tm="100000">
                                          <p:val>
                                            <p:fltVal val="1"/>
                                          </p:val>
                                        </p:tav>
                                      </p:tavLst>
                                    </p:anim>
                                  </p:childTnLst>
                                </p:cTn>
                              </p:par>
                              <p:par>
                                <p:cTn id="291" presetID="19" presetClass="entr" presetSubtype="5" fill="hold" nodeType="withEffect">
                                  <p:stCondLst>
                                    <p:cond delay="0"/>
                                  </p:stCondLst>
                                  <p:childTnLst>
                                    <p:set>
                                      <p:cBhvr>
                                        <p:cTn id="292" dur="1" fill="hold">
                                          <p:stCondLst>
                                            <p:cond delay="0"/>
                                          </p:stCondLst>
                                        </p:cTn>
                                        <p:tgtEl>
                                          <p:spTgt spid="39"/>
                                        </p:tgtEl>
                                        <p:attrNameLst>
                                          <p:attrName>style.visibility</p:attrName>
                                        </p:attrNameLst>
                                      </p:cBhvr>
                                      <p:to>
                                        <p:strVal val="visible"/>
                                      </p:to>
                                    </p:set>
                                    <p:anim calcmode="lin" valueType="num">
                                      <p:cBhvr>
                                        <p:cTn id="293" dur="2000" fill="hold"/>
                                        <p:tgtEl>
                                          <p:spTgt spid="39"/>
                                        </p:tgtEl>
                                        <p:attrNameLst>
                                          <p:attrName>ppt_w</p:attrName>
                                        </p:attrNameLst>
                                      </p:cBhvr>
                                      <p:tavLst>
                                        <p:tav tm="0">
                                          <p:val>
                                            <p:strVal val="#ppt_w"/>
                                          </p:val>
                                        </p:tav>
                                        <p:tav tm="100000">
                                          <p:val>
                                            <p:strVal val="#ppt_w"/>
                                          </p:val>
                                        </p:tav>
                                      </p:tavLst>
                                    </p:anim>
                                    <p:anim calcmode="lin" valueType="num">
                                      <p:cBhvr>
                                        <p:cTn id="294" dur="2000" fill="hold"/>
                                        <p:tgtEl>
                                          <p:spTgt spid="39"/>
                                        </p:tgtEl>
                                        <p:attrNameLst>
                                          <p:attrName>ppt_h</p:attrName>
                                        </p:attrNameLst>
                                      </p:cBhvr>
                                      <p:tavLst>
                                        <p:tav tm="0" fmla="#ppt_h*sin(2.5*pi*$)">
                                          <p:val>
                                            <p:fltVal val="0"/>
                                          </p:val>
                                        </p:tav>
                                        <p:tav tm="100000">
                                          <p:val>
                                            <p:fltVal val="1"/>
                                          </p:val>
                                        </p:tav>
                                      </p:tavLst>
                                    </p:anim>
                                  </p:childTnLst>
                                </p:cTn>
                              </p:par>
                            </p:childTnLst>
                          </p:cTn>
                        </p:par>
                        <p:par>
                          <p:cTn id="295" fill="hold">
                            <p:stCondLst>
                              <p:cond delay="2000"/>
                            </p:stCondLst>
                            <p:childTnLst>
                              <p:par>
                                <p:cTn id="296" presetID="2" presetClass="exit" presetSubtype="6" fill="hold" nodeType="afterEffect">
                                  <p:stCondLst>
                                    <p:cond delay="0"/>
                                  </p:stCondLst>
                                  <p:childTnLst>
                                    <p:anim calcmode="lin" valueType="num">
                                      <p:cBhvr additive="base">
                                        <p:cTn id="297" dur="2000"/>
                                        <p:tgtEl>
                                          <p:spTgt spid="4"/>
                                        </p:tgtEl>
                                        <p:attrNameLst>
                                          <p:attrName>ppt_x</p:attrName>
                                        </p:attrNameLst>
                                      </p:cBhvr>
                                      <p:tavLst>
                                        <p:tav tm="0">
                                          <p:val>
                                            <p:strVal val="ppt_x"/>
                                          </p:val>
                                        </p:tav>
                                        <p:tav tm="100000">
                                          <p:val>
                                            <p:strVal val="1+ppt_w/2"/>
                                          </p:val>
                                        </p:tav>
                                      </p:tavLst>
                                    </p:anim>
                                    <p:anim calcmode="lin" valueType="num">
                                      <p:cBhvr additive="base">
                                        <p:cTn id="298" dur="2000"/>
                                        <p:tgtEl>
                                          <p:spTgt spid="4"/>
                                        </p:tgtEl>
                                        <p:attrNameLst>
                                          <p:attrName>ppt_y</p:attrName>
                                        </p:attrNameLst>
                                      </p:cBhvr>
                                      <p:tavLst>
                                        <p:tav tm="0">
                                          <p:val>
                                            <p:strVal val="ppt_y"/>
                                          </p:val>
                                        </p:tav>
                                        <p:tav tm="100000">
                                          <p:val>
                                            <p:strVal val="1+ppt_h/2"/>
                                          </p:val>
                                        </p:tav>
                                      </p:tavLst>
                                    </p:anim>
                                    <p:set>
                                      <p:cBhvr>
                                        <p:cTn id="299" dur="1" fill="hold">
                                          <p:stCondLst>
                                            <p:cond delay="1999"/>
                                          </p:stCondLst>
                                        </p:cTn>
                                        <p:tgtEl>
                                          <p:spTgt spid="4"/>
                                        </p:tgtEl>
                                        <p:attrNameLst>
                                          <p:attrName>style.visibility</p:attrName>
                                        </p:attrNameLst>
                                      </p:cBhvr>
                                      <p:to>
                                        <p:strVal val="hidden"/>
                                      </p:to>
                                    </p:set>
                                  </p:childTnLst>
                                </p:cTn>
                              </p:par>
                              <p:par>
                                <p:cTn id="300" presetID="2" presetClass="exit" presetSubtype="6" fill="hold" nodeType="withEffect">
                                  <p:stCondLst>
                                    <p:cond delay="0"/>
                                  </p:stCondLst>
                                  <p:childTnLst>
                                    <p:anim calcmode="lin" valueType="num">
                                      <p:cBhvr additive="base">
                                        <p:cTn id="301" dur="2000"/>
                                        <p:tgtEl>
                                          <p:spTgt spid="6"/>
                                        </p:tgtEl>
                                        <p:attrNameLst>
                                          <p:attrName>ppt_x</p:attrName>
                                        </p:attrNameLst>
                                      </p:cBhvr>
                                      <p:tavLst>
                                        <p:tav tm="0">
                                          <p:val>
                                            <p:strVal val="ppt_x"/>
                                          </p:val>
                                        </p:tav>
                                        <p:tav tm="100000">
                                          <p:val>
                                            <p:strVal val="1+ppt_w/2"/>
                                          </p:val>
                                        </p:tav>
                                      </p:tavLst>
                                    </p:anim>
                                    <p:anim calcmode="lin" valueType="num">
                                      <p:cBhvr additive="base">
                                        <p:cTn id="302" dur="2000"/>
                                        <p:tgtEl>
                                          <p:spTgt spid="6"/>
                                        </p:tgtEl>
                                        <p:attrNameLst>
                                          <p:attrName>ppt_y</p:attrName>
                                        </p:attrNameLst>
                                      </p:cBhvr>
                                      <p:tavLst>
                                        <p:tav tm="0">
                                          <p:val>
                                            <p:strVal val="ppt_y"/>
                                          </p:val>
                                        </p:tav>
                                        <p:tav tm="100000">
                                          <p:val>
                                            <p:strVal val="1+ppt_h/2"/>
                                          </p:val>
                                        </p:tav>
                                      </p:tavLst>
                                    </p:anim>
                                    <p:set>
                                      <p:cBhvr>
                                        <p:cTn id="303" dur="1" fill="hold">
                                          <p:stCondLst>
                                            <p:cond delay="1999"/>
                                          </p:stCondLst>
                                        </p:cTn>
                                        <p:tgtEl>
                                          <p:spTgt spid="6"/>
                                        </p:tgtEl>
                                        <p:attrNameLst>
                                          <p:attrName>style.visibility</p:attrName>
                                        </p:attrNameLst>
                                      </p:cBhvr>
                                      <p:to>
                                        <p:strVal val="hidden"/>
                                      </p:to>
                                    </p:set>
                                  </p:childTnLst>
                                </p:cTn>
                              </p:par>
                              <p:par>
                                <p:cTn id="304" presetID="2" presetClass="exit" presetSubtype="6" fill="hold" nodeType="withEffect">
                                  <p:stCondLst>
                                    <p:cond delay="0"/>
                                  </p:stCondLst>
                                  <p:childTnLst>
                                    <p:anim calcmode="lin" valueType="num">
                                      <p:cBhvr additive="base">
                                        <p:cTn id="305" dur="2000"/>
                                        <p:tgtEl>
                                          <p:spTgt spid="8"/>
                                        </p:tgtEl>
                                        <p:attrNameLst>
                                          <p:attrName>ppt_x</p:attrName>
                                        </p:attrNameLst>
                                      </p:cBhvr>
                                      <p:tavLst>
                                        <p:tav tm="0">
                                          <p:val>
                                            <p:strVal val="ppt_x"/>
                                          </p:val>
                                        </p:tav>
                                        <p:tav tm="100000">
                                          <p:val>
                                            <p:strVal val="1+ppt_w/2"/>
                                          </p:val>
                                        </p:tav>
                                      </p:tavLst>
                                    </p:anim>
                                    <p:anim calcmode="lin" valueType="num">
                                      <p:cBhvr additive="base">
                                        <p:cTn id="306" dur="2000"/>
                                        <p:tgtEl>
                                          <p:spTgt spid="8"/>
                                        </p:tgtEl>
                                        <p:attrNameLst>
                                          <p:attrName>ppt_y</p:attrName>
                                        </p:attrNameLst>
                                      </p:cBhvr>
                                      <p:tavLst>
                                        <p:tav tm="0">
                                          <p:val>
                                            <p:strVal val="ppt_y"/>
                                          </p:val>
                                        </p:tav>
                                        <p:tav tm="100000">
                                          <p:val>
                                            <p:strVal val="1+ppt_h/2"/>
                                          </p:val>
                                        </p:tav>
                                      </p:tavLst>
                                    </p:anim>
                                    <p:set>
                                      <p:cBhvr>
                                        <p:cTn id="307" dur="1" fill="hold">
                                          <p:stCondLst>
                                            <p:cond delay="1999"/>
                                          </p:stCondLst>
                                        </p:cTn>
                                        <p:tgtEl>
                                          <p:spTgt spid="8"/>
                                        </p:tgtEl>
                                        <p:attrNameLst>
                                          <p:attrName>style.visibility</p:attrName>
                                        </p:attrNameLst>
                                      </p:cBhvr>
                                      <p:to>
                                        <p:strVal val="hidden"/>
                                      </p:to>
                                    </p:set>
                                  </p:childTnLst>
                                </p:cTn>
                              </p:par>
                              <p:par>
                                <p:cTn id="308" presetID="2" presetClass="exit" presetSubtype="6" fill="hold" nodeType="withEffect">
                                  <p:stCondLst>
                                    <p:cond delay="0"/>
                                  </p:stCondLst>
                                  <p:childTnLst>
                                    <p:anim calcmode="lin" valueType="num">
                                      <p:cBhvr additive="base">
                                        <p:cTn id="309" dur="2000"/>
                                        <p:tgtEl>
                                          <p:spTgt spid="10"/>
                                        </p:tgtEl>
                                        <p:attrNameLst>
                                          <p:attrName>ppt_x</p:attrName>
                                        </p:attrNameLst>
                                      </p:cBhvr>
                                      <p:tavLst>
                                        <p:tav tm="0">
                                          <p:val>
                                            <p:strVal val="ppt_x"/>
                                          </p:val>
                                        </p:tav>
                                        <p:tav tm="100000">
                                          <p:val>
                                            <p:strVal val="1+ppt_w/2"/>
                                          </p:val>
                                        </p:tav>
                                      </p:tavLst>
                                    </p:anim>
                                    <p:anim calcmode="lin" valueType="num">
                                      <p:cBhvr additive="base">
                                        <p:cTn id="310" dur="2000"/>
                                        <p:tgtEl>
                                          <p:spTgt spid="10"/>
                                        </p:tgtEl>
                                        <p:attrNameLst>
                                          <p:attrName>ppt_y</p:attrName>
                                        </p:attrNameLst>
                                      </p:cBhvr>
                                      <p:tavLst>
                                        <p:tav tm="0">
                                          <p:val>
                                            <p:strVal val="ppt_y"/>
                                          </p:val>
                                        </p:tav>
                                        <p:tav tm="100000">
                                          <p:val>
                                            <p:strVal val="1+ppt_h/2"/>
                                          </p:val>
                                        </p:tav>
                                      </p:tavLst>
                                    </p:anim>
                                    <p:set>
                                      <p:cBhvr>
                                        <p:cTn id="311" dur="1" fill="hold">
                                          <p:stCondLst>
                                            <p:cond delay="1999"/>
                                          </p:stCondLst>
                                        </p:cTn>
                                        <p:tgtEl>
                                          <p:spTgt spid="10"/>
                                        </p:tgtEl>
                                        <p:attrNameLst>
                                          <p:attrName>style.visibility</p:attrName>
                                        </p:attrNameLst>
                                      </p:cBhvr>
                                      <p:to>
                                        <p:strVal val="hidden"/>
                                      </p:to>
                                    </p:set>
                                  </p:childTnLst>
                                </p:cTn>
                              </p:par>
                              <p:par>
                                <p:cTn id="312" presetID="2" presetClass="exit" presetSubtype="6" fill="hold" nodeType="withEffect">
                                  <p:stCondLst>
                                    <p:cond delay="0"/>
                                  </p:stCondLst>
                                  <p:childTnLst>
                                    <p:anim calcmode="lin" valueType="num">
                                      <p:cBhvr additive="base">
                                        <p:cTn id="313" dur="2000"/>
                                        <p:tgtEl>
                                          <p:spTgt spid="12"/>
                                        </p:tgtEl>
                                        <p:attrNameLst>
                                          <p:attrName>ppt_x</p:attrName>
                                        </p:attrNameLst>
                                      </p:cBhvr>
                                      <p:tavLst>
                                        <p:tav tm="0">
                                          <p:val>
                                            <p:strVal val="ppt_x"/>
                                          </p:val>
                                        </p:tav>
                                        <p:tav tm="100000">
                                          <p:val>
                                            <p:strVal val="1+ppt_w/2"/>
                                          </p:val>
                                        </p:tav>
                                      </p:tavLst>
                                    </p:anim>
                                    <p:anim calcmode="lin" valueType="num">
                                      <p:cBhvr additive="base">
                                        <p:cTn id="314" dur="2000"/>
                                        <p:tgtEl>
                                          <p:spTgt spid="12"/>
                                        </p:tgtEl>
                                        <p:attrNameLst>
                                          <p:attrName>ppt_y</p:attrName>
                                        </p:attrNameLst>
                                      </p:cBhvr>
                                      <p:tavLst>
                                        <p:tav tm="0">
                                          <p:val>
                                            <p:strVal val="ppt_y"/>
                                          </p:val>
                                        </p:tav>
                                        <p:tav tm="100000">
                                          <p:val>
                                            <p:strVal val="1+ppt_h/2"/>
                                          </p:val>
                                        </p:tav>
                                      </p:tavLst>
                                    </p:anim>
                                    <p:set>
                                      <p:cBhvr>
                                        <p:cTn id="315" dur="1" fill="hold">
                                          <p:stCondLst>
                                            <p:cond delay="1999"/>
                                          </p:stCondLst>
                                        </p:cTn>
                                        <p:tgtEl>
                                          <p:spTgt spid="12"/>
                                        </p:tgtEl>
                                        <p:attrNameLst>
                                          <p:attrName>style.visibility</p:attrName>
                                        </p:attrNameLst>
                                      </p:cBhvr>
                                      <p:to>
                                        <p:strVal val="hidden"/>
                                      </p:to>
                                    </p:set>
                                  </p:childTnLst>
                                </p:cTn>
                              </p:par>
                              <p:par>
                                <p:cTn id="316" presetID="2" presetClass="exit" presetSubtype="6" fill="hold" nodeType="withEffect">
                                  <p:stCondLst>
                                    <p:cond delay="0"/>
                                  </p:stCondLst>
                                  <p:childTnLst>
                                    <p:anim calcmode="lin" valueType="num">
                                      <p:cBhvr additive="base">
                                        <p:cTn id="317" dur="2000"/>
                                        <p:tgtEl>
                                          <p:spTgt spid="14"/>
                                        </p:tgtEl>
                                        <p:attrNameLst>
                                          <p:attrName>ppt_x</p:attrName>
                                        </p:attrNameLst>
                                      </p:cBhvr>
                                      <p:tavLst>
                                        <p:tav tm="0">
                                          <p:val>
                                            <p:strVal val="ppt_x"/>
                                          </p:val>
                                        </p:tav>
                                        <p:tav tm="100000">
                                          <p:val>
                                            <p:strVal val="1+ppt_w/2"/>
                                          </p:val>
                                        </p:tav>
                                      </p:tavLst>
                                    </p:anim>
                                    <p:anim calcmode="lin" valueType="num">
                                      <p:cBhvr additive="base">
                                        <p:cTn id="318" dur="2000"/>
                                        <p:tgtEl>
                                          <p:spTgt spid="14"/>
                                        </p:tgtEl>
                                        <p:attrNameLst>
                                          <p:attrName>ppt_y</p:attrName>
                                        </p:attrNameLst>
                                      </p:cBhvr>
                                      <p:tavLst>
                                        <p:tav tm="0">
                                          <p:val>
                                            <p:strVal val="ppt_y"/>
                                          </p:val>
                                        </p:tav>
                                        <p:tav tm="100000">
                                          <p:val>
                                            <p:strVal val="1+ppt_h/2"/>
                                          </p:val>
                                        </p:tav>
                                      </p:tavLst>
                                    </p:anim>
                                    <p:set>
                                      <p:cBhvr>
                                        <p:cTn id="319" dur="1" fill="hold">
                                          <p:stCondLst>
                                            <p:cond delay="1999"/>
                                          </p:stCondLst>
                                        </p:cTn>
                                        <p:tgtEl>
                                          <p:spTgt spid="14"/>
                                        </p:tgtEl>
                                        <p:attrNameLst>
                                          <p:attrName>style.visibility</p:attrName>
                                        </p:attrNameLst>
                                      </p:cBhvr>
                                      <p:to>
                                        <p:strVal val="hidden"/>
                                      </p:to>
                                    </p:set>
                                  </p:childTnLst>
                                </p:cTn>
                              </p:par>
                              <p:par>
                                <p:cTn id="320" presetID="2" presetClass="exit" presetSubtype="6" fill="hold" nodeType="withEffect">
                                  <p:stCondLst>
                                    <p:cond delay="0"/>
                                  </p:stCondLst>
                                  <p:childTnLst>
                                    <p:anim calcmode="lin" valueType="num">
                                      <p:cBhvr additive="base">
                                        <p:cTn id="321" dur="2000"/>
                                        <p:tgtEl>
                                          <p:spTgt spid="16"/>
                                        </p:tgtEl>
                                        <p:attrNameLst>
                                          <p:attrName>ppt_x</p:attrName>
                                        </p:attrNameLst>
                                      </p:cBhvr>
                                      <p:tavLst>
                                        <p:tav tm="0">
                                          <p:val>
                                            <p:strVal val="ppt_x"/>
                                          </p:val>
                                        </p:tav>
                                        <p:tav tm="100000">
                                          <p:val>
                                            <p:strVal val="1+ppt_w/2"/>
                                          </p:val>
                                        </p:tav>
                                      </p:tavLst>
                                    </p:anim>
                                    <p:anim calcmode="lin" valueType="num">
                                      <p:cBhvr additive="base">
                                        <p:cTn id="322" dur="2000"/>
                                        <p:tgtEl>
                                          <p:spTgt spid="16"/>
                                        </p:tgtEl>
                                        <p:attrNameLst>
                                          <p:attrName>ppt_y</p:attrName>
                                        </p:attrNameLst>
                                      </p:cBhvr>
                                      <p:tavLst>
                                        <p:tav tm="0">
                                          <p:val>
                                            <p:strVal val="ppt_y"/>
                                          </p:val>
                                        </p:tav>
                                        <p:tav tm="100000">
                                          <p:val>
                                            <p:strVal val="1+ppt_h/2"/>
                                          </p:val>
                                        </p:tav>
                                      </p:tavLst>
                                    </p:anim>
                                    <p:set>
                                      <p:cBhvr>
                                        <p:cTn id="323" dur="1" fill="hold">
                                          <p:stCondLst>
                                            <p:cond delay="1999"/>
                                          </p:stCondLst>
                                        </p:cTn>
                                        <p:tgtEl>
                                          <p:spTgt spid="16"/>
                                        </p:tgtEl>
                                        <p:attrNameLst>
                                          <p:attrName>style.visibility</p:attrName>
                                        </p:attrNameLst>
                                      </p:cBhvr>
                                      <p:to>
                                        <p:strVal val="hidden"/>
                                      </p:to>
                                    </p:set>
                                  </p:childTnLst>
                                </p:cTn>
                              </p:par>
                              <p:par>
                                <p:cTn id="324" presetID="2" presetClass="exit" presetSubtype="6" fill="hold" nodeType="withEffect">
                                  <p:stCondLst>
                                    <p:cond delay="0"/>
                                  </p:stCondLst>
                                  <p:childTnLst>
                                    <p:anim calcmode="lin" valueType="num">
                                      <p:cBhvr additive="base">
                                        <p:cTn id="325" dur="2000"/>
                                        <p:tgtEl>
                                          <p:spTgt spid="18"/>
                                        </p:tgtEl>
                                        <p:attrNameLst>
                                          <p:attrName>ppt_x</p:attrName>
                                        </p:attrNameLst>
                                      </p:cBhvr>
                                      <p:tavLst>
                                        <p:tav tm="0">
                                          <p:val>
                                            <p:strVal val="ppt_x"/>
                                          </p:val>
                                        </p:tav>
                                        <p:tav tm="100000">
                                          <p:val>
                                            <p:strVal val="1+ppt_w/2"/>
                                          </p:val>
                                        </p:tav>
                                      </p:tavLst>
                                    </p:anim>
                                    <p:anim calcmode="lin" valueType="num">
                                      <p:cBhvr additive="base">
                                        <p:cTn id="326" dur="2000"/>
                                        <p:tgtEl>
                                          <p:spTgt spid="18"/>
                                        </p:tgtEl>
                                        <p:attrNameLst>
                                          <p:attrName>ppt_y</p:attrName>
                                        </p:attrNameLst>
                                      </p:cBhvr>
                                      <p:tavLst>
                                        <p:tav tm="0">
                                          <p:val>
                                            <p:strVal val="ppt_y"/>
                                          </p:val>
                                        </p:tav>
                                        <p:tav tm="100000">
                                          <p:val>
                                            <p:strVal val="1+ppt_h/2"/>
                                          </p:val>
                                        </p:tav>
                                      </p:tavLst>
                                    </p:anim>
                                    <p:set>
                                      <p:cBhvr>
                                        <p:cTn id="327" dur="1" fill="hold">
                                          <p:stCondLst>
                                            <p:cond delay="1999"/>
                                          </p:stCondLst>
                                        </p:cTn>
                                        <p:tgtEl>
                                          <p:spTgt spid="18"/>
                                        </p:tgtEl>
                                        <p:attrNameLst>
                                          <p:attrName>style.visibility</p:attrName>
                                        </p:attrNameLst>
                                      </p:cBhvr>
                                      <p:to>
                                        <p:strVal val="hidden"/>
                                      </p:to>
                                    </p:set>
                                  </p:childTnLst>
                                </p:cTn>
                              </p:par>
                              <p:par>
                                <p:cTn id="328" presetID="2" presetClass="exit" presetSubtype="6" fill="hold" nodeType="withEffect">
                                  <p:stCondLst>
                                    <p:cond delay="0"/>
                                  </p:stCondLst>
                                  <p:childTnLst>
                                    <p:anim calcmode="lin" valueType="num">
                                      <p:cBhvr additive="base">
                                        <p:cTn id="329" dur="2000"/>
                                        <p:tgtEl>
                                          <p:spTgt spid="20"/>
                                        </p:tgtEl>
                                        <p:attrNameLst>
                                          <p:attrName>ppt_x</p:attrName>
                                        </p:attrNameLst>
                                      </p:cBhvr>
                                      <p:tavLst>
                                        <p:tav tm="0">
                                          <p:val>
                                            <p:strVal val="ppt_x"/>
                                          </p:val>
                                        </p:tav>
                                        <p:tav tm="100000">
                                          <p:val>
                                            <p:strVal val="1+ppt_w/2"/>
                                          </p:val>
                                        </p:tav>
                                      </p:tavLst>
                                    </p:anim>
                                    <p:anim calcmode="lin" valueType="num">
                                      <p:cBhvr additive="base">
                                        <p:cTn id="330" dur="2000"/>
                                        <p:tgtEl>
                                          <p:spTgt spid="20"/>
                                        </p:tgtEl>
                                        <p:attrNameLst>
                                          <p:attrName>ppt_y</p:attrName>
                                        </p:attrNameLst>
                                      </p:cBhvr>
                                      <p:tavLst>
                                        <p:tav tm="0">
                                          <p:val>
                                            <p:strVal val="ppt_y"/>
                                          </p:val>
                                        </p:tav>
                                        <p:tav tm="100000">
                                          <p:val>
                                            <p:strVal val="1+ppt_h/2"/>
                                          </p:val>
                                        </p:tav>
                                      </p:tavLst>
                                    </p:anim>
                                    <p:set>
                                      <p:cBhvr>
                                        <p:cTn id="331" dur="1" fill="hold">
                                          <p:stCondLst>
                                            <p:cond delay="1999"/>
                                          </p:stCondLst>
                                        </p:cTn>
                                        <p:tgtEl>
                                          <p:spTgt spid="20"/>
                                        </p:tgtEl>
                                        <p:attrNameLst>
                                          <p:attrName>style.visibility</p:attrName>
                                        </p:attrNameLst>
                                      </p:cBhvr>
                                      <p:to>
                                        <p:strVal val="hidden"/>
                                      </p:to>
                                    </p:set>
                                  </p:childTnLst>
                                </p:cTn>
                              </p:par>
                              <p:par>
                                <p:cTn id="332" presetID="2" presetClass="exit" presetSubtype="6" fill="hold" nodeType="withEffect">
                                  <p:stCondLst>
                                    <p:cond delay="0"/>
                                  </p:stCondLst>
                                  <p:childTnLst>
                                    <p:anim calcmode="lin" valueType="num">
                                      <p:cBhvr additive="base">
                                        <p:cTn id="333" dur="2000"/>
                                        <p:tgtEl>
                                          <p:spTgt spid="22"/>
                                        </p:tgtEl>
                                        <p:attrNameLst>
                                          <p:attrName>ppt_x</p:attrName>
                                        </p:attrNameLst>
                                      </p:cBhvr>
                                      <p:tavLst>
                                        <p:tav tm="0">
                                          <p:val>
                                            <p:strVal val="ppt_x"/>
                                          </p:val>
                                        </p:tav>
                                        <p:tav tm="100000">
                                          <p:val>
                                            <p:strVal val="1+ppt_w/2"/>
                                          </p:val>
                                        </p:tav>
                                      </p:tavLst>
                                    </p:anim>
                                    <p:anim calcmode="lin" valueType="num">
                                      <p:cBhvr additive="base">
                                        <p:cTn id="334" dur="2000"/>
                                        <p:tgtEl>
                                          <p:spTgt spid="22"/>
                                        </p:tgtEl>
                                        <p:attrNameLst>
                                          <p:attrName>ppt_y</p:attrName>
                                        </p:attrNameLst>
                                      </p:cBhvr>
                                      <p:tavLst>
                                        <p:tav tm="0">
                                          <p:val>
                                            <p:strVal val="ppt_y"/>
                                          </p:val>
                                        </p:tav>
                                        <p:tav tm="100000">
                                          <p:val>
                                            <p:strVal val="1+ppt_h/2"/>
                                          </p:val>
                                        </p:tav>
                                      </p:tavLst>
                                    </p:anim>
                                    <p:set>
                                      <p:cBhvr>
                                        <p:cTn id="335" dur="1" fill="hold">
                                          <p:stCondLst>
                                            <p:cond delay="1999"/>
                                          </p:stCondLst>
                                        </p:cTn>
                                        <p:tgtEl>
                                          <p:spTgt spid="22"/>
                                        </p:tgtEl>
                                        <p:attrNameLst>
                                          <p:attrName>style.visibility</p:attrName>
                                        </p:attrNameLst>
                                      </p:cBhvr>
                                      <p:to>
                                        <p:strVal val="hidden"/>
                                      </p:to>
                                    </p:set>
                                  </p:childTnLst>
                                </p:cTn>
                              </p:par>
                              <p:par>
                                <p:cTn id="336" presetID="2" presetClass="exit" presetSubtype="6" fill="hold" nodeType="withEffect">
                                  <p:stCondLst>
                                    <p:cond delay="0"/>
                                  </p:stCondLst>
                                  <p:childTnLst>
                                    <p:anim calcmode="lin" valueType="num">
                                      <p:cBhvr additive="base">
                                        <p:cTn id="337" dur="2000"/>
                                        <p:tgtEl>
                                          <p:spTgt spid="24"/>
                                        </p:tgtEl>
                                        <p:attrNameLst>
                                          <p:attrName>ppt_x</p:attrName>
                                        </p:attrNameLst>
                                      </p:cBhvr>
                                      <p:tavLst>
                                        <p:tav tm="0">
                                          <p:val>
                                            <p:strVal val="ppt_x"/>
                                          </p:val>
                                        </p:tav>
                                        <p:tav tm="100000">
                                          <p:val>
                                            <p:strVal val="1+ppt_w/2"/>
                                          </p:val>
                                        </p:tav>
                                      </p:tavLst>
                                    </p:anim>
                                    <p:anim calcmode="lin" valueType="num">
                                      <p:cBhvr additive="base">
                                        <p:cTn id="338" dur="2000"/>
                                        <p:tgtEl>
                                          <p:spTgt spid="24"/>
                                        </p:tgtEl>
                                        <p:attrNameLst>
                                          <p:attrName>ppt_y</p:attrName>
                                        </p:attrNameLst>
                                      </p:cBhvr>
                                      <p:tavLst>
                                        <p:tav tm="0">
                                          <p:val>
                                            <p:strVal val="ppt_y"/>
                                          </p:val>
                                        </p:tav>
                                        <p:tav tm="100000">
                                          <p:val>
                                            <p:strVal val="1+ppt_h/2"/>
                                          </p:val>
                                        </p:tav>
                                      </p:tavLst>
                                    </p:anim>
                                    <p:set>
                                      <p:cBhvr>
                                        <p:cTn id="339" dur="1" fill="hold">
                                          <p:stCondLst>
                                            <p:cond delay="1999"/>
                                          </p:stCondLst>
                                        </p:cTn>
                                        <p:tgtEl>
                                          <p:spTgt spid="24"/>
                                        </p:tgtEl>
                                        <p:attrNameLst>
                                          <p:attrName>style.visibility</p:attrName>
                                        </p:attrNameLst>
                                      </p:cBhvr>
                                      <p:to>
                                        <p:strVal val="hidden"/>
                                      </p:to>
                                    </p:set>
                                  </p:childTnLst>
                                </p:cTn>
                              </p:par>
                              <p:par>
                                <p:cTn id="340" presetID="2" presetClass="exit" presetSubtype="6" fill="hold" nodeType="withEffect">
                                  <p:stCondLst>
                                    <p:cond delay="0"/>
                                  </p:stCondLst>
                                  <p:childTnLst>
                                    <p:anim calcmode="lin" valueType="num">
                                      <p:cBhvr additive="base">
                                        <p:cTn id="341" dur="2000"/>
                                        <p:tgtEl>
                                          <p:spTgt spid="26"/>
                                        </p:tgtEl>
                                        <p:attrNameLst>
                                          <p:attrName>ppt_x</p:attrName>
                                        </p:attrNameLst>
                                      </p:cBhvr>
                                      <p:tavLst>
                                        <p:tav tm="0">
                                          <p:val>
                                            <p:strVal val="ppt_x"/>
                                          </p:val>
                                        </p:tav>
                                        <p:tav tm="100000">
                                          <p:val>
                                            <p:strVal val="1+ppt_w/2"/>
                                          </p:val>
                                        </p:tav>
                                      </p:tavLst>
                                    </p:anim>
                                    <p:anim calcmode="lin" valueType="num">
                                      <p:cBhvr additive="base">
                                        <p:cTn id="342" dur="2000"/>
                                        <p:tgtEl>
                                          <p:spTgt spid="26"/>
                                        </p:tgtEl>
                                        <p:attrNameLst>
                                          <p:attrName>ppt_y</p:attrName>
                                        </p:attrNameLst>
                                      </p:cBhvr>
                                      <p:tavLst>
                                        <p:tav tm="0">
                                          <p:val>
                                            <p:strVal val="ppt_y"/>
                                          </p:val>
                                        </p:tav>
                                        <p:tav tm="100000">
                                          <p:val>
                                            <p:strVal val="1+ppt_h/2"/>
                                          </p:val>
                                        </p:tav>
                                      </p:tavLst>
                                    </p:anim>
                                    <p:set>
                                      <p:cBhvr>
                                        <p:cTn id="343" dur="1" fill="hold">
                                          <p:stCondLst>
                                            <p:cond delay="1999"/>
                                          </p:stCondLst>
                                        </p:cTn>
                                        <p:tgtEl>
                                          <p:spTgt spid="26"/>
                                        </p:tgtEl>
                                        <p:attrNameLst>
                                          <p:attrName>style.visibility</p:attrName>
                                        </p:attrNameLst>
                                      </p:cBhvr>
                                      <p:to>
                                        <p:strVal val="hidden"/>
                                      </p:to>
                                    </p:set>
                                  </p:childTnLst>
                                </p:cTn>
                              </p:par>
                              <p:par>
                                <p:cTn id="344" presetID="2" presetClass="exit" presetSubtype="6" fill="hold" nodeType="withEffect">
                                  <p:stCondLst>
                                    <p:cond delay="0"/>
                                  </p:stCondLst>
                                  <p:childTnLst>
                                    <p:anim calcmode="lin" valueType="num">
                                      <p:cBhvr additive="base">
                                        <p:cTn id="345" dur="2000"/>
                                        <p:tgtEl>
                                          <p:spTgt spid="28"/>
                                        </p:tgtEl>
                                        <p:attrNameLst>
                                          <p:attrName>ppt_x</p:attrName>
                                        </p:attrNameLst>
                                      </p:cBhvr>
                                      <p:tavLst>
                                        <p:tav tm="0">
                                          <p:val>
                                            <p:strVal val="ppt_x"/>
                                          </p:val>
                                        </p:tav>
                                        <p:tav tm="100000">
                                          <p:val>
                                            <p:strVal val="1+ppt_w/2"/>
                                          </p:val>
                                        </p:tav>
                                      </p:tavLst>
                                    </p:anim>
                                    <p:anim calcmode="lin" valueType="num">
                                      <p:cBhvr additive="base">
                                        <p:cTn id="346" dur="2000"/>
                                        <p:tgtEl>
                                          <p:spTgt spid="28"/>
                                        </p:tgtEl>
                                        <p:attrNameLst>
                                          <p:attrName>ppt_y</p:attrName>
                                        </p:attrNameLst>
                                      </p:cBhvr>
                                      <p:tavLst>
                                        <p:tav tm="0">
                                          <p:val>
                                            <p:strVal val="ppt_y"/>
                                          </p:val>
                                        </p:tav>
                                        <p:tav tm="100000">
                                          <p:val>
                                            <p:strVal val="1+ppt_h/2"/>
                                          </p:val>
                                        </p:tav>
                                      </p:tavLst>
                                    </p:anim>
                                    <p:set>
                                      <p:cBhvr>
                                        <p:cTn id="347" dur="1" fill="hold">
                                          <p:stCondLst>
                                            <p:cond delay="1999"/>
                                          </p:stCondLst>
                                        </p:cTn>
                                        <p:tgtEl>
                                          <p:spTgt spid="28"/>
                                        </p:tgtEl>
                                        <p:attrNameLst>
                                          <p:attrName>style.visibility</p:attrName>
                                        </p:attrNameLst>
                                      </p:cBhvr>
                                      <p:to>
                                        <p:strVal val="hidden"/>
                                      </p:to>
                                    </p:set>
                                  </p:childTnLst>
                                </p:cTn>
                              </p:par>
                              <p:par>
                                <p:cTn id="348" presetID="2" presetClass="exit" presetSubtype="6" fill="hold" nodeType="withEffect">
                                  <p:stCondLst>
                                    <p:cond delay="0"/>
                                  </p:stCondLst>
                                  <p:childTnLst>
                                    <p:anim calcmode="lin" valueType="num">
                                      <p:cBhvr additive="base">
                                        <p:cTn id="349" dur="2000"/>
                                        <p:tgtEl>
                                          <p:spTgt spid="30"/>
                                        </p:tgtEl>
                                        <p:attrNameLst>
                                          <p:attrName>ppt_x</p:attrName>
                                        </p:attrNameLst>
                                      </p:cBhvr>
                                      <p:tavLst>
                                        <p:tav tm="0">
                                          <p:val>
                                            <p:strVal val="ppt_x"/>
                                          </p:val>
                                        </p:tav>
                                        <p:tav tm="100000">
                                          <p:val>
                                            <p:strVal val="1+ppt_w/2"/>
                                          </p:val>
                                        </p:tav>
                                      </p:tavLst>
                                    </p:anim>
                                    <p:anim calcmode="lin" valueType="num">
                                      <p:cBhvr additive="base">
                                        <p:cTn id="350" dur="2000"/>
                                        <p:tgtEl>
                                          <p:spTgt spid="30"/>
                                        </p:tgtEl>
                                        <p:attrNameLst>
                                          <p:attrName>ppt_y</p:attrName>
                                        </p:attrNameLst>
                                      </p:cBhvr>
                                      <p:tavLst>
                                        <p:tav tm="0">
                                          <p:val>
                                            <p:strVal val="ppt_y"/>
                                          </p:val>
                                        </p:tav>
                                        <p:tav tm="100000">
                                          <p:val>
                                            <p:strVal val="1+ppt_h/2"/>
                                          </p:val>
                                        </p:tav>
                                      </p:tavLst>
                                    </p:anim>
                                    <p:set>
                                      <p:cBhvr>
                                        <p:cTn id="351" dur="1" fill="hold">
                                          <p:stCondLst>
                                            <p:cond delay="1999"/>
                                          </p:stCondLst>
                                        </p:cTn>
                                        <p:tgtEl>
                                          <p:spTgt spid="30"/>
                                        </p:tgtEl>
                                        <p:attrNameLst>
                                          <p:attrName>style.visibility</p:attrName>
                                        </p:attrNameLst>
                                      </p:cBhvr>
                                      <p:to>
                                        <p:strVal val="hidden"/>
                                      </p:to>
                                    </p:set>
                                  </p:childTnLst>
                                </p:cTn>
                              </p:par>
                              <p:par>
                                <p:cTn id="352" presetID="2" presetClass="exit" presetSubtype="6" fill="hold" nodeType="withEffect">
                                  <p:stCondLst>
                                    <p:cond delay="0"/>
                                  </p:stCondLst>
                                  <p:childTnLst>
                                    <p:anim calcmode="lin" valueType="num">
                                      <p:cBhvr additive="base">
                                        <p:cTn id="353" dur="2000"/>
                                        <p:tgtEl>
                                          <p:spTgt spid="32"/>
                                        </p:tgtEl>
                                        <p:attrNameLst>
                                          <p:attrName>ppt_x</p:attrName>
                                        </p:attrNameLst>
                                      </p:cBhvr>
                                      <p:tavLst>
                                        <p:tav tm="0">
                                          <p:val>
                                            <p:strVal val="ppt_x"/>
                                          </p:val>
                                        </p:tav>
                                        <p:tav tm="100000">
                                          <p:val>
                                            <p:strVal val="1+ppt_w/2"/>
                                          </p:val>
                                        </p:tav>
                                      </p:tavLst>
                                    </p:anim>
                                    <p:anim calcmode="lin" valueType="num">
                                      <p:cBhvr additive="base">
                                        <p:cTn id="354" dur="2000"/>
                                        <p:tgtEl>
                                          <p:spTgt spid="32"/>
                                        </p:tgtEl>
                                        <p:attrNameLst>
                                          <p:attrName>ppt_y</p:attrName>
                                        </p:attrNameLst>
                                      </p:cBhvr>
                                      <p:tavLst>
                                        <p:tav tm="0">
                                          <p:val>
                                            <p:strVal val="ppt_y"/>
                                          </p:val>
                                        </p:tav>
                                        <p:tav tm="100000">
                                          <p:val>
                                            <p:strVal val="1+ppt_h/2"/>
                                          </p:val>
                                        </p:tav>
                                      </p:tavLst>
                                    </p:anim>
                                    <p:set>
                                      <p:cBhvr>
                                        <p:cTn id="355" dur="1" fill="hold">
                                          <p:stCondLst>
                                            <p:cond delay="1999"/>
                                          </p:stCondLst>
                                        </p:cTn>
                                        <p:tgtEl>
                                          <p:spTgt spid="32"/>
                                        </p:tgtEl>
                                        <p:attrNameLst>
                                          <p:attrName>style.visibility</p:attrName>
                                        </p:attrNameLst>
                                      </p:cBhvr>
                                      <p:to>
                                        <p:strVal val="hidden"/>
                                      </p:to>
                                    </p:set>
                                  </p:childTnLst>
                                </p:cTn>
                              </p:par>
                              <p:par>
                                <p:cTn id="356" presetID="2" presetClass="exit" presetSubtype="6" fill="hold" nodeType="withEffect">
                                  <p:stCondLst>
                                    <p:cond delay="0"/>
                                  </p:stCondLst>
                                  <p:childTnLst>
                                    <p:anim calcmode="lin" valueType="num">
                                      <p:cBhvr additive="base">
                                        <p:cTn id="357" dur="2000"/>
                                        <p:tgtEl>
                                          <p:spTgt spid="34"/>
                                        </p:tgtEl>
                                        <p:attrNameLst>
                                          <p:attrName>ppt_x</p:attrName>
                                        </p:attrNameLst>
                                      </p:cBhvr>
                                      <p:tavLst>
                                        <p:tav tm="0">
                                          <p:val>
                                            <p:strVal val="ppt_x"/>
                                          </p:val>
                                        </p:tav>
                                        <p:tav tm="100000">
                                          <p:val>
                                            <p:strVal val="1+ppt_w/2"/>
                                          </p:val>
                                        </p:tav>
                                      </p:tavLst>
                                    </p:anim>
                                    <p:anim calcmode="lin" valueType="num">
                                      <p:cBhvr additive="base">
                                        <p:cTn id="358" dur="2000"/>
                                        <p:tgtEl>
                                          <p:spTgt spid="34"/>
                                        </p:tgtEl>
                                        <p:attrNameLst>
                                          <p:attrName>ppt_y</p:attrName>
                                        </p:attrNameLst>
                                      </p:cBhvr>
                                      <p:tavLst>
                                        <p:tav tm="0">
                                          <p:val>
                                            <p:strVal val="ppt_y"/>
                                          </p:val>
                                        </p:tav>
                                        <p:tav tm="100000">
                                          <p:val>
                                            <p:strVal val="1+ppt_h/2"/>
                                          </p:val>
                                        </p:tav>
                                      </p:tavLst>
                                    </p:anim>
                                    <p:set>
                                      <p:cBhvr>
                                        <p:cTn id="359" dur="1" fill="hold">
                                          <p:stCondLst>
                                            <p:cond delay="1999"/>
                                          </p:stCondLst>
                                        </p:cTn>
                                        <p:tgtEl>
                                          <p:spTgt spid="34"/>
                                        </p:tgtEl>
                                        <p:attrNameLst>
                                          <p:attrName>style.visibility</p:attrName>
                                        </p:attrNameLst>
                                      </p:cBhvr>
                                      <p:to>
                                        <p:strVal val="hidden"/>
                                      </p:to>
                                    </p:set>
                                  </p:childTnLst>
                                </p:cTn>
                              </p:par>
                              <p:par>
                                <p:cTn id="360" presetID="2" presetClass="exit" presetSubtype="6" fill="hold" nodeType="withEffect">
                                  <p:stCondLst>
                                    <p:cond delay="0"/>
                                  </p:stCondLst>
                                  <p:childTnLst>
                                    <p:anim calcmode="lin" valueType="num">
                                      <p:cBhvr additive="base">
                                        <p:cTn id="361" dur="2000"/>
                                        <p:tgtEl>
                                          <p:spTgt spid="36"/>
                                        </p:tgtEl>
                                        <p:attrNameLst>
                                          <p:attrName>ppt_x</p:attrName>
                                        </p:attrNameLst>
                                      </p:cBhvr>
                                      <p:tavLst>
                                        <p:tav tm="0">
                                          <p:val>
                                            <p:strVal val="ppt_x"/>
                                          </p:val>
                                        </p:tav>
                                        <p:tav tm="100000">
                                          <p:val>
                                            <p:strVal val="1+ppt_w/2"/>
                                          </p:val>
                                        </p:tav>
                                      </p:tavLst>
                                    </p:anim>
                                    <p:anim calcmode="lin" valueType="num">
                                      <p:cBhvr additive="base">
                                        <p:cTn id="362" dur="2000"/>
                                        <p:tgtEl>
                                          <p:spTgt spid="36"/>
                                        </p:tgtEl>
                                        <p:attrNameLst>
                                          <p:attrName>ppt_y</p:attrName>
                                        </p:attrNameLst>
                                      </p:cBhvr>
                                      <p:tavLst>
                                        <p:tav tm="0">
                                          <p:val>
                                            <p:strVal val="ppt_y"/>
                                          </p:val>
                                        </p:tav>
                                        <p:tav tm="100000">
                                          <p:val>
                                            <p:strVal val="1+ppt_h/2"/>
                                          </p:val>
                                        </p:tav>
                                      </p:tavLst>
                                    </p:anim>
                                    <p:set>
                                      <p:cBhvr>
                                        <p:cTn id="363" dur="1" fill="hold">
                                          <p:stCondLst>
                                            <p:cond delay="1999"/>
                                          </p:stCondLst>
                                        </p:cTn>
                                        <p:tgtEl>
                                          <p:spTgt spid="36"/>
                                        </p:tgtEl>
                                        <p:attrNameLst>
                                          <p:attrName>style.visibility</p:attrName>
                                        </p:attrNameLst>
                                      </p:cBhvr>
                                      <p:to>
                                        <p:strVal val="hidden"/>
                                      </p:to>
                                    </p:set>
                                  </p:childTnLst>
                                </p:cTn>
                              </p:par>
                              <p:par>
                                <p:cTn id="364" presetID="2" presetClass="exit" presetSubtype="6" fill="hold" nodeType="withEffect">
                                  <p:stCondLst>
                                    <p:cond delay="0"/>
                                  </p:stCondLst>
                                  <p:childTnLst>
                                    <p:anim calcmode="lin" valueType="num">
                                      <p:cBhvr additive="base">
                                        <p:cTn id="365" dur="2000"/>
                                        <p:tgtEl>
                                          <p:spTgt spid="38"/>
                                        </p:tgtEl>
                                        <p:attrNameLst>
                                          <p:attrName>ppt_x</p:attrName>
                                        </p:attrNameLst>
                                      </p:cBhvr>
                                      <p:tavLst>
                                        <p:tav tm="0">
                                          <p:val>
                                            <p:strVal val="ppt_x"/>
                                          </p:val>
                                        </p:tav>
                                        <p:tav tm="100000">
                                          <p:val>
                                            <p:strVal val="1+ppt_w/2"/>
                                          </p:val>
                                        </p:tav>
                                      </p:tavLst>
                                    </p:anim>
                                    <p:anim calcmode="lin" valueType="num">
                                      <p:cBhvr additive="base">
                                        <p:cTn id="366" dur="2000"/>
                                        <p:tgtEl>
                                          <p:spTgt spid="38"/>
                                        </p:tgtEl>
                                        <p:attrNameLst>
                                          <p:attrName>ppt_y</p:attrName>
                                        </p:attrNameLst>
                                      </p:cBhvr>
                                      <p:tavLst>
                                        <p:tav tm="0">
                                          <p:val>
                                            <p:strVal val="ppt_y"/>
                                          </p:val>
                                        </p:tav>
                                        <p:tav tm="100000">
                                          <p:val>
                                            <p:strVal val="1+ppt_h/2"/>
                                          </p:val>
                                        </p:tav>
                                      </p:tavLst>
                                    </p:anim>
                                    <p:set>
                                      <p:cBhvr>
                                        <p:cTn id="367" dur="1" fill="hold">
                                          <p:stCondLst>
                                            <p:cond delay="1999"/>
                                          </p:stCondLst>
                                        </p:cTn>
                                        <p:tgtEl>
                                          <p:spTgt spid="38"/>
                                        </p:tgtEl>
                                        <p:attrNameLst>
                                          <p:attrName>style.visibility</p:attrName>
                                        </p:attrNameLst>
                                      </p:cBhvr>
                                      <p:to>
                                        <p:strVal val="hidden"/>
                                      </p:to>
                                    </p:set>
                                  </p:childTnLst>
                                </p:cTn>
                              </p:par>
                              <p:par>
                                <p:cTn id="368" presetID="2" presetClass="exit" presetSubtype="3" fill="hold" nodeType="withEffect">
                                  <p:stCondLst>
                                    <p:cond delay="0"/>
                                  </p:stCondLst>
                                  <p:childTnLst>
                                    <p:anim calcmode="lin" valueType="num">
                                      <p:cBhvr additive="base">
                                        <p:cTn id="369" dur="2000"/>
                                        <p:tgtEl>
                                          <p:spTgt spid="5"/>
                                        </p:tgtEl>
                                        <p:attrNameLst>
                                          <p:attrName>ppt_x</p:attrName>
                                        </p:attrNameLst>
                                      </p:cBhvr>
                                      <p:tavLst>
                                        <p:tav tm="0">
                                          <p:val>
                                            <p:strVal val="ppt_x"/>
                                          </p:val>
                                        </p:tav>
                                        <p:tav tm="100000">
                                          <p:val>
                                            <p:strVal val="1+ppt_w/2"/>
                                          </p:val>
                                        </p:tav>
                                      </p:tavLst>
                                    </p:anim>
                                    <p:anim calcmode="lin" valueType="num">
                                      <p:cBhvr additive="base">
                                        <p:cTn id="370" dur="2000"/>
                                        <p:tgtEl>
                                          <p:spTgt spid="5"/>
                                        </p:tgtEl>
                                        <p:attrNameLst>
                                          <p:attrName>ppt_y</p:attrName>
                                        </p:attrNameLst>
                                      </p:cBhvr>
                                      <p:tavLst>
                                        <p:tav tm="0">
                                          <p:val>
                                            <p:strVal val="ppt_y"/>
                                          </p:val>
                                        </p:tav>
                                        <p:tav tm="100000">
                                          <p:val>
                                            <p:strVal val="0-ppt_h/2"/>
                                          </p:val>
                                        </p:tav>
                                      </p:tavLst>
                                    </p:anim>
                                    <p:set>
                                      <p:cBhvr>
                                        <p:cTn id="371" dur="1" fill="hold">
                                          <p:stCondLst>
                                            <p:cond delay="1999"/>
                                          </p:stCondLst>
                                        </p:cTn>
                                        <p:tgtEl>
                                          <p:spTgt spid="5"/>
                                        </p:tgtEl>
                                        <p:attrNameLst>
                                          <p:attrName>style.visibility</p:attrName>
                                        </p:attrNameLst>
                                      </p:cBhvr>
                                      <p:to>
                                        <p:strVal val="hidden"/>
                                      </p:to>
                                    </p:set>
                                  </p:childTnLst>
                                </p:cTn>
                              </p:par>
                              <p:par>
                                <p:cTn id="372" presetID="2" presetClass="exit" presetSubtype="3" fill="hold" nodeType="withEffect">
                                  <p:stCondLst>
                                    <p:cond delay="0"/>
                                  </p:stCondLst>
                                  <p:childTnLst>
                                    <p:anim calcmode="lin" valueType="num">
                                      <p:cBhvr additive="base">
                                        <p:cTn id="373" dur="2000"/>
                                        <p:tgtEl>
                                          <p:spTgt spid="7"/>
                                        </p:tgtEl>
                                        <p:attrNameLst>
                                          <p:attrName>ppt_x</p:attrName>
                                        </p:attrNameLst>
                                      </p:cBhvr>
                                      <p:tavLst>
                                        <p:tav tm="0">
                                          <p:val>
                                            <p:strVal val="ppt_x"/>
                                          </p:val>
                                        </p:tav>
                                        <p:tav tm="100000">
                                          <p:val>
                                            <p:strVal val="1+ppt_w/2"/>
                                          </p:val>
                                        </p:tav>
                                      </p:tavLst>
                                    </p:anim>
                                    <p:anim calcmode="lin" valueType="num">
                                      <p:cBhvr additive="base">
                                        <p:cTn id="374" dur="2000"/>
                                        <p:tgtEl>
                                          <p:spTgt spid="7"/>
                                        </p:tgtEl>
                                        <p:attrNameLst>
                                          <p:attrName>ppt_y</p:attrName>
                                        </p:attrNameLst>
                                      </p:cBhvr>
                                      <p:tavLst>
                                        <p:tav tm="0">
                                          <p:val>
                                            <p:strVal val="ppt_y"/>
                                          </p:val>
                                        </p:tav>
                                        <p:tav tm="100000">
                                          <p:val>
                                            <p:strVal val="0-ppt_h/2"/>
                                          </p:val>
                                        </p:tav>
                                      </p:tavLst>
                                    </p:anim>
                                    <p:set>
                                      <p:cBhvr>
                                        <p:cTn id="375" dur="1" fill="hold">
                                          <p:stCondLst>
                                            <p:cond delay="1999"/>
                                          </p:stCondLst>
                                        </p:cTn>
                                        <p:tgtEl>
                                          <p:spTgt spid="7"/>
                                        </p:tgtEl>
                                        <p:attrNameLst>
                                          <p:attrName>style.visibility</p:attrName>
                                        </p:attrNameLst>
                                      </p:cBhvr>
                                      <p:to>
                                        <p:strVal val="hidden"/>
                                      </p:to>
                                    </p:set>
                                  </p:childTnLst>
                                </p:cTn>
                              </p:par>
                              <p:par>
                                <p:cTn id="376" presetID="2" presetClass="exit" presetSubtype="3" fill="hold" nodeType="withEffect">
                                  <p:stCondLst>
                                    <p:cond delay="0"/>
                                  </p:stCondLst>
                                  <p:childTnLst>
                                    <p:anim calcmode="lin" valueType="num">
                                      <p:cBhvr additive="base">
                                        <p:cTn id="377" dur="2000"/>
                                        <p:tgtEl>
                                          <p:spTgt spid="9"/>
                                        </p:tgtEl>
                                        <p:attrNameLst>
                                          <p:attrName>ppt_x</p:attrName>
                                        </p:attrNameLst>
                                      </p:cBhvr>
                                      <p:tavLst>
                                        <p:tav tm="0">
                                          <p:val>
                                            <p:strVal val="ppt_x"/>
                                          </p:val>
                                        </p:tav>
                                        <p:tav tm="100000">
                                          <p:val>
                                            <p:strVal val="1+ppt_w/2"/>
                                          </p:val>
                                        </p:tav>
                                      </p:tavLst>
                                    </p:anim>
                                    <p:anim calcmode="lin" valueType="num">
                                      <p:cBhvr additive="base">
                                        <p:cTn id="378" dur="2000"/>
                                        <p:tgtEl>
                                          <p:spTgt spid="9"/>
                                        </p:tgtEl>
                                        <p:attrNameLst>
                                          <p:attrName>ppt_y</p:attrName>
                                        </p:attrNameLst>
                                      </p:cBhvr>
                                      <p:tavLst>
                                        <p:tav tm="0">
                                          <p:val>
                                            <p:strVal val="ppt_y"/>
                                          </p:val>
                                        </p:tav>
                                        <p:tav tm="100000">
                                          <p:val>
                                            <p:strVal val="0-ppt_h/2"/>
                                          </p:val>
                                        </p:tav>
                                      </p:tavLst>
                                    </p:anim>
                                    <p:set>
                                      <p:cBhvr>
                                        <p:cTn id="379" dur="1" fill="hold">
                                          <p:stCondLst>
                                            <p:cond delay="1999"/>
                                          </p:stCondLst>
                                        </p:cTn>
                                        <p:tgtEl>
                                          <p:spTgt spid="9"/>
                                        </p:tgtEl>
                                        <p:attrNameLst>
                                          <p:attrName>style.visibility</p:attrName>
                                        </p:attrNameLst>
                                      </p:cBhvr>
                                      <p:to>
                                        <p:strVal val="hidden"/>
                                      </p:to>
                                    </p:set>
                                  </p:childTnLst>
                                </p:cTn>
                              </p:par>
                              <p:par>
                                <p:cTn id="380" presetID="2" presetClass="exit" presetSubtype="3" fill="hold" nodeType="withEffect">
                                  <p:stCondLst>
                                    <p:cond delay="0"/>
                                  </p:stCondLst>
                                  <p:childTnLst>
                                    <p:anim calcmode="lin" valueType="num">
                                      <p:cBhvr additive="base">
                                        <p:cTn id="381" dur="2000"/>
                                        <p:tgtEl>
                                          <p:spTgt spid="11"/>
                                        </p:tgtEl>
                                        <p:attrNameLst>
                                          <p:attrName>ppt_x</p:attrName>
                                        </p:attrNameLst>
                                      </p:cBhvr>
                                      <p:tavLst>
                                        <p:tav tm="0">
                                          <p:val>
                                            <p:strVal val="ppt_x"/>
                                          </p:val>
                                        </p:tav>
                                        <p:tav tm="100000">
                                          <p:val>
                                            <p:strVal val="1+ppt_w/2"/>
                                          </p:val>
                                        </p:tav>
                                      </p:tavLst>
                                    </p:anim>
                                    <p:anim calcmode="lin" valueType="num">
                                      <p:cBhvr additive="base">
                                        <p:cTn id="382" dur="2000"/>
                                        <p:tgtEl>
                                          <p:spTgt spid="11"/>
                                        </p:tgtEl>
                                        <p:attrNameLst>
                                          <p:attrName>ppt_y</p:attrName>
                                        </p:attrNameLst>
                                      </p:cBhvr>
                                      <p:tavLst>
                                        <p:tav tm="0">
                                          <p:val>
                                            <p:strVal val="ppt_y"/>
                                          </p:val>
                                        </p:tav>
                                        <p:tav tm="100000">
                                          <p:val>
                                            <p:strVal val="0-ppt_h/2"/>
                                          </p:val>
                                        </p:tav>
                                      </p:tavLst>
                                    </p:anim>
                                    <p:set>
                                      <p:cBhvr>
                                        <p:cTn id="383" dur="1" fill="hold">
                                          <p:stCondLst>
                                            <p:cond delay="1999"/>
                                          </p:stCondLst>
                                        </p:cTn>
                                        <p:tgtEl>
                                          <p:spTgt spid="11"/>
                                        </p:tgtEl>
                                        <p:attrNameLst>
                                          <p:attrName>style.visibility</p:attrName>
                                        </p:attrNameLst>
                                      </p:cBhvr>
                                      <p:to>
                                        <p:strVal val="hidden"/>
                                      </p:to>
                                    </p:set>
                                  </p:childTnLst>
                                </p:cTn>
                              </p:par>
                              <p:par>
                                <p:cTn id="384" presetID="2" presetClass="exit" presetSubtype="3" fill="hold" nodeType="withEffect">
                                  <p:stCondLst>
                                    <p:cond delay="0"/>
                                  </p:stCondLst>
                                  <p:childTnLst>
                                    <p:anim calcmode="lin" valueType="num">
                                      <p:cBhvr additive="base">
                                        <p:cTn id="385" dur="2000"/>
                                        <p:tgtEl>
                                          <p:spTgt spid="13"/>
                                        </p:tgtEl>
                                        <p:attrNameLst>
                                          <p:attrName>ppt_x</p:attrName>
                                        </p:attrNameLst>
                                      </p:cBhvr>
                                      <p:tavLst>
                                        <p:tav tm="0">
                                          <p:val>
                                            <p:strVal val="ppt_x"/>
                                          </p:val>
                                        </p:tav>
                                        <p:tav tm="100000">
                                          <p:val>
                                            <p:strVal val="1+ppt_w/2"/>
                                          </p:val>
                                        </p:tav>
                                      </p:tavLst>
                                    </p:anim>
                                    <p:anim calcmode="lin" valueType="num">
                                      <p:cBhvr additive="base">
                                        <p:cTn id="386" dur="2000"/>
                                        <p:tgtEl>
                                          <p:spTgt spid="13"/>
                                        </p:tgtEl>
                                        <p:attrNameLst>
                                          <p:attrName>ppt_y</p:attrName>
                                        </p:attrNameLst>
                                      </p:cBhvr>
                                      <p:tavLst>
                                        <p:tav tm="0">
                                          <p:val>
                                            <p:strVal val="ppt_y"/>
                                          </p:val>
                                        </p:tav>
                                        <p:tav tm="100000">
                                          <p:val>
                                            <p:strVal val="0-ppt_h/2"/>
                                          </p:val>
                                        </p:tav>
                                      </p:tavLst>
                                    </p:anim>
                                    <p:set>
                                      <p:cBhvr>
                                        <p:cTn id="387" dur="1" fill="hold">
                                          <p:stCondLst>
                                            <p:cond delay="1999"/>
                                          </p:stCondLst>
                                        </p:cTn>
                                        <p:tgtEl>
                                          <p:spTgt spid="13"/>
                                        </p:tgtEl>
                                        <p:attrNameLst>
                                          <p:attrName>style.visibility</p:attrName>
                                        </p:attrNameLst>
                                      </p:cBhvr>
                                      <p:to>
                                        <p:strVal val="hidden"/>
                                      </p:to>
                                    </p:set>
                                  </p:childTnLst>
                                </p:cTn>
                              </p:par>
                              <p:par>
                                <p:cTn id="388" presetID="2" presetClass="exit" presetSubtype="3" fill="hold" nodeType="withEffect">
                                  <p:stCondLst>
                                    <p:cond delay="0"/>
                                  </p:stCondLst>
                                  <p:childTnLst>
                                    <p:anim calcmode="lin" valueType="num">
                                      <p:cBhvr additive="base">
                                        <p:cTn id="389" dur="2000"/>
                                        <p:tgtEl>
                                          <p:spTgt spid="15"/>
                                        </p:tgtEl>
                                        <p:attrNameLst>
                                          <p:attrName>ppt_x</p:attrName>
                                        </p:attrNameLst>
                                      </p:cBhvr>
                                      <p:tavLst>
                                        <p:tav tm="0">
                                          <p:val>
                                            <p:strVal val="ppt_x"/>
                                          </p:val>
                                        </p:tav>
                                        <p:tav tm="100000">
                                          <p:val>
                                            <p:strVal val="1+ppt_w/2"/>
                                          </p:val>
                                        </p:tav>
                                      </p:tavLst>
                                    </p:anim>
                                    <p:anim calcmode="lin" valueType="num">
                                      <p:cBhvr additive="base">
                                        <p:cTn id="390" dur="2000"/>
                                        <p:tgtEl>
                                          <p:spTgt spid="15"/>
                                        </p:tgtEl>
                                        <p:attrNameLst>
                                          <p:attrName>ppt_y</p:attrName>
                                        </p:attrNameLst>
                                      </p:cBhvr>
                                      <p:tavLst>
                                        <p:tav tm="0">
                                          <p:val>
                                            <p:strVal val="ppt_y"/>
                                          </p:val>
                                        </p:tav>
                                        <p:tav tm="100000">
                                          <p:val>
                                            <p:strVal val="0-ppt_h/2"/>
                                          </p:val>
                                        </p:tav>
                                      </p:tavLst>
                                    </p:anim>
                                    <p:set>
                                      <p:cBhvr>
                                        <p:cTn id="391" dur="1" fill="hold">
                                          <p:stCondLst>
                                            <p:cond delay="1999"/>
                                          </p:stCondLst>
                                        </p:cTn>
                                        <p:tgtEl>
                                          <p:spTgt spid="15"/>
                                        </p:tgtEl>
                                        <p:attrNameLst>
                                          <p:attrName>style.visibility</p:attrName>
                                        </p:attrNameLst>
                                      </p:cBhvr>
                                      <p:to>
                                        <p:strVal val="hidden"/>
                                      </p:to>
                                    </p:set>
                                  </p:childTnLst>
                                </p:cTn>
                              </p:par>
                              <p:par>
                                <p:cTn id="392" presetID="2" presetClass="exit" presetSubtype="3" fill="hold" nodeType="withEffect">
                                  <p:stCondLst>
                                    <p:cond delay="0"/>
                                  </p:stCondLst>
                                  <p:childTnLst>
                                    <p:anim calcmode="lin" valueType="num">
                                      <p:cBhvr additive="base">
                                        <p:cTn id="393" dur="2000"/>
                                        <p:tgtEl>
                                          <p:spTgt spid="17"/>
                                        </p:tgtEl>
                                        <p:attrNameLst>
                                          <p:attrName>ppt_x</p:attrName>
                                        </p:attrNameLst>
                                      </p:cBhvr>
                                      <p:tavLst>
                                        <p:tav tm="0">
                                          <p:val>
                                            <p:strVal val="ppt_x"/>
                                          </p:val>
                                        </p:tav>
                                        <p:tav tm="100000">
                                          <p:val>
                                            <p:strVal val="1+ppt_w/2"/>
                                          </p:val>
                                        </p:tav>
                                      </p:tavLst>
                                    </p:anim>
                                    <p:anim calcmode="lin" valueType="num">
                                      <p:cBhvr additive="base">
                                        <p:cTn id="394" dur="2000"/>
                                        <p:tgtEl>
                                          <p:spTgt spid="17"/>
                                        </p:tgtEl>
                                        <p:attrNameLst>
                                          <p:attrName>ppt_y</p:attrName>
                                        </p:attrNameLst>
                                      </p:cBhvr>
                                      <p:tavLst>
                                        <p:tav tm="0">
                                          <p:val>
                                            <p:strVal val="ppt_y"/>
                                          </p:val>
                                        </p:tav>
                                        <p:tav tm="100000">
                                          <p:val>
                                            <p:strVal val="0-ppt_h/2"/>
                                          </p:val>
                                        </p:tav>
                                      </p:tavLst>
                                    </p:anim>
                                    <p:set>
                                      <p:cBhvr>
                                        <p:cTn id="395" dur="1" fill="hold">
                                          <p:stCondLst>
                                            <p:cond delay="1999"/>
                                          </p:stCondLst>
                                        </p:cTn>
                                        <p:tgtEl>
                                          <p:spTgt spid="17"/>
                                        </p:tgtEl>
                                        <p:attrNameLst>
                                          <p:attrName>style.visibility</p:attrName>
                                        </p:attrNameLst>
                                      </p:cBhvr>
                                      <p:to>
                                        <p:strVal val="hidden"/>
                                      </p:to>
                                    </p:set>
                                  </p:childTnLst>
                                </p:cTn>
                              </p:par>
                              <p:par>
                                <p:cTn id="396" presetID="2" presetClass="exit" presetSubtype="3" fill="hold" nodeType="withEffect">
                                  <p:stCondLst>
                                    <p:cond delay="0"/>
                                  </p:stCondLst>
                                  <p:childTnLst>
                                    <p:anim calcmode="lin" valueType="num">
                                      <p:cBhvr additive="base">
                                        <p:cTn id="397" dur="2000"/>
                                        <p:tgtEl>
                                          <p:spTgt spid="19"/>
                                        </p:tgtEl>
                                        <p:attrNameLst>
                                          <p:attrName>ppt_x</p:attrName>
                                        </p:attrNameLst>
                                      </p:cBhvr>
                                      <p:tavLst>
                                        <p:tav tm="0">
                                          <p:val>
                                            <p:strVal val="ppt_x"/>
                                          </p:val>
                                        </p:tav>
                                        <p:tav tm="100000">
                                          <p:val>
                                            <p:strVal val="1+ppt_w/2"/>
                                          </p:val>
                                        </p:tav>
                                      </p:tavLst>
                                    </p:anim>
                                    <p:anim calcmode="lin" valueType="num">
                                      <p:cBhvr additive="base">
                                        <p:cTn id="398" dur="2000"/>
                                        <p:tgtEl>
                                          <p:spTgt spid="19"/>
                                        </p:tgtEl>
                                        <p:attrNameLst>
                                          <p:attrName>ppt_y</p:attrName>
                                        </p:attrNameLst>
                                      </p:cBhvr>
                                      <p:tavLst>
                                        <p:tav tm="0">
                                          <p:val>
                                            <p:strVal val="ppt_y"/>
                                          </p:val>
                                        </p:tav>
                                        <p:tav tm="100000">
                                          <p:val>
                                            <p:strVal val="0-ppt_h/2"/>
                                          </p:val>
                                        </p:tav>
                                      </p:tavLst>
                                    </p:anim>
                                    <p:set>
                                      <p:cBhvr>
                                        <p:cTn id="399" dur="1" fill="hold">
                                          <p:stCondLst>
                                            <p:cond delay="1999"/>
                                          </p:stCondLst>
                                        </p:cTn>
                                        <p:tgtEl>
                                          <p:spTgt spid="19"/>
                                        </p:tgtEl>
                                        <p:attrNameLst>
                                          <p:attrName>style.visibility</p:attrName>
                                        </p:attrNameLst>
                                      </p:cBhvr>
                                      <p:to>
                                        <p:strVal val="hidden"/>
                                      </p:to>
                                    </p:set>
                                  </p:childTnLst>
                                </p:cTn>
                              </p:par>
                              <p:par>
                                <p:cTn id="400" presetID="2" presetClass="exit" presetSubtype="3" fill="hold" nodeType="withEffect">
                                  <p:stCondLst>
                                    <p:cond delay="0"/>
                                  </p:stCondLst>
                                  <p:childTnLst>
                                    <p:anim calcmode="lin" valueType="num">
                                      <p:cBhvr additive="base">
                                        <p:cTn id="401" dur="2000"/>
                                        <p:tgtEl>
                                          <p:spTgt spid="21"/>
                                        </p:tgtEl>
                                        <p:attrNameLst>
                                          <p:attrName>ppt_x</p:attrName>
                                        </p:attrNameLst>
                                      </p:cBhvr>
                                      <p:tavLst>
                                        <p:tav tm="0">
                                          <p:val>
                                            <p:strVal val="ppt_x"/>
                                          </p:val>
                                        </p:tav>
                                        <p:tav tm="100000">
                                          <p:val>
                                            <p:strVal val="1+ppt_w/2"/>
                                          </p:val>
                                        </p:tav>
                                      </p:tavLst>
                                    </p:anim>
                                    <p:anim calcmode="lin" valueType="num">
                                      <p:cBhvr additive="base">
                                        <p:cTn id="402" dur="2000"/>
                                        <p:tgtEl>
                                          <p:spTgt spid="21"/>
                                        </p:tgtEl>
                                        <p:attrNameLst>
                                          <p:attrName>ppt_y</p:attrName>
                                        </p:attrNameLst>
                                      </p:cBhvr>
                                      <p:tavLst>
                                        <p:tav tm="0">
                                          <p:val>
                                            <p:strVal val="ppt_y"/>
                                          </p:val>
                                        </p:tav>
                                        <p:tav tm="100000">
                                          <p:val>
                                            <p:strVal val="0-ppt_h/2"/>
                                          </p:val>
                                        </p:tav>
                                      </p:tavLst>
                                    </p:anim>
                                    <p:set>
                                      <p:cBhvr>
                                        <p:cTn id="403" dur="1" fill="hold">
                                          <p:stCondLst>
                                            <p:cond delay="1999"/>
                                          </p:stCondLst>
                                        </p:cTn>
                                        <p:tgtEl>
                                          <p:spTgt spid="21"/>
                                        </p:tgtEl>
                                        <p:attrNameLst>
                                          <p:attrName>style.visibility</p:attrName>
                                        </p:attrNameLst>
                                      </p:cBhvr>
                                      <p:to>
                                        <p:strVal val="hidden"/>
                                      </p:to>
                                    </p:set>
                                  </p:childTnLst>
                                </p:cTn>
                              </p:par>
                              <p:par>
                                <p:cTn id="404" presetID="2" presetClass="exit" presetSubtype="3" fill="hold" nodeType="withEffect">
                                  <p:stCondLst>
                                    <p:cond delay="0"/>
                                  </p:stCondLst>
                                  <p:childTnLst>
                                    <p:anim calcmode="lin" valueType="num">
                                      <p:cBhvr additive="base">
                                        <p:cTn id="405" dur="2000"/>
                                        <p:tgtEl>
                                          <p:spTgt spid="23"/>
                                        </p:tgtEl>
                                        <p:attrNameLst>
                                          <p:attrName>ppt_x</p:attrName>
                                        </p:attrNameLst>
                                      </p:cBhvr>
                                      <p:tavLst>
                                        <p:tav tm="0">
                                          <p:val>
                                            <p:strVal val="ppt_x"/>
                                          </p:val>
                                        </p:tav>
                                        <p:tav tm="100000">
                                          <p:val>
                                            <p:strVal val="1+ppt_w/2"/>
                                          </p:val>
                                        </p:tav>
                                      </p:tavLst>
                                    </p:anim>
                                    <p:anim calcmode="lin" valueType="num">
                                      <p:cBhvr additive="base">
                                        <p:cTn id="406" dur="2000"/>
                                        <p:tgtEl>
                                          <p:spTgt spid="23"/>
                                        </p:tgtEl>
                                        <p:attrNameLst>
                                          <p:attrName>ppt_y</p:attrName>
                                        </p:attrNameLst>
                                      </p:cBhvr>
                                      <p:tavLst>
                                        <p:tav tm="0">
                                          <p:val>
                                            <p:strVal val="ppt_y"/>
                                          </p:val>
                                        </p:tav>
                                        <p:tav tm="100000">
                                          <p:val>
                                            <p:strVal val="0-ppt_h/2"/>
                                          </p:val>
                                        </p:tav>
                                      </p:tavLst>
                                    </p:anim>
                                    <p:set>
                                      <p:cBhvr>
                                        <p:cTn id="407" dur="1" fill="hold">
                                          <p:stCondLst>
                                            <p:cond delay="1999"/>
                                          </p:stCondLst>
                                        </p:cTn>
                                        <p:tgtEl>
                                          <p:spTgt spid="23"/>
                                        </p:tgtEl>
                                        <p:attrNameLst>
                                          <p:attrName>style.visibility</p:attrName>
                                        </p:attrNameLst>
                                      </p:cBhvr>
                                      <p:to>
                                        <p:strVal val="hidden"/>
                                      </p:to>
                                    </p:set>
                                  </p:childTnLst>
                                </p:cTn>
                              </p:par>
                              <p:par>
                                <p:cTn id="408" presetID="2" presetClass="exit" presetSubtype="3" fill="hold" nodeType="withEffect">
                                  <p:stCondLst>
                                    <p:cond delay="0"/>
                                  </p:stCondLst>
                                  <p:childTnLst>
                                    <p:anim calcmode="lin" valueType="num">
                                      <p:cBhvr additive="base">
                                        <p:cTn id="409" dur="2000"/>
                                        <p:tgtEl>
                                          <p:spTgt spid="25"/>
                                        </p:tgtEl>
                                        <p:attrNameLst>
                                          <p:attrName>ppt_x</p:attrName>
                                        </p:attrNameLst>
                                      </p:cBhvr>
                                      <p:tavLst>
                                        <p:tav tm="0">
                                          <p:val>
                                            <p:strVal val="ppt_x"/>
                                          </p:val>
                                        </p:tav>
                                        <p:tav tm="100000">
                                          <p:val>
                                            <p:strVal val="1+ppt_w/2"/>
                                          </p:val>
                                        </p:tav>
                                      </p:tavLst>
                                    </p:anim>
                                    <p:anim calcmode="lin" valueType="num">
                                      <p:cBhvr additive="base">
                                        <p:cTn id="410" dur="2000"/>
                                        <p:tgtEl>
                                          <p:spTgt spid="25"/>
                                        </p:tgtEl>
                                        <p:attrNameLst>
                                          <p:attrName>ppt_y</p:attrName>
                                        </p:attrNameLst>
                                      </p:cBhvr>
                                      <p:tavLst>
                                        <p:tav tm="0">
                                          <p:val>
                                            <p:strVal val="ppt_y"/>
                                          </p:val>
                                        </p:tav>
                                        <p:tav tm="100000">
                                          <p:val>
                                            <p:strVal val="0-ppt_h/2"/>
                                          </p:val>
                                        </p:tav>
                                      </p:tavLst>
                                    </p:anim>
                                    <p:set>
                                      <p:cBhvr>
                                        <p:cTn id="411" dur="1" fill="hold">
                                          <p:stCondLst>
                                            <p:cond delay="1999"/>
                                          </p:stCondLst>
                                        </p:cTn>
                                        <p:tgtEl>
                                          <p:spTgt spid="25"/>
                                        </p:tgtEl>
                                        <p:attrNameLst>
                                          <p:attrName>style.visibility</p:attrName>
                                        </p:attrNameLst>
                                      </p:cBhvr>
                                      <p:to>
                                        <p:strVal val="hidden"/>
                                      </p:to>
                                    </p:set>
                                  </p:childTnLst>
                                </p:cTn>
                              </p:par>
                              <p:par>
                                <p:cTn id="412" presetID="2" presetClass="exit" presetSubtype="3" fill="hold" nodeType="withEffect">
                                  <p:stCondLst>
                                    <p:cond delay="0"/>
                                  </p:stCondLst>
                                  <p:childTnLst>
                                    <p:anim calcmode="lin" valueType="num">
                                      <p:cBhvr additive="base">
                                        <p:cTn id="413" dur="2000"/>
                                        <p:tgtEl>
                                          <p:spTgt spid="27"/>
                                        </p:tgtEl>
                                        <p:attrNameLst>
                                          <p:attrName>ppt_x</p:attrName>
                                        </p:attrNameLst>
                                      </p:cBhvr>
                                      <p:tavLst>
                                        <p:tav tm="0">
                                          <p:val>
                                            <p:strVal val="ppt_x"/>
                                          </p:val>
                                        </p:tav>
                                        <p:tav tm="100000">
                                          <p:val>
                                            <p:strVal val="1+ppt_w/2"/>
                                          </p:val>
                                        </p:tav>
                                      </p:tavLst>
                                    </p:anim>
                                    <p:anim calcmode="lin" valueType="num">
                                      <p:cBhvr additive="base">
                                        <p:cTn id="414" dur="2000"/>
                                        <p:tgtEl>
                                          <p:spTgt spid="27"/>
                                        </p:tgtEl>
                                        <p:attrNameLst>
                                          <p:attrName>ppt_y</p:attrName>
                                        </p:attrNameLst>
                                      </p:cBhvr>
                                      <p:tavLst>
                                        <p:tav tm="0">
                                          <p:val>
                                            <p:strVal val="ppt_y"/>
                                          </p:val>
                                        </p:tav>
                                        <p:tav tm="100000">
                                          <p:val>
                                            <p:strVal val="0-ppt_h/2"/>
                                          </p:val>
                                        </p:tav>
                                      </p:tavLst>
                                    </p:anim>
                                    <p:set>
                                      <p:cBhvr>
                                        <p:cTn id="415" dur="1" fill="hold">
                                          <p:stCondLst>
                                            <p:cond delay="1999"/>
                                          </p:stCondLst>
                                        </p:cTn>
                                        <p:tgtEl>
                                          <p:spTgt spid="27"/>
                                        </p:tgtEl>
                                        <p:attrNameLst>
                                          <p:attrName>style.visibility</p:attrName>
                                        </p:attrNameLst>
                                      </p:cBhvr>
                                      <p:to>
                                        <p:strVal val="hidden"/>
                                      </p:to>
                                    </p:set>
                                  </p:childTnLst>
                                </p:cTn>
                              </p:par>
                              <p:par>
                                <p:cTn id="416" presetID="2" presetClass="exit" presetSubtype="3" fill="hold" nodeType="withEffect">
                                  <p:stCondLst>
                                    <p:cond delay="0"/>
                                  </p:stCondLst>
                                  <p:childTnLst>
                                    <p:anim calcmode="lin" valueType="num">
                                      <p:cBhvr additive="base">
                                        <p:cTn id="417" dur="2000"/>
                                        <p:tgtEl>
                                          <p:spTgt spid="29"/>
                                        </p:tgtEl>
                                        <p:attrNameLst>
                                          <p:attrName>ppt_x</p:attrName>
                                        </p:attrNameLst>
                                      </p:cBhvr>
                                      <p:tavLst>
                                        <p:tav tm="0">
                                          <p:val>
                                            <p:strVal val="ppt_x"/>
                                          </p:val>
                                        </p:tav>
                                        <p:tav tm="100000">
                                          <p:val>
                                            <p:strVal val="1+ppt_w/2"/>
                                          </p:val>
                                        </p:tav>
                                      </p:tavLst>
                                    </p:anim>
                                    <p:anim calcmode="lin" valueType="num">
                                      <p:cBhvr additive="base">
                                        <p:cTn id="418" dur="2000"/>
                                        <p:tgtEl>
                                          <p:spTgt spid="29"/>
                                        </p:tgtEl>
                                        <p:attrNameLst>
                                          <p:attrName>ppt_y</p:attrName>
                                        </p:attrNameLst>
                                      </p:cBhvr>
                                      <p:tavLst>
                                        <p:tav tm="0">
                                          <p:val>
                                            <p:strVal val="ppt_y"/>
                                          </p:val>
                                        </p:tav>
                                        <p:tav tm="100000">
                                          <p:val>
                                            <p:strVal val="0-ppt_h/2"/>
                                          </p:val>
                                        </p:tav>
                                      </p:tavLst>
                                    </p:anim>
                                    <p:set>
                                      <p:cBhvr>
                                        <p:cTn id="419" dur="1" fill="hold">
                                          <p:stCondLst>
                                            <p:cond delay="1999"/>
                                          </p:stCondLst>
                                        </p:cTn>
                                        <p:tgtEl>
                                          <p:spTgt spid="29"/>
                                        </p:tgtEl>
                                        <p:attrNameLst>
                                          <p:attrName>style.visibility</p:attrName>
                                        </p:attrNameLst>
                                      </p:cBhvr>
                                      <p:to>
                                        <p:strVal val="hidden"/>
                                      </p:to>
                                    </p:set>
                                  </p:childTnLst>
                                </p:cTn>
                              </p:par>
                              <p:par>
                                <p:cTn id="420" presetID="2" presetClass="exit" presetSubtype="3" fill="hold" nodeType="withEffect">
                                  <p:stCondLst>
                                    <p:cond delay="0"/>
                                  </p:stCondLst>
                                  <p:childTnLst>
                                    <p:anim calcmode="lin" valueType="num">
                                      <p:cBhvr additive="base">
                                        <p:cTn id="421" dur="2000"/>
                                        <p:tgtEl>
                                          <p:spTgt spid="31"/>
                                        </p:tgtEl>
                                        <p:attrNameLst>
                                          <p:attrName>ppt_x</p:attrName>
                                        </p:attrNameLst>
                                      </p:cBhvr>
                                      <p:tavLst>
                                        <p:tav tm="0">
                                          <p:val>
                                            <p:strVal val="ppt_x"/>
                                          </p:val>
                                        </p:tav>
                                        <p:tav tm="100000">
                                          <p:val>
                                            <p:strVal val="1+ppt_w/2"/>
                                          </p:val>
                                        </p:tav>
                                      </p:tavLst>
                                    </p:anim>
                                    <p:anim calcmode="lin" valueType="num">
                                      <p:cBhvr additive="base">
                                        <p:cTn id="422" dur="2000"/>
                                        <p:tgtEl>
                                          <p:spTgt spid="31"/>
                                        </p:tgtEl>
                                        <p:attrNameLst>
                                          <p:attrName>ppt_y</p:attrName>
                                        </p:attrNameLst>
                                      </p:cBhvr>
                                      <p:tavLst>
                                        <p:tav tm="0">
                                          <p:val>
                                            <p:strVal val="ppt_y"/>
                                          </p:val>
                                        </p:tav>
                                        <p:tav tm="100000">
                                          <p:val>
                                            <p:strVal val="0-ppt_h/2"/>
                                          </p:val>
                                        </p:tav>
                                      </p:tavLst>
                                    </p:anim>
                                    <p:set>
                                      <p:cBhvr>
                                        <p:cTn id="423" dur="1" fill="hold">
                                          <p:stCondLst>
                                            <p:cond delay="1999"/>
                                          </p:stCondLst>
                                        </p:cTn>
                                        <p:tgtEl>
                                          <p:spTgt spid="31"/>
                                        </p:tgtEl>
                                        <p:attrNameLst>
                                          <p:attrName>style.visibility</p:attrName>
                                        </p:attrNameLst>
                                      </p:cBhvr>
                                      <p:to>
                                        <p:strVal val="hidden"/>
                                      </p:to>
                                    </p:set>
                                  </p:childTnLst>
                                </p:cTn>
                              </p:par>
                              <p:par>
                                <p:cTn id="424" presetID="2" presetClass="exit" presetSubtype="3" fill="hold" nodeType="withEffect">
                                  <p:stCondLst>
                                    <p:cond delay="0"/>
                                  </p:stCondLst>
                                  <p:childTnLst>
                                    <p:anim calcmode="lin" valueType="num">
                                      <p:cBhvr additive="base">
                                        <p:cTn id="425" dur="2000"/>
                                        <p:tgtEl>
                                          <p:spTgt spid="33"/>
                                        </p:tgtEl>
                                        <p:attrNameLst>
                                          <p:attrName>ppt_x</p:attrName>
                                        </p:attrNameLst>
                                      </p:cBhvr>
                                      <p:tavLst>
                                        <p:tav tm="0">
                                          <p:val>
                                            <p:strVal val="ppt_x"/>
                                          </p:val>
                                        </p:tav>
                                        <p:tav tm="100000">
                                          <p:val>
                                            <p:strVal val="1+ppt_w/2"/>
                                          </p:val>
                                        </p:tav>
                                      </p:tavLst>
                                    </p:anim>
                                    <p:anim calcmode="lin" valueType="num">
                                      <p:cBhvr additive="base">
                                        <p:cTn id="426" dur="2000"/>
                                        <p:tgtEl>
                                          <p:spTgt spid="33"/>
                                        </p:tgtEl>
                                        <p:attrNameLst>
                                          <p:attrName>ppt_y</p:attrName>
                                        </p:attrNameLst>
                                      </p:cBhvr>
                                      <p:tavLst>
                                        <p:tav tm="0">
                                          <p:val>
                                            <p:strVal val="ppt_y"/>
                                          </p:val>
                                        </p:tav>
                                        <p:tav tm="100000">
                                          <p:val>
                                            <p:strVal val="0-ppt_h/2"/>
                                          </p:val>
                                        </p:tav>
                                      </p:tavLst>
                                    </p:anim>
                                    <p:set>
                                      <p:cBhvr>
                                        <p:cTn id="427" dur="1" fill="hold">
                                          <p:stCondLst>
                                            <p:cond delay="1999"/>
                                          </p:stCondLst>
                                        </p:cTn>
                                        <p:tgtEl>
                                          <p:spTgt spid="33"/>
                                        </p:tgtEl>
                                        <p:attrNameLst>
                                          <p:attrName>style.visibility</p:attrName>
                                        </p:attrNameLst>
                                      </p:cBhvr>
                                      <p:to>
                                        <p:strVal val="hidden"/>
                                      </p:to>
                                    </p:set>
                                  </p:childTnLst>
                                </p:cTn>
                              </p:par>
                              <p:par>
                                <p:cTn id="428" presetID="2" presetClass="exit" presetSubtype="3" fill="hold" nodeType="withEffect">
                                  <p:stCondLst>
                                    <p:cond delay="0"/>
                                  </p:stCondLst>
                                  <p:childTnLst>
                                    <p:anim calcmode="lin" valueType="num">
                                      <p:cBhvr additive="base">
                                        <p:cTn id="429" dur="2000"/>
                                        <p:tgtEl>
                                          <p:spTgt spid="35"/>
                                        </p:tgtEl>
                                        <p:attrNameLst>
                                          <p:attrName>ppt_x</p:attrName>
                                        </p:attrNameLst>
                                      </p:cBhvr>
                                      <p:tavLst>
                                        <p:tav tm="0">
                                          <p:val>
                                            <p:strVal val="ppt_x"/>
                                          </p:val>
                                        </p:tav>
                                        <p:tav tm="100000">
                                          <p:val>
                                            <p:strVal val="1+ppt_w/2"/>
                                          </p:val>
                                        </p:tav>
                                      </p:tavLst>
                                    </p:anim>
                                    <p:anim calcmode="lin" valueType="num">
                                      <p:cBhvr additive="base">
                                        <p:cTn id="430" dur="2000"/>
                                        <p:tgtEl>
                                          <p:spTgt spid="35"/>
                                        </p:tgtEl>
                                        <p:attrNameLst>
                                          <p:attrName>ppt_y</p:attrName>
                                        </p:attrNameLst>
                                      </p:cBhvr>
                                      <p:tavLst>
                                        <p:tav tm="0">
                                          <p:val>
                                            <p:strVal val="ppt_y"/>
                                          </p:val>
                                        </p:tav>
                                        <p:tav tm="100000">
                                          <p:val>
                                            <p:strVal val="0-ppt_h/2"/>
                                          </p:val>
                                        </p:tav>
                                      </p:tavLst>
                                    </p:anim>
                                    <p:set>
                                      <p:cBhvr>
                                        <p:cTn id="431" dur="1" fill="hold">
                                          <p:stCondLst>
                                            <p:cond delay="1999"/>
                                          </p:stCondLst>
                                        </p:cTn>
                                        <p:tgtEl>
                                          <p:spTgt spid="35"/>
                                        </p:tgtEl>
                                        <p:attrNameLst>
                                          <p:attrName>style.visibility</p:attrName>
                                        </p:attrNameLst>
                                      </p:cBhvr>
                                      <p:to>
                                        <p:strVal val="hidden"/>
                                      </p:to>
                                    </p:set>
                                  </p:childTnLst>
                                </p:cTn>
                              </p:par>
                              <p:par>
                                <p:cTn id="432" presetID="2" presetClass="exit" presetSubtype="3" fill="hold" nodeType="withEffect">
                                  <p:stCondLst>
                                    <p:cond delay="0"/>
                                  </p:stCondLst>
                                  <p:childTnLst>
                                    <p:anim calcmode="lin" valueType="num">
                                      <p:cBhvr additive="base">
                                        <p:cTn id="433" dur="2000"/>
                                        <p:tgtEl>
                                          <p:spTgt spid="37"/>
                                        </p:tgtEl>
                                        <p:attrNameLst>
                                          <p:attrName>ppt_x</p:attrName>
                                        </p:attrNameLst>
                                      </p:cBhvr>
                                      <p:tavLst>
                                        <p:tav tm="0">
                                          <p:val>
                                            <p:strVal val="ppt_x"/>
                                          </p:val>
                                        </p:tav>
                                        <p:tav tm="100000">
                                          <p:val>
                                            <p:strVal val="1+ppt_w/2"/>
                                          </p:val>
                                        </p:tav>
                                      </p:tavLst>
                                    </p:anim>
                                    <p:anim calcmode="lin" valueType="num">
                                      <p:cBhvr additive="base">
                                        <p:cTn id="434" dur="2000"/>
                                        <p:tgtEl>
                                          <p:spTgt spid="37"/>
                                        </p:tgtEl>
                                        <p:attrNameLst>
                                          <p:attrName>ppt_y</p:attrName>
                                        </p:attrNameLst>
                                      </p:cBhvr>
                                      <p:tavLst>
                                        <p:tav tm="0">
                                          <p:val>
                                            <p:strVal val="ppt_y"/>
                                          </p:val>
                                        </p:tav>
                                        <p:tav tm="100000">
                                          <p:val>
                                            <p:strVal val="0-ppt_h/2"/>
                                          </p:val>
                                        </p:tav>
                                      </p:tavLst>
                                    </p:anim>
                                    <p:set>
                                      <p:cBhvr>
                                        <p:cTn id="435" dur="1" fill="hold">
                                          <p:stCondLst>
                                            <p:cond delay="1999"/>
                                          </p:stCondLst>
                                        </p:cTn>
                                        <p:tgtEl>
                                          <p:spTgt spid="37"/>
                                        </p:tgtEl>
                                        <p:attrNameLst>
                                          <p:attrName>style.visibility</p:attrName>
                                        </p:attrNameLst>
                                      </p:cBhvr>
                                      <p:to>
                                        <p:strVal val="hidden"/>
                                      </p:to>
                                    </p:set>
                                  </p:childTnLst>
                                </p:cTn>
                              </p:par>
                              <p:par>
                                <p:cTn id="436" presetID="2" presetClass="exit" presetSubtype="3" fill="hold" nodeType="withEffect">
                                  <p:stCondLst>
                                    <p:cond delay="0"/>
                                  </p:stCondLst>
                                  <p:childTnLst>
                                    <p:anim calcmode="lin" valueType="num">
                                      <p:cBhvr additive="base">
                                        <p:cTn id="437" dur="2000"/>
                                        <p:tgtEl>
                                          <p:spTgt spid="39"/>
                                        </p:tgtEl>
                                        <p:attrNameLst>
                                          <p:attrName>ppt_x</p:attrName>
                                        </p:attrNameLst>
                                      </p:cBhvr>
                                      <p:tavLst>
                                        <p:tav tm="0">
                                          <p:val>
                                            <p:strVal val="ppt_x"/>
                                          </p:val>
                                        </p:tav>
                                        <p:tav tm="100000">
                                          <p:val>
                                            <p:strVal val="1+ppt_w/2"/>
                                          </p:val>
                                        </p:tav>
                                      </p:tavLst>
                                    </p:anim>
                                    <p:anim calcmode="lin" valueType="num">
                                      <p:cBhvr additive="base">
                                        <p:cTn id="438" dur="2000"/>
                                        <p:tgtEl>
                                          <p:spTgt spid="39"/>
                                        </p:tgtEl>
                                        <p:attrNameLst>
                                          <p:attrName>ppt_y</p:attrName>
                                        </p:attrNameLst>
                                      </p:cBhvr>
                                      <p:tavLst>
                                        <p:tav tm="0">
                                          <p:val>
                                            <p:strVal val="ppt_y"/>
                                          </p:val>
                                        </p:tav>
                                        <p:tav tm="100000">
                                          <p:val>
                                            <p:strVal val="0-ppt_h/2"/>
                                          </p:val>
                                        </p:tav>
                                      </p:tavLst>
                                    </p:anim>
                                    <p:set>
                                      <p:cBhvr>
                                        <p:cTn id="439" dur="1" fill="hold">
                                          <p:stCondLst>
                                            <p:cond delay="1999"/>
                                          </p:stCondLst>
                                        </p:cTn>
                                        <p:tgtEl>
                                          <p:spTgt spid="39"/>
                                        </p:tgtEl>
                                        <p:attrNameLst>
                                          <p:attrName>style.visibility</p:attrName>
                                        </p:attrNameLst>
                                      </p:cBhvr>
                                      <p:to>
                                        <p:strVal val="hidden"/>
                                      </p:to>
                                    </p:set>
                                  </p:childTnLst>
                                </p:cTn>
                              </p:par>
                              <p:par>
                                <p:cTn id="440" presetID="17" presetClass="entr" presetSubtype="8" fill="hold" nodeType="withEffect">
                                  <p:stCondLst>
                                    <p:cond delay="0"/>
                                  </p:stCondLst>
                                  <p:childTnLst>
                                    <p:set>
                                      <p:cBhvr>
                                        <p:cTn id="441" dur="1" fill="hold">
                                          <p:stCondLst>
                                            <p:cond delay="0"/>
                                          </p:stCondLst>
                                        </p:cTn>
                                        <p:tgtEl>
                                          <p:spTgt spid="2"/>
                                        </p:tgtEl>
                                        <p:attrNameLst>
                                          <p:attrName>style.visibility</p:attrName>
                                        </p:attrNameLst>
                                      </p:cBhvr>
                                      <p:to>
                                        <p:strVal val="visible"/>
                                      </p:to>
                                    </p:set>
                                    <p:anim calcmode="lin" valueType="num">
                                      <p:cBhvr>
                                        <p:cTn id="442" dur="2000" fill="hold"/>
                                        <p:tgtEl>
                                          <p:spTgt spid="2"/>
                                        </p:tgtEl>
                                        <p:attrNameLst>
                                          <p:attrName>ppt_x</p:attrName>
                                        </p:attrNameLst>
                                      </p:cBhvr>
                                      <p:tavLst>
                                        <p:tav tm="0">
                                          <p:val>
                                            <p:strVal val="#ppt_x-#ppt_w/2"/>
                                          </p:val>
                                        </p:tav>
                                        <p:tav tm="100000">
                                          <p:val>
                                            <p:strVal val="#ppt_x"/>
                                          </p:val>
                                        </p:tav>
                                      </p:tavLst>
                                    </p:anim>
                                    <p:anim calcmode="lin" valueType="num">
                                      <p:cBhvr>
                                        <p:cTn id="443" dur="2000" fill="hold"/>
                                        <p:tgtEl>
                                          <p:spTgt spid="2"/>
                                        </p:tgtEl>
                                        <p:attrNameLst>
                                          <p:attrName>ppt_y</p:attrName>
                                        </p:attrNameLst>
                                      </p:cBhvr>
                                      <p:tavLst>
                                        <p:tav tm="0">
                                          <p:val>
                                            <p:strVal val="#ppt_y"/>
                                          </p:val>
                                        </p:tav>
                                        <p:tav tm="100000">
                                          <p:val>
                                            <p:strVal val="#ppt_y"/>
                                          </p:val>
                                        </p:tav>
                                      </p:tavLst>
                                    </p:anim>
                                    <p:anim calcmode="lin" valueType="num">
                                      <p:cBhvr>
                                        <p:cTn id="444" dur="2000" fill="hold"/>
                                        <p:tgtEl>
                                          <p:spTgt spid="2"/>
                                        </p:tgtEl>
                                        <p:attrNameLst>
                                          <p:attrName>ppt_w</p:attrName>
                                        </p:attrNameLst>
                                      </p:cBhvr>
                                      <p:tavLst>
                                        <p:tav tm="0">
                                          <p:val>
                                            <p:fltVal val="0"/>
                                          </p:val>
                                        </p:tav>
                                        <p:tav tm="100000">
                                          <p:val>
                                            <p:strVal val="#ppt_w"/>
                                          </p:val>
                                        </p:tav>
                                      </p:tavLst>
                                    </p:anim>
                                    <p:anim calcmode="lin" valueType="num">
                                      <p:cBhvr>
                                        <p:cTn id="445" dur="2000" fill="hold"/>
                                        <p:tgtEl>
                                          <p:spTgt spid="2"/>
                                        </p:tgtEl>
                                        <p:attrNameLst>
                                          <p:attrName>ppt_h</p:attrName>
                                        </p:attrNameLst>
                                      </p:cBhvr>
                                      <p:tavLst>
                                        <p:tav tm="0">
                                          <p:val>
                                            <p:strVal val="#ppt_h"/>
                                          </p:val>
                                        </p:tav>
                                        <p:tav tm="100000">
                                          <p:val>
                                            <p:strVal val="#ppt_h"/>
                                          </p:val>
                                        </p:tav>
                                      </p:tavLst>
                                    </p:anim>
                                  </p:childTnLst>
                                </p:cTn>
                              </p:par>
                              <p:par>
                                <p:cTn id="446" presetID="16" presetClass="entr" presetSubtype="42" fill="hold" nodeType="withEffect">
                                  <p:stCondLst>
                                    <p:cond delay="0"/>
                                  </p:stCondLst>
                                  <p:childTnLst>
                                    <p:set>
                                      <p:cBhvr>
                                        <p:cTn id="447" dur="1" fill="hold">
                                          <p:stCondLst>
                                            <p:cond delay="0"/>
                                          </p:stCondLst>
                                        </p:cTn>
                                        <p:tgtEl>
                                          <p:spTgt spid="2"/>
                                        </p:tgtEl>
                                        <p:attrNameLst>
                                          <p:attrName>style.visibility</p:attrName>
                                        </p:attrNameLst>
                                      </p:cBhvr>
                                      <p:to>
                                        <p:strVal val="visible"/>
                                      </p:to>
                                    </p:set>
                                    <p:animEffect transition="in" filter="barn(outHorizontal)">
                                      <p:cBhvr>
                                        <p:cTn id="44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3" name="2 CuadroTexto"/>
          <p:cNvSpPr txBox="1"/>
          <p:nvPr/>
        </p:nvSpPr>
        <p:spPr>
          <a:xfrm>
            <a:off x="857225" y="2571750"/>
            <a:ext cx="7786742" cy="1200329"/>
          </a:xfrm>
          <a:prstGeom prst="rect">
            <a:avLst/>
          </a:prstGeom>
          <a:noFill/>
        </p:spPr>
        <p:txBody>
          <a:bodyPr wrap="square" rtlCol="0">
            <a:spAutoFit/>
          </a:bodyPr>
          <a:lstStyle/>
          <a:p>
            <a:pPr algn="ctr"/>
            <a:r>
              <a:rPr lang="es-PE" dirty="0" smtClean="0"/>
              <a:t>El nivel inferior contiene habitaciones funcionales y técnicas, como las oficinas administrativas del museo, centros educativos, la investigación espacial, un auditorio, una tienda de museo, un restaurante, lobby , archivos, almacenamiento y una zona de entrega.</a:t>
            </a:r>
          </a:p>
          <a:p>
            <a:pPr algn="ctr"/>
            <a:endParaRPr lang="es-PE" dirty="0" smtClean="0"/>
          </a:p>
        </p:txBody>
      </p:sp>
      <p:sp>
        <p:nvSpPr>
          <p:cNvPr id="4" name="3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8350E"/>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museumoftomorrow1@2x.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a:off x="0" y="1857370"/>
            <a:ext cx="785786" cy="785786"/>
          </a:xfrm>
          <a:prstGeom prst="rect">
            <a:avLst/>
          </a:prstGeom>
        </p:spPr>
      </p:pic>
      <p:pic>
        <p:nvPicPr>
          <p:cNvPr id="5" name="4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0" y="2571750"/>
            <a:ext cx="785786" cy="785818"/>
          </a:xfrm>
          <a:prstGeom prst="rect">
            <a:avLst/>
          </a:prstGeom>
        </p:spPr>
      </p:pic>
      <p:pic>
        <p:nvPicPr>
          <p:cNvPr id="6" name="5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a:off x="3857620" y="0"/>
            <a:ext cx="785786" cy="785786"/>
          </a:xfrm>
          <a:prstGeom prst="rect">
            <a:avLst/>
          </a:prstGeom>
        </p:spPr>
      </p:pic>
      <p:pic>
        <p:nvPicPr>
          <p:cNvPr id="7" name="6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4572000" y="0"/>
            <a:ext cx="785786" cy="785818"/>
          </a:xfrm>
          <a:prstGeom prst="rect">
            <a:avLst/>
          </a:prstGeom>
        </p:spPr>
      </p:pic>
      <p:pic>
        <p:nvPicPr>
          <p:cNvPr id="8" name="7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a:off x="3857620" y="4357682"/>
            <a:ext cx="785786" cy="785786"/>
          </a:xfrm>
          <a:prstGeom prst="rect">
            <a:avLst/>
          </a:prstGeom>
        </p:spPr>
      </p:pic>
      <p:pic>
        <p:nvPicPr>
          <p:cNvPr id="9" name="8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4572000" y="4357682"/>
            <a:ext cx="785786" cy="785818"/>
          </a:xfrm>
          <a:prstGeom prst="rect">
            <a:avLst/>
          </a:prstGeom>
        </p:spPr>
      </p:pic>
      <p:pic>
        <p:nvPicPr>
          <p:cNvPr id="10" name="9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a:off x="8358214" y="1857370"/>
            <a:ext cx="785786" cy="785786"/>
          </a:xfrm>
          <a:prstGeom prst="rect">
            <a:avLst/>
          </a:prstGeom>
        </p:spPr>
      </p:pic>
      <p:pic>
        <p:nvPicPr>
          <p:cNvPr id="11" name="10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8358214" y="2571750"/>
            <a:ext cx="785786" cy="785818"/>
          </a:xfrm>
          <a:prstGeom prst="rect">
            <a:avLst/>
          </a:prstGeom>
        </p:spPr>
      </p:pic>
      <p:pic>
        <p:nvPicPr>
          <p:cNvPr id="12" name="11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a:off x="785786" y="1643056"/>
            <a:ext cx="785786" cy="785786"/>
          </a:xfrm>
          <a:prstGeom prst="rect">
            <a:avLst/>
          </a:prstGeom>
        </p:spPr>
      </p:pic>
      <p:pic>
        <p:nvPicPr>
          <p:cNvPr id="13" name="12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a:off x="1571604" y="1571618"/>
            <a:ext cx="785786" cy="785786"/>
          </a:xfrm>
          <a:prstGeom prst="rect">
            <a:avLst/>
          </a:prstGeom>
        </p:spPr>
      </p:pic>
      <p:pic>
        <p:nvPicPr>
          <p:cNvPr id="14" name="13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a:off x="2285984" y="1428742"/>
            <a:ext cx="785786" cy="785786"/>
          </a:xfrm>
          <a:prstGeom prst="rect">
            <a:avLst/>
          </a:prstGeom>
        </p:spPr>
      </p:pic>
      <p:pic>
        <p:nvPicPr>
          <p:cNvPr id="15" name="14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a:off x="3000364" y="1071552"/>
            <a:ext cx="785786" cy="785786"/>
          </a:xfrm>
          <a:prstGeom prst="rect">
            <a:avLst/>
          </a:prstGeom>
        </p:spPr>
      </p:pic>
      <p:pic>
        <p:nvPicPr>
          <p:cNvPr id="16" name="15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a:off x="3500430" y="571486"/>
            <a:ext cx="785786" cy="785786"/>
          </a:xfrm>
          <a:prstGeom prst="rect">
            <a:avLst/>
          </a:prstGeom>
        </p:spPr>
      </p:pic>
      <p:pic>
        <p:nvPicPr>
          <p:cNvPr id="17" name="16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1500166" y="2928940"/>
            <a:ext cx="785786" cy="785818"/>
          </a:xfrm>
          <a:prstGeom prst="rect">
            <a:avLst/>
          </a:prstGeom>
        </p:spPr>
      </p:pic>
      <p:pic>
        <p:nvPicPr>
          <p:cNvPr id="18" name="17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714348" y="2786064"/>
            <a:ext cx="785786" cy="785818"/>
          </a:xfrm>
          <a:prstGeom prst="rect">
            <a:avLst/>
          </a:prstGeom>
        </p:spPr>
      </p:pic>
      <p:pic>
        <p:nvPicPr>
          <p:cNvPr id="19" name="18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2143108" y="3071816"/>
            <a:ext cx="785786" cy="785818"/>
          </a:xfrm>
          <a:prstGeom prst="rect">
            <a:avLst/>
          </a:prstGeom>
        </p:spPr>
      </p:pic>
      <p:pic>
        <p:nvPicPr>
          <p:cNvPr id="20" name="19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2786050" y="3357568"/>
            <a:ext cx="785786" cy="785818"/>
          </a:xfrm>
          <a:prstGeom prst="rect">
            <a:avLst/>
          </a:prstGeom>
        </p:spPr>
      </p:pic>
      <p:pic>
        <p:nvPicPr>
          <p:cNvPr id="21" name="20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3357554" y="3786196"/>
            <a:ext cx="785786" cy="785818"/>
          </a:xfrm>
          <a:prstGeom prst="rect">
            <a:avLst/>
          </a:prstGeom>
        </p:spPr>
      </p:pic>
      <p:pic>
        <p:nvPicPr>
          <p:cNvPr id="22" name="21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5072066" y="571486"/>
            <a:ext cx="785786" cy="785818"/>
          </a:xfrm>
          <a:prstGeom prst="rect">
            <a:avLst/>
          </a:prstGeom>
        </p:spPr>
      </p:pic>
      <p:pic>
        <p:nvPicPr>
          <p:cNvPr id="23" name="22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5572132" y="1071552"/>
            <a:ext cx="785786" cy="785818"/>
          </a:xfrm>
          <a:prstGeom prst="rect">
            <a:avLst/>
          </a:prstGeom>
        </p:spPr>
      </p:pic>
      <p:pic>
        <p:nvPicPr>
          <p:cNvPr id="24" name="23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6286512" y="1357304"/>
            <a:ext cx="785786" cy="785818"/>
          </a:xfrm>
          <a:prstGeom prst="rect">
            <a:avLst/>
          </a:prstGeom>
        </p:spPr>
      </p:pic>
      <p:pic>
        <p:nvPicPr>
          <p:cNvPr id="25" name="24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7000892" y="1643056"/>
            <a:ext cx="785786" cy="785818"/>
          </a:xfrm>
          <a:prstGeom prst="rect">
            <a:avLst/>
          </a:prstGeom>
        </p:spPr>
      </p:pic>
      <p:pic>
        <p:nvPicPr>
          <p:cNvPr id="26" name="25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7715272" y="1785932"/>
            <a:ext cx="785786" cy="785818"/>
          </a:xfrm>
          <a:prstGeom prst="rect">
            <a:avLst/>
          </a:prstGeom>
        </p:spPr>
      </p:pic>
      <p:pic>
        <p:nvPicPr>
          <p:cNvPr id="27" name="26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5143504" y="3929072"/>
            <a:ext cx="785786" cy="785818"/>
          </a:xfrm>
          <a:prstGeom prst="rect">
            <a:avLst/>
          </a:prstGeom>
        </p:spPr>
      </p:pic>
      <p:pic>
        <p:nvPicPr>
          <p:cNvPr id="28" name="27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5786446" y="3500444"/>
            <a:ext cx="785786" cy="785818"/>
          </a:xfrm>
          <a:prstGeom prst="rect">
            <a:avLst/>
          </a:prstGeom>
        </p:spPr>
      </p:pic>
      <p:pic>
        <p:nvPicPr>
          <p:cNvPr id="29" name="28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6429388" y="3214692"/>
            <a:ext cx="785786" cy="785818"/>
          </a:xfrm>
          <a:prstGeom prst="rect">
            <a:avLst/>
          </a:prstGeom>
        </p:spPr>
      </p:pic>
      <p:pic>
        <p:nvPicPr>
          <p:cNvPr id="30" name="29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7072330" y="2928940"/>
            <a:ext cx="785786" cy="785818"/>
          </a:xfrm>
          <a:prstGeom prst="rect">
            <a:avLst/>
          </a:prstGeom>
        </p:spPr>
      </p:pic>
      <p:pic>
        <p:nvPicPr>
          <p:cNvPr id="31" name="30 Imagen" descr="274462404010211.png"/>
          <p:cNvPicPr>
            <a:picLocks noChangeAspect="1"/>
          </p:cNvPicPr>
          <p:nvPr/>
        </p:nvPicPr>
        <p:blipFill>
          <a:blip r:embed="rId3">
            <a:duotone>
              <a:prstClr val="black"/>
              <a:srgbClr val="D9C3A5">
                <a:tint val="50000"/>
                <a:satMod val="180000"/>
              </a:srgbClr>
            </a:duotone>
            <a:lum bright="30000"/>
          </a:blip>
          <a:stretch>
            <a:fillRect/>
          </a:stretch>
        </p:blipFill>
        <p:spPr>
          <a:xfrm flipV="1">
            <a:off x="7715272" y="2714626"/>
            <a:ext cx="785786" cy="785818"/>
          </a:xfrm>
          <a:prstGeom prst="rect">
            <a:avLst/>
          </a:prstGeom>
        </p:spPr>
      </p:pic>
      <p:sp>
        <p:nvSpPr>
          <p:cNvPr id="32" name="31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1+#ppt_w/2"/>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1+#ppt_w/2"/>
                                          </p:val>
                                        </p:tav>
                                        <p:tav tm="100000">
                                          <p:val>
                                            <p:strVal val="#ppt_x"/>
                                          </p:val>
                                        </p:tav>
                                      </p:tavLst>
                                    </p:anim>
                                    <p:anim calcmode="lin" valueType="num">
                                      <p:cBhvr additive="base">
                                        <p:cTn id="22" dur="20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1+#ppt_w/2"/>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0-#ppt_w/2"/>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0-#ppt_w/2"/>
                                          </p:val>
                                        </p:tav>
                                        <p:tav tm="100000">
                                          <p:val>
                                            <p:strVal val="#ppt_x"/>
                                          </p:val>
                                        </p:tav>
                                      </p:tavLst>
                                    </p:anim>
                                    <p:anim calcmode="lin" valueType="num">
                                      <p:cBhvr additive="base">
                                        <p:cTn id="50" dur="2000" fill="hold"/>
                                        <p:tgtEl>
                                          <p:spTgt spid="23"/>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2000" fill="hold"/>
                                        <p:tgtEl>
                                          <p:spTgt spid="24"/>
                                        </p:tgtEl>
                                        <p:attrNameLst>
                                          <p:attrName>ppt_x</p:attrName>
                                        </p:attrNameLst>
                                      </p:cBhvr>
                                      <p:tavLst>
                                        <p:tav tm="0">
                                          <p:val>
                                            <p:strVal val="0-#ppt_w/2"/>
                                          </p:val>
                                        </p:tav>
                                        <p:tav tm="100000">
                                          <p:val>
                                            <p:strVal val="#ppt_x"/>
                                          </p:val>
                                        </p:tav>
                                      </p:tavLst>
                                    </p:anim>
                                    <p:anim calcmode="lin" valueType="num">
                                      <p:cBhvr additive="base">
                                        <p:cTn id="54" dur="2000" fill="hold"/>
                                        <p:tgtEl>
                                          <p:spTgt spid="24"/>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2000" fill="hold"/>
                                        <p:tgtEl>
                                          <p:spTgt spid="25"/>
                                        </p:tgtEl>
                                        <p:attrNameLst>
                                          <p:attrName>ppt_x</p:attrName>
                                        </p:attrNameLst>
                                      </p:cBhvr>
                                      <p:tavLst>
                                        <p:tav tm="0">
                                          <p:val>
                                            <p:strVal val="0-#ppt_w/2"/>
                                          </p:val>
                                        </p:tav>
                                        <p:tav tm="100000">
                                          <p:val>
                                            <p:strVal val="#ppt_x"/>
                                          </p:val>
                                        </p:tav>
                                      </p:tavLst>
                                    </p:anim>
                                    <p:anim calcmode="lin" valueType="num">
                                      <p:cBhvr additive="base">
                                        <p:cTn id="58" dur="2000" fill="hold"/>
                                        <p:tgtEl>
                                          <p:spTgt spid="25"/>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2000" fill="hold"/>
                                        <p:tgtEl>
                                          <p:spTgt spid="26"/>
                                        </p:tgtEl>
                                        <p:attrNameLst>
                                          <p:attrName>ppt_x</p:attrName>
                                        </p:attrNameLst>
                                      </p:cBhvr>
                                      <p:tavLst>
                                        <p:tav tm="0">
                                          <p:val>
                                            <p:strVal val="0-#ppt_w/2"/>
                                          </p:val>
                                        </p:tav>
                                        <p:tav tm="100000">
                                          <p:val>
                                            <p:strVal val="#ppt_x"/>
                                          </p:val>
                                        </p:tav>
                                      </p:tavLst>
                                    </p:anim>
                                    <p:anim calcmode="lin" valueType="num">
                                      <p:cBhvr additive="base">
                                        <p:cTn id="62" dur="2000" fill="hold"/>
                                        <p:tgtEl>
                                          <p:spTgt spid="26"/>
                                        </p:tgtEl>
                                        <p:attrNameLst>
                                          <p:attrName>ppt_y</p:attrName>
                                        </p:attrNameLst>
                                      </p:cBhvr>
                                      <p:tavLst>
                                        <p:tav tm="0">
                                          <p:val>
                                            <p:strVal val="1+#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additive="base">
                                        <p:cTn id="65" dur="2000" fill="hold"/>
                                        <p:tgtEl>
                                          <p:spTgt spid="5"/>
                                        </p:tgtEl>
                                        <p:attrNameLst>
                                          <p:attrName>ppt_x</p:attrName>
                                        </p:attrNameLst>
                                      </p:cBhvr>
                                      <p:tavLst>
                                        <p:tav tm="0">
                                          <p:val>
                                            <p:strVal val="1+#ppt_w/2"/>
                                          </p:val>
                                        </p:tav>
                                        <p:tav tm="100000">
                                          <p:val>
                                            <p:strVal val="#ppt_x"/>
                                          </p:val>
                                        </p:tav>
                                      </p:tavLst>
                                    </p:anim>
                                    <p:anim calcmode="lin" valueType="num">
                                      <p:cBhvr additive="base">
                                        <p:cTn id="66" dur="2000" fill="hold"/>
                                        <p:tgtEl>
                                          <p:spTgt spid="5"/>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8"/>
                                        </p:tgtEl>
                                        <p:attrNameLst>
                                          <p:attrName>style.visibility</p:attrName>
                                        </p:attrNameLst>
                                      </p:cBhvr>
                                      <p:to>
                                        <p:strVal val="visible"/>
                                      </p:to>
                                    </p:set>
                                    <p:anim calcmode="lin" valueType="num">
                                      <p:cBhvr additive="base">
                                        <p:cTn id="69" dur="2000" fill="hold"/>
                                        <p:tgtEl>
                                          <p:spTgt spid="8"/>
                                        </p:tgtEl>
                                        <p:attrNameLst>
                                          <p:attrName>ppt_x</p:attrName>
                                        </p:attrNameLst>
                                      </p:cBhvr>
                                      <p:tavLst>
                                        <p:tav tm="0">
                                          <p:val>
                                            <p:strVal val="1+#ppt_w/2"/>
                                          </p:val>
                                        </p:tav>
                                        <p:tav tm="100000">
                                          <p:val>
                                            <p:strVal val="#ppt_x"/>
                                          </p:val>
                                        </p:tav>
                                      </p:tavLst>
                                    </p:anim>
                                    <p:anim calcmode="lin" valueType="num">
                                      <p:cBhvr additive="base">
                                        <p:cTn id="70" dur="2000" fill="hold"/>
                                        <p:tgtEl>
                                          <p:spTgt spid="8"/>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2000" fill="hold"/>
                                        <p:tgtEl>
                                          <p:spTgt spid="17"/>
                                        </p:tgtEl>
                                        <p:attrNameLst>
                                          <p:attrName>ppt_x</p:attrName>
                                        </p:attrNameLst>
                                      </p:cBhvr>
                                      <p:tavLst>
                                        <p:tav tm="0">
                                          <p:val>
                                            <p:strVal val="1+#ppt_w/2"/>
                                          </p:val>
                                        </p:tav>
                                        <p:tav tm="100000">
                                          <p:val>
                                            <p:strVal val="#ppt_x"/>
                                          </p:val>
                                        </p:tav>
                                      </p:tavLst>
                                    </p:anim>
                                    <p:anim calcmode="lin" valueType="num">
                                      <p:cBhvr additive="base">
                                        <p:cTn id="74" dur="2000" fill="hold"/>
                                        <p:tgtEl>
                                          <p:spTgt spid="17"/>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1+#ppt_w/2"/>
                                          </p:val>
                                        </p:tav>
                                        <p:tav tm="100000">
                                          <p:val>
                                            <p:strVal val="#ppt_x"/>
                                          </p:val>
                                        </p:tav>
                                      </p:tavLst>
                                    </p:anim>
                                    <p:anim calcmode="lin" valueType="num">
                                      <p:cBhvr additive="base">
                                        <p:cTn id="78" dur="2000" fill="hold"/>
                                        <p:tgtEl>
                                          <p:spTgt spid="18"/>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2000" fill="hold"/>
                                        <p:tgtEl>
                                          <p:spTgt spid="19"/>
                                        </p:tgtEl>
                                        <p:attrNameLst>
                                          <p:attrName>ppt_x</p:attrName>
                                        </p:attrNameLst>
                                      </p:cBhvr>
                                      <p:tavLst>
                                        <p:tav tm="0">
                                          <p:val>
                                            <p:strVal val="1+#ppt_w/2"/>
                                          </p:val>
                                        </p:tav>
                                        <p:tav tm="100000">
                                          <p:val>
                                            <p:strVal val="#ppt_x"/>
                                          </p:val>
                                        </p:tav>
                                      </p:tavLst>
                                    </p:anim>
                                    <p:anim calcmode="lin" valueType="num">
                                      <p:cBhvr additive="base">
                                        <p:cTn id="82" dur="2000" fill="hold"/>
                                        <p:tgtEl>
                                          <p:spTgt spid="19"/>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2000" fill="hold"/>
                                        <p:tgtEl>
                                          <p:spTgt spid="20"/>
                                        </p:tgtEl>
                                        <p:attrNameLst>
                                          <p:attrName>ppt_x</p:attrName>
                                        </p:attrNameLst>
                                      </p:cBhvr>
                                      <p:tavLst>
                                        <p:tav tm="0">
                                          <p:val>
                                            <p:strVal val="1+#ppt_w/2"/>
                                          </p:val>
                                        </p:tav>
                                        <p:tav tm="100000">
                                          <p:val>
                                            <p:strVal val="#ppt_x"/>
                                          </p:val>
                                        </p:tav>
                                      </p:tavLst>
                                    </p:anim>
                                    <p:anim calcmode="lin" valueType="num">
                                      <p:cBhvr additive="base">
                                        <p:cTn id="86" dur="2000" fill="hold"/>
                                        <p:tgtEl>
                                          <p:spTgt spid="20"/>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21"/>
                                        </p:tgtEl>
                                        <p:attrNameLst>
                                          <p:attrName>style.visibility</p:attrName>
                                        </p:attrNameLst>
                                      </p:cBhvr>
                                      <p:to>
                                        <p:strVal val="visible"/>
                                      </p:to>
                                    </p:set>
                                    <p:anim calcmode="lin" valueType="num">
                                      <p:cBhvr additive="base">
                                        <p:cTn id="89" dur="2000" fill="hold"/>
                                        <p:tgtEl>
                                          <p:spTgt spid="21"/>
                                        </p:tgtEl>
                                        <p:attrNameLst>
                                          <p:attrName>ppt_x</p:attrName>
                                        </p:attrNameLst>
                                      </p:cBhvr>
                                      <p:tavLst>
                                        <p:tav tm="0">
                                          <p:val>
                                            <p:strVal val="1+#ppt_w/2"/>
                                          </p:val>
                                        </p:tav>
                                        <p:tav tm="100000">
                                          <p:val>
                                            <p:strVal val="#ppt_x"/>
                                          </p:val>
                                        </p:tav>
                                      </p:tavLst>
                                    </p:anim>
                                    <p:anim calcmode="lin" valueType="num">
                                      <p:cBhvr additive="base">
                                        <p:cTn id="90" dur="2000" fill="hold"/>
                                        <p:tgtEl>
                                          <p:spTgt spid="21"/>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9"/>
                                        </p:tgtEl>
                                        <p:attrNameLst>
                                          <p:attrName>style.visibility</p:attrName>
                                        </p:attrNameLst>
                                      </p:cBhvr>
                                      <p:to>
                                        <p:strVal val="visible"/>
                                      </p:to>
                                    </p:set>
                                    <p:anim calcmode="lin" valueType="num">
                                      <p:cBhvr additive="base">
                                        <p:cTn id="93" dur="2000" fill="hold"/>
                                        <p:tgtEl>
                                          <p:spTgt spid="9"/>
                                        </p:tgtEl>
                                        <p:attrNameLst>
                                          <p:attrName>ppt_x</p:attrName>
                                        </p:attrNameLst>
                                      </p:cBhvr>
                                      <p:tavLst>
                                        <p:tav tm="0">
                                          <p:val>
                                            <p:strVal val="0-#ppt_w/2"/>
                                          </p:val>
                                        </p:tav>
                                        <p:tav tm="100000">
                                          <p:val>
                                            <p:strVal val="#ppt_x"/>
                                          </p:val>
                                        </p:tav>
                                      </p:tavLst>
                                    </p:anim>
                                    <p:anim calcmode="lin" valueType="num">
                                      <p:cBhvr additive="base">
                                        <p:cTn id="94" dur="2000" fill="hold"/>
                                        <p:tgtEl>
                                          <p:spTgt spid="9"/>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11"/>
                                        </p:tgtEl>
                                        <p:attrNameLst>
                                          <p:attrName>style.visibility</p:attrName>
                                        </p:attrNameLst>
                                      </p:cBhvr>
                                      <p:to>
                                        <p:strVal val="visible"/>
                                      </p:to>
                                    </p:set>
                                    <p:anim calcmode="lin" valueType="num">
                                      <p:cBhvr additive="base">
                                        <p:cTn id="97" dur="2000" fill="hold"/>
                                        <p:tgtEl>
                                          <p:spTgt spid="11"/>
                                        </p:tgtEl>
                                        <p:attrNameLst>
                                          <p:attrName>ppt_x</p:attrName>
                                        </p:attrNameLst>
                                      </p:cBhvr>
                                      <p:tavLst>
                                        <p:tav tm="0">
                                          <p:val>
                                            <p:strVal val="0-#ppt_w/2"/>
                                          </p:val>
                                        </p:tav>
                                        <p:tav tm="100000">
                                          <p:val>
                                            <p:strVal val="#ppt_x"/>
                                          </p:val>
                                        </p:tav>
                                      </p:tavLst>
                                    </p:anim>
                                    <p:anim calcmode="lin" valueType="num">
                                      <p:cBhvr additive="base">
                                        <p:cTn id="98" dur="2000" fill="hold"/>
                                        <p:tgtEl>
                                          <p:spTgt spid="11"/>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0-#ppt_w/2"/>
                                          </p:val>
                                        </p:tav>
                                        <p:tav tm="100000">
                                          <p:val>
                                            <p:strVal val="#ppt_x"/>
                                          </p:val>
                                        </p:tav>
                                      </p:tavLst>
                                    </p:anim>
                                    <p:anim calcmode="lin" valueType="num">
                                      <p:cBhvr additive="base">
                                        <p:cTn id="106" dur="2000" fill="hold"/>
                                        <p:tgtEl>
                                          <p:spTgt spid="28"/>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0-#ppt_w/2"/>
                                          </p:val>
                                        </p:tav>
                                        <p:tav tm="100000">
                                          <p:val>
                                            <p:strVal val="#ppt_x"/>
                                          </p:val>
                                        </p:tav>
                                      </p:tavLst>
                                    </p:anim>
                                    <p:anim calcmode="lin" valueType="num">
                                      <p:cBhvr additive="base">
                                        <p:cTn id="114" dur="2000" fill="hold"/>
                                        <p:tgtEl>
                                          <p:spTgt spid="30"/>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0-#ppt_w/2"/>
                                          </p:val>
                                        </p:tav>
                                        <p:tav tm="100000">
                                          <p:val>
                                            <p:strVal val="#ppt_x"/>
                                          </p:val>
                                        </p:tav>
                                      </p:tavLst>
                                    </p:anim>
                                    <p:anim calcmode="lin" valueType="num">
                                      <p:cBhvr additive="base">
                                        <p:cTn id="118" dur="2000" fill="hold"/>
                                        <p:tgtEl>
                                          <p:spTgt spid="31"/>
                                        </p:tgtEl>
                                        <p:attrNameLst>
                                          <p:attrName>ppt_y</p:attrName>
                                        </p:attrNameLst>
                                      </p:cBhvr>
                                      <p:tavLst>
                                        <p:tav tm="0">
                                          <p:val>
                                            <p:strVal val="0-#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6"/>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2"/>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3"/>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5"/>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6"/>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7"/>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0"/>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2"/>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3"/>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4"/>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5"/>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6"/>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8"/>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7"/>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18"/>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9"/>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0"/>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1"/>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9"/>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1"/>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7"/>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8"/>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9"/>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0"/>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1"/>
                                        </p:tgtEl>
                                        <p:attrNameLst>
                                          <p:attrName>r</p:attrName>
                                        </p:attrNameLst>
                                      </p:cBhvr>
                                    </p:animRot>
                                  </p:childTnLst>
                                </p:cTn>
                              </p:par>
                            </p:childTnLst>
                          </p:cTn>
                        </p:par>
                        <p:par>
                          <p:cTn id="175" fill="hold">
                            <p:stCondLst>
                              <p:cond delay="4000"/>
                            </p:stCondLst>
                            <p:childTnLst>
                              <p:par>
                                <p:cTn id="176" presetID="2" presetClass="exit" presetSubtype="6" fill="hold"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1+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6"/>
                                        </p:tgtEl>
                                        <p:attrNameLst>
                                          <p:attrName>ppt_x</p:attrName>
                                        </p:attrNameLst>
                                      </p:cBhvr>
                                      <p:tavLst>
                                        <p:tav tm="0">
                                          <p:val>
                                            <p:strVal val="ppt_x"/>
                                          </p:val>
                                        </p:tav>
                                        <p:tav tm="100000">
                                          <p:val>
                                            <p:strVal val="1+ppt_w/2"/>
                                          </p:val>
                                        </p:tav>
                                      </p:tavLst>
                                    </p:anim>
                                    <p:anim calcmode="lin" valueType="num">
                                      <p:cBhvr additive="base">
                                        <p:cTn id="182" dur="2000"/>
                                        <p:tgtEl>
                                          <p:spTgt spid="6"/>
                                        </p:tgtEl>
                                        <p:attrNameLst>
                                          <p:attrName>ppt_y</p:attrName>
                                        </p:attrNameLst>
                                      </p:cBhvr>
                                      <p:tavLst>
                                        <p:tav tm="0">
                                          <p:val>
                                            <p:strVal val="ppt_y"/>
                                          </p:val>
                                        </p:tav>
                                        <p:tav tm="100000">
                                          <p:val>
                                            <p:strVal val="1+ppt_h/2"/>
                                          </p:val>
                                        </p:tav>
                                      </p:tavLst>
                                    </p:anim>
                                    <p:set>
                                      <p:cBhvr>
                                        <p:cTn id="183" dur="1" fill="hold">
                                          <p:stCondLst>
                                            <p:cond delay="1999"/>
                                          </p:stCondLst>
                                        </p:cTn>
                                        <p:tgtEl>
                                          <p:spTgt spid="6"/>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12"/>
                                        </p:tgtEl>
                                        <p:attrNameLst>
                                          <p:attrName>ppt_x</p:attrName>
                                        </p:attrNameLst>
                                      </p:cBhvr>
                                      <p:tavLst>
                                        <p:tav tm="0">
                                          <p:val>
                                            <p:strVal val="ppt_x"/>
                                          </p:val>
                                        </p:tav>
                                        <p:tav tm="100000">
                                          <p:val>
                                            <p:strVal val="1+ppt_w/2"/>
                                          </p:val>
                                        </p:tav>
                                      </p:tavLst>
                                    </p:anim>
                                    <p:anim calcmode="lin" valueType="num">
                                      <p:cBhvr additive="base">
                                        <p:cTn id="186" dur="2000"/>
                                        <p:tgtEl>
                                          <p:spTgt spid="12"/>
                                        </p:tgtEl>
                                        <p:attrNameLst>
                                          <p:attrName>ppt_y</p:attrName>
                                        </p:attrNameLst>
                                      </p:cBhvr>
                                      <p:tavLst>
                                        <p:tav tm="0">
                                          <p:val>
                                            <p:strVal val="ppt_y"/>
                                          </p:val>
                                        </p:tav>
                                        <p:tav tm="100000">
                                          <p:val>
                                            <p:strVal val="1+ppt_h/2"/>
                                          </p:val>
                                        </p:tav>
                                      </p:tavLst>
                                    </p:anim>
                                    <p:set>
                                      <p:cBhvr>
                                        <p:cTn id="187" dur="1" fill="hold">
                                          <p:stCondLst>
                                            <p:cond delay="1999"/>
                                          </p:stCondLst>
                                        </p:cTn>
                                        <p:tgtEl>
                                          <p:spTgt spid="12"/>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3"/>
                                        </p:tgtEl>
                                        <p:attrNameLst>
                                          <p:attrName>ppt_x</p:attrName>
                                        </p:attrNameLst>
                                      </p:cBhvr>
                                      <p:tavLst>
                                        <p:tav tm="0">
                                          <p:val>
                                            <p:strVal val="ppt_x"/>
                                          </p:val>
                                        </p:tav>
                                        <p:tav tm="100000">
                                          <p:val>
                                            <p:strVal val="1+ppt_w/2"/>
                                          </p:val>
                                        </p:tav>
                                      </p:tavLst>
                                    </p:anim>
                                    <p:anim calcmode="lin" valueType="num">
                                      <p:cBhvr additive="base">
                                        <p:cTn id="190" dur="2000"/>
                                        <p:tgtEl>
                                          <p:spTgt spid="13"/>
                                        </p:tgtEl>
                                        <p:attrNameLst>
                                          <p:attrName>ppt_y</p:attrName>
                                        </p:attrNameLst>
                                      </p:cBhvr>
                                      <p:tavLst>
                                        <p:tav tm="0">
                                          <p:val>
                                            <p:strVal val="ppt_y"/>
                                          </p:val>
                                        </p:tav>
                                        <p:tav tm="100000">
                                          <p:val>
                                            <p:strVal val="1+ppt_h/2"/>
                                          </p:val>
                                        </p:tav>
                                      </p:tavLst>
                                    </p:anim>
                                    <p:set>
                                      <p:cBhvr>
                                        <p:cTn id="191" dur="1" fill="hold">
                                          <p:stCondLst>
                                            <p:cond delay="1999"/>
                                          </p:stCondLst>
                                        </p:cTn>
                                        <p:tgtEl>
                                          <p:spTgt spid="13"/>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4"/>
                                        </p:tgtEl>
                                        <p:attrNameLst>
                                          <p:attrName>ppt_x</p:attrName>
                                        </p:attrNameLst>
                                      </p:cBhvr>
                                      <p:tavLst>
                                        <p:tav tm="0">
                                          <p:val>
                                            <p:strVal val="ppt_x"/>
                                          </p:val>
                                        </p:tav>
                                        <p:tav tm="100000">
                                          <p:val>
                                            <p:strVal val="1+ppt_w/2"/>
                                          </p:val>
                                        </p:tav>
                                      </p:tavLst>
                                    </p:anim>
                                    <p:anim calcmode="lin" valueType="num">
                                      <p:cBhvr additive="base">
                                        <p:cTn id="194" dur="2000"/>
                                        <p:tgtEl>
                                          <p:spTgt spid="14"/>
                                        </p:tgtEl>
                                        <p:attrNameLst>
                                          <p:attrName>ppt_y</p:attrName>
                                        </p:attrNameLst>
                                      </p:cBhvr>
                                      <p:tavLst>
                                        <p:tav tm="0">
                                          <p:val>
                                            <p:strVal val="ppt_y"/>
                                          </p:val>
                                        </p:tav>
                                        <p:tav tm="100000">
                                          <p:val>
                                            <p:strVal val="1+ppt_h/2"/>
                                          </p:val>
                                        </p:tav>
                                      </p:tavLst>
                                    </p:anim>
                                    <p:set>
                                      <p:cBhvr>
                                        <p:cTn id="195" dur="1" fill="hold">
                                          <p:stCondLst>
                                            <p:cond delay="1999"/>
                                          </p:stCondLst>
                                        </p:cTn>
                                        <p:tgtEl>
                                          <p:spTgt spid="14"/>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5"/>
                                        </p:tgtEl>
                                        <p:attrNameLst>
                                          <p:attrName>ppt_x</p:attrName>
                                        </p:attrNameLst>
                                      </p:cBhvr>
                                      <p:tavLst>
                                        <p:tav tm="0">
                                          <p:val>
                                            <p:strVal val="ppt_x"/>
                                          </p:val>
                                        </p:tav>
                                        <p:tav tm="100000">
                                          <p:val>
                                            <p:strVal val="1+ppt_w/2"/>
                                          </p:val>
                                        </p:tav>
                                      </p:tavLst>
                                    </p:anim>
                                    <p:anim calcmode="lin" valueType="num">
                                      <p:cBhvr additive="base">
                                        <p:cTn id="198" dur="2000"/>
                                        <p:tgtEl>
                                          <p:spTgt spid="15"/>
                                        </p:tgtEl>
                                        <p:attrNameLst>
                                          <p:attrName>ppt_y</p:attrName>
                                        </p:attrNameLst>
                                      </p:cBhvr>
                                      <p:tavLst>
                                        <p:tav tm="0">
                                          <p:val>
                                            <p:strVal val="ppt_y"/>
                                          </p:val>
                                        </p:tav>
                                        <p:tav tm="100000">
                                          <p:val>
                                            <p:strVal val="1+ppt_h/2"/>
                                          </p:val>
                                        </p:tav>
                                      </p:tavLst>
                                    </p:anim>
                                    <p:set>
                                      <p:cBhvr>
                                        <p:cTn id="199" dur="1" fill="hold">
                                          <p:stCondLst>
                                            <p:cond delay="1999"/>
                                          </p:stCondLst>
                                        </p:cTn>
                                        <p:tgtEl>
                                          <p:spTgt spid="15"/>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16"/>
                                        </p:tgtEl>
                                        <p:attrNameLst>
                                          <p:attrName>ppt_x</p:attrName>
                                        </p:attrNameLst>
                                      </p:cBhvr>
                                      <p:tavLst>
                                        <p:tav tm="0">
                                          <p:val>
                                            <p:strVal val="ppt_x"/>
                                          </p:val>
                                        </p:tav>
                                        <p:tav tm="100000">
                                          <p:val>
                                            <p:strVal val="1+ppt_w/2"/>
                                          </p:val>
                                        </p:tav>
                                      </p:tavLst>
                                    </p:anim>
                                    <p:anim calcmode="lin" valueType="num">
                                      <p:cBhvr additive="base">
                                        <p:cTn id="202" dur="2000"/>
                                        <p:tgtEl>
                                          <p:spTgt spid="16"/>
                                        </p:tgtEl>
                                        <p:attrNameLst>
                                          <p:attrName>ppt_y</p:attrName>
                                        </p:attrNameLst>
                                      </p:cBhvr>
                                      <p:tavLst>
                                        <p:tav tm="0">
                                          <p:val>
                                            <p:strVal val="ppt_y"/>
                                          </p:val>
                                        </p:tav>
                                        <p:tav tm="100000">
                                          <p:val>
                                            <p:strVal val="1+ppt_h/2"/>
                                          </p:val>
                                        </p:tav>
                                      </p:tavLst>
                                    </p:anim>
                                    <p:set>
                                      <p:cBhvr>
                                        <p:cTn id="203" dur="1" fill="hold">
                                          <p:stCondLst>
                                            <p:cond delay="1999"/>
                                          </p:stCondLst>
                                        </p:cTn>
                                        <p:tgtEl>
                                          <p:spTgt spid="16"/>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7"/>
                                        </p:tgtEl>
                                        <p:attrNameLst>
                                          <p:attrName>ppt_x</p:attrName>
                                        </p:attrNameLst>
                                      </p:cBhvr>
                                      <p:tavLst>
                                        <p:tav tm="0">
                                          <p:val>
                                            <p:strVal val="ppt_x"/>
                                          </p:val>
                                        </p:tav>
                                        <p:tav tm="100000">
                                          <p:val>
                                            <p:strVal val="0-ppt_w/2"/>
                                          </p:val>
                                        </p:tav>
                                      </p:tavLst>
                                    </p:anim>
                                    <p:anim calcmode="lin" valueType="num">
                                      <p:cBhvr additive="base">
                                        <p:cTn id="206" dur="2000"/>
                                        <p:tgtEl>
                                          <p:spTgt spid="7"/>
                                        </p:tgtEl>
                                        <p:attrNameLst>
                                          <p:attrName>ppt_y</p:attrName>
                                        </p:attrNameLst>
                                      </p:cBhvr>
                                      <p:tavLst>
                                        <p:tav tm="0">
                                          <p:val>
                                            <p:strVal val="ppt_y"/>
                                          </p:val>
                                        </p:tav>
                                        <p:tav tm="100000">
                                          <p:val>
                                            <p:strVal val="1+ppt_h/2"/>
                                          </p:val>
                                        </p:tav>
                                      </p:tavLst>
                                    </p:anim>
                                    <p:set>
                                      <p:cBhvr>
                                        <p:cTn id="207" dur="1" fill="hold">
                                          <p:stCondLst>
                                            <p:cond delay="1999"/>
                                          </p:stCondLst>
                                        </p:cTn>
                                        <p:tgtEl>
                                          <p:spTgt spid="7"/>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10"/>
                                        </p:tgtEl>
                                        <p:attrNameLst>
                                          <p:attrName>ppt_x</p:attrName>
                                        </p:attrNameLst>
                                      </p:cBhvr>
                                      <p:tavLst>
                                        <p:tav tm="0">
                                          <p:val>
                                            <p:strVal val="ppt_x"/>
                                          </p:val>
                                        </p:tav>
                                        <p:tav tm="100000">
                                          <p:val>
                                            <p:strVal val="0-ppt_w/2"/>
                                          </p:val>
                                        </p:tav>
                                      </p:tavLst>
                                    </p:anim>
                                    <p:anim calcmode="lin" valueType="num">
                                      <p:cBhvr additive="base">
                                        <p:cTn id="210" dur="2000"/>
                                        <p:tgtEl>
                                          <p:spTgt spid="10"/>
                                        </p:tgtEl>
                                        <p:attrNameLst>
                                          <p:attrName>ppt_y</p:attrName>
                                        </p:attrNameLst>
                                      </p:cBhvr>
                                      <p:tavLst>
                                        <p:tav tm="0">
                                          <p:val>
                                            <p:strVal val="ppt_y"/>
                                          </p:val>
                                        </p:tav>
                                        <p:tav tm="100000">
                                          <p:val>
                                            <p:strVal val="1+ppt_h/2"/>
                                          </p:val>
                                        </p:tav>
                                      </p:tavLst>
                                    </p:anim>
                                    <p:set>
                                      <p:cBhvr>
                                        <p:cTn id="211" dur="1" fill="hold">
                                          <p:stCondLst>
                                            <p:cond delay="1999"/>
                                          </p:stCondLst>
                                        </p:cTn>
                                        <p:tgtEl>
                                          <p:spTgt spid="10"/>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22"/>
                                        </p:tgtEl>
                                        <p:attrNameLst>
                                          <p:attrName>ppt_x</p:attrName>
                                        </p:attrNameLst>
                                      </p:cBhvr>
                                      <p:tavLst>
                                        <p:tav tm="0">
                                          <p:val>
                                            <p:strVal val="ppt_x"/>
                                          </p:val>
                                        </p:tav>
                                        <p:tav tm="100000">
                                          <p:val>
                                            <p:strVal val="0-ppt_w/2"/>
                                          </p:val>
                                        </p:tav>
                                      </p:tavLst>
                                    </p:anim>
                                    <p:anim calcmode="lin" valueType="num">
                                      <p:cBhvr additive="base">
                                        <p:cTn id="214" dur="2000"/>
                                        <p:tgtEl>
                                          <p:spTgt spid="22"/>
                                        </p:tgtEl>
                                        <p:attrNameLst>
                                          <p:attrName>ppt_y</p:attrName>
                                        </p:attrNameLst>
                                      </p:cBhvr>
                                      <p:tavLst>
                                        <p:tav tm="0">
                                          <p:val>
                                            <p:strVal val="ppt_y"/>
                                          </p:val>
                                        </p:tav>
                                        <p:tav tm="100000">
                                          <p:val>
                                            <p:strVal val="1+ppt_h/2"/>
                                          </p:val>
                                        </p:tav>
                                      </p:tavLst>
                                    </p:anim>
                                    <p:set>
                                      <p:cBhvr>
                                        <p:cTn id="215" dur="1" fill="hold">
                                          <p:stCondLst>
                                            <p:cond delay="1999"/>
                                          </p:stCondLst>
                                        </p:cTn>
                                        <p:tgtEl>
                                          <p:spTgt spid="22"/>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23"/>
                                        </p:tgtEl>
                                        <p:attrNameLst>
                                          <p:attrName>ppt_x</p:attrName>
                                        </p:attrNameLst>
                                      </p:cBhvr>
                                      <p:tavLst>
                                        <p:tav tm="0">
                                          <p:val>
                                            <p:strVal val="ppt_x"/>
                                          </p:val>
                                        </p:tav>
                                        <p:tav tm="100000">
                                          <p:val>
                                            <p:strVal val="0-ppt_w/2"/>
                                          </p:val>
                                        </p:tav>
                                      </p:tavLst>
                                    </p:anim>
                                    <p:anim calcmode="lin" valueType="num">
                                      <p:cBhvr additive="base">
                                        <p:cTn id="218" dur="2000"/>
                                        <p:tgtEl>
                                          <p:spTgt spid="23"/>
                                        </p:tgtEl>
                                        <p:attrNameLst>
                                          <p:attrName>ppt_y</p:attrName>
                                        </p:attrNameLst>
                                      </p:cBhvr>
                                      <p:tavLst>
                                        <p:tav tm="0">
                                          <p:val>
                                            <p:strVal val="ppt_y"/>
                                          </p:val>
                                        </p:tav>
                                        <p:tav tm="100000">
                                          <p:val>
                                            <p:strVal val="1+ppt_h/2"/>
                                          </p:val>
                                        </p:tav>
                                      </p:tavLst>
                                    </p:anim>
                                    <p:set>
                                      <p:cBhvr>
                                        <p:cTn id="219" dur="1" fill="hold">
                                          <p:stCondLst>
                                            <p:cond delay="1999"/>
                                          </p:stCondLst>
                                        </p:cTn>
                                        <p:tgtEl>
                                          <p:spTgt spid="23"/>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24"/>
                                        </p:tgtEl>
                                        <p:attrNameLst>
                                          <p:attrName>ppt_x</p:attrName>
                                        </p:attrNameLst>
                                      </p:cBhvr>
                                      <p:tavLst>
                                        <p:tav tm="0">
                                          <p:val>
                                            <p:strVal val="ppt_x"/>
                                          </p:val>
                                        </p:tav>
                                        <p:tav tm="100000">
                                          <p:val>
                                            <p:strVal val="0-ppt_w/2"/>
                                          </p:val>
                                        </p:tav>
                                      </p:tavLst>
                                    </p:anim>
                                    <p:anim calcmode="lin" valueType="num">
                                      <p:cBhvr additive="base">
                                        <p:cTn id="222" dur="2000"/>
                                        <p:tgtEl>
                                          <p:spTgt spid="24"/>
                                        </p:tgtEl>
                                        <p:attrNameLst>
                                          <p:attrName>ppt_y</p:attrName>
                                        </p:attrNameLst>
                                      </p:cBhvr>
                                      <p:tavLst>
                                        <p:tav tm="0">
                                          <p:val>
                                            <p:strVal val="ppt_y"/>
                                          </p:val>
                                        </p:tav>
                                        <p:tav tm="100000">
                                          <p:val>
                                            <p:strVal val="1+ppt_h/2"/>
                                          </p:val>
                                        </p:tav>
                                      </p:tavLst>
                                    </p:anim>
                                    <p:set>
                                      <p:cBhvr>
                                        <p:cTn id="223" dur="1" fill="hold">
                                          <p:stCondLst>
                                            <p:cond delay="1999"/>
                                          </p:stCondLst>
                                        </p:cTn>
                                        <p:tgtEl>
                                          <p:spTgt spid="24"/>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25"/>
                                        </p:tgtEl>
                                        <p:attrNameLst>
                                          <p:attrName>ppt_x</p:attrName>
                                        </p:attrNameLst>
                                      </p:cBhvr>
                                      <p:tavLst>
                                        <p:tav tm="0">
                                          <p:val>
                                            <p:strVal val="ppt_x"/>
                                          </p:val>
                                        </p:tav>
                                        <p:tav tm="100000">
                                          <p:val>
                                            <p:strVal val="0-ppt_w/2"/>
                                          </p:val>
                                        </p:tav>
                                      </p:tavLst>
                                    </p:anim>
                                    <p:anim calcmode="lin" valueType="num">
                                      <p:cBhvr additive="base">
                                        <p:cTn id="226" dur="2000"/>
                                        <p:tgtEl>
                                          <p:spTgt spid="25"/>
                                        </p:tgtEl>
                                        <p:attrNameLst>
                                          <p:attrName>ppt_y</p:attrName>
                                        </p:attrNameLst>
                                      </p:cBhvr>
                                      <p:tavLst>
                                        <p:tav tm="0">
                                          <p:val>
                                            <p:strVal val="ppt_y"/>
                                          </p:val>
                                        </p:tav>
                                        <p:tav tm="100000">
                                          <p:val>
                                            <p:strVal val="1+ppt_h/2"/>
                                          </p:val>
                                        </p:tav>
                                      </p:tavLst>
                                    </p:anim>
                                    <p:set>
                                      <p:cBhvr>
                                        <p:cTn id="227" dur="1" fill="hold">
                                          <p:stCondLst>
                                            <p:cond delay="1999"/>
                                          </p:stCondLst>
                                        </p:cTn>
                                        <p:tgtEl>
                                          <p:spTgt spid="25"/>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26"/>
                                        </p:tgtEl>
                                        <p:attrNameLst>
                                          <p:attrName>ppt_x</p:attrName>
                                        </p:attrNameLst>
                                      </p:cBhvr>
                                      <p:tavLst>
                                        <p:tav tm="0">
                                          <p:val>
                                            <p:strVal val="ppt_x"/>
                                          </p:val>
                                        </p:tav>
                                        <p:tav tm="100000">
                                          <p:val>
                                            <p:strVal val="0-ppt_w/2"/>
                                          </p:val>
                                        </p:tav>
                                      </p:tavLst>
                                    </p:anim>
                                    <p:anim calcmode="lin" valueType="num">
                                      <p:cBhvr additive="base">
                                        <p:cTn id="230" dur="2000"/>
                                        <p:tgtEl>
                                          <p:spTgt spid="26"/>
                                        </p:tgtEl>
                                        <p:attrNameLst>
                                          <p:attrName>ppt_y</p:attrName>
                                        </p:attrNameLst>
                                      </p:cBhvr>
                                      <p:tavLst>
                                        <p:tav tm="0">
                                          <p:val>
                                            <p:strVal val="ppt_y"/>
                                          </p:val>
                                        </p:tav>
                                        <p:tav tm="100000">
                                          <p:val>
                                            <p:strVal val="1+ppt_h/2"/>
                                          </p:val>
                                        </p:tav>
                                      </p:tavLst>
                                    </p:anim>
                                    <p:set>
                                      <p:cBhvr>
                                        <p:cTn id="231" dur="1" fill="hold">
                                          <p:stCondLst>
                                            <p:cond delay="1999"/>
                                          </p:stCondLst>
                                        </p:cTn>
                                        <p:tgtEl>
                                          <p:spTgt spid="26"/>
                                        </p:tgtEl>
                                        <p:attrNameLst>
                                          <p:attrName>style.visibility</p:attrName>
                                        </p:attrNameLst>
                                      </p:cBhvr>
                                      <p:to>
                                        <p:strVal val="hidden"/>
                                      </p:to>
                                    </p:set>
                                  </p:childTnLst>
                                </p:cTn>
                              </p:par>
                              <p:par>
                                <p:cTn id="232" presetID="2" presetClass="exit" presetSubtype="3" fill="hold" nodeType="withEffect">
                                  <p:stCondLst>
                                    <p:cond delay="0"/>
                                  </p:stCondLst>
                                  <p:childTnLst>
                                    <p:anim calcmode="lin" valueType="num">
                                      <p:cBhvr additive="base">
                                        <p:cTn id="233" dur="2000"/>
                                        <p:tgtEl>
                                          <p:spTgt spid="5"/>
                                        </p:tgtEl>
                                        <p:attrNameLst>
                                          <p:attrName>ppt_x</p:attrName>
                                        </p:attrNameLst>
                                      </p:cBhvr>
                                      <p:tavLst>
                                        <p:tav tm="0">
                                          <p:val>
                                            <p:strVal val="ppt_x"/>
                                          </p:val>
                                        </p:tav>
                                        <p:tav tm="100000">
                                          <p:val>
                                            <p:strVal val="1+ppt_w/2"/>
                                          </p:val>
                                        </p:tav>
                                      </p:tavLst>
                                    </p:anim>
                                    <p:anim calcmode="lin" valueType="num">
                                      <p:cBhvr additive="base">
                                        <p:cTn id="234" dur="2000"/>
                                        <p:tgtEl>
                                          <p:spTgt spid="5"/>
                                        </p:tgtEl>
                                        <p:attrNameLst>
                                          <p:attrName>ppt_y</p:attrName>
                                        </p:attrNameLst>
                                      </p:cBhvr>
                                      <p:tavLst>
                                        <p:tav tm="0">
                                          <p:val>
                                            <p:strVal val="ppt_y"/>
                                          </p:val>
                                        </p:tav>
                                        <p:tav tm="100000">
                                          <p:val>
                                            <p:strVal val="0-ppt_h/2"/>
                                          </p:val>
                                        </p:tav>
                                      </p:tavLst>
                                    </p:anim>
                                    <p:set>
                                      <p:cBhvr>
                                        <p:cTn id="235" dur="1" fill="hold">
                                          <p:stCondLst>
                                            <p:cond delay="1999"/>
                                          </p:stCondLst>
                                        </p:cTn>
                                        <p:tgtEl>
                                          <p:spTgt spid="5"/>
                                        </p:tgtEl>
                                        <p:attrNameLst>
                                          <p:attrName>style.visibility</p:attrName>
                                        </p:attrNameLst>
                                      </p:cBhvr>
                                      <p:to>
                                        <p:strVal val="hidden"/>
                                      </p:to>
                                    </p:set>
                                  </p:childTnLst>
                                </p:cTn>
                              </p:par>
                              <p:par>
                                <p:cTn id="236" presetID="2" presetClass="exit" presetSubtype="3" fill="hold" nodeType="withEffect">
                                  <p:stCondLst>
                                    <p:cond delay="0"/>
                                  </p:stCondLst>
                                  <p:childTnLst>
                                    <p:anim calcmode="lin" valueType="num">
                                      <p:cBhvr additive="base">
                                        <p:cTn id="237" dur="2000"/>
                                        <p:tgtEl>
                                          <p:spTgt spid="8"/>
                                        </p:tgtEl>
                                        <p:attrNameLst>
                                          <p:attrName>ppt_x</p:attrName>
                                        </p:attrNameLst>
                                      </p:cBhvr>
                                      <p:tavLst>
                                        <p:tav tm="0">
                                          <p:val>
                                            <p:strVal val="ppt_x"/>
                                          </p:val>
                                        </p:tav>
                                        <p:tav tm="100000">
                                          <p:val>
                                            <p:strVal val="1+ppt_w/2"/>
                                          </p:val>
                                        </p:tav>
                                      </p:tavLst>
                                    </p:anim>
                                    <p:anim calcmode="lin" valueType="num">
                                      <p:cBhvr additive="base">
                                        <p:cTn id="238" dur="2000"/>
                                        <p:tgtEl>
                                          <p:spTgt spid="8"/>
                                        </p:tgtEl>
                                        <p:attrNameLst>
                                          <p:attrName>ppt_y</p:attrName>
                                        </p:attrNameLst>
                                      </p:cBhvr>
                                      <p:tavLst>
                                        <p:tav tm="0">
                                          <p:val>
                                            <p:strVal val="ppt_y"/>
                                          </p:val>
                                        </p:tav>
                                        <p:tav tm="100000">
                                          <p:val>
                                            <p:strVal val="0-ppt_h/2"/>
                                          </p:val>
                                        </p:tav>
                                      </p:tavLst>
                                    </p:anim>
                                    <p:set>
                                      <p:cBhvr>
                                        <p:cTn id="239" dur="1" fill="hold">
                                          <p:stCondLst>
                                            <p:cond delay="1999"/>
                                          </p:stCondLst>
                                        </p:cTn>
                                        <p:tgtEl>
                                          <p:spTgt spid="8"/>
                                        </p:tgtEl>
                                        <p:attrNameLst>
                                          <p:attrName>style.visibility</p:attrName>
                                        </p:attrNameLst>
                                      </p:cBhvr>
                                      <p:to>
                                        <p:strVal val="hidden"/>
                                      </p:to>
                                    </p:set>
                                  </p:childTnLst>
                                </p:cTn>
                              </p:par>
                              <p:par>
                                <p:cTn id="240" presetID="2" presetClass="exit" presetSubtype="3" fill="hold" nodeType="withEffect">
                                  <p:stCondLst>
                                    <p:cond delay="0"/>
                                  </p:stCondLst>
                                  <p:childTnLst>
                                    <p:anim calcmode="lin" valueType="num">
                                      <p:cBhvr additive="base">
                                        <p:cTn id="241" dur="2000"/>
                                        <p:tgtEl>
                                          <p:spTgt spid="17"/>
                                        </p:tgtEl>
                                        <p:attrNameLst>
                                          <p:attrName>ppt_x</p:attrName>
                                        </p:attrNameLst>
                                      </p:cBhvr>
                                      <p:tavLst>
                                        <p:tav tm="0">
                                          <p:val>
                                            <p:strVal val="ppt_x"/>
                                          </p:val>
                                        </p:tav>
                                        <p:tav tm="100000">
                                          <p:val>
                                            <p:strVal val="1+ppt_w/2"/>
                                          </p:val>
                                        </p:tav>
                                      </p:tavLst>
                                    </p:anim>
                                    <p:anim calcmode="lin" valueType="num">
                                      <p:cBhvr additive="base">
                                        <p:cTn id="242" dur="2000"/>
                                        <p:tgtEl>
                                          <p:spTgt spid="17"/>
                                        </p:tgtEl>
                                        <p:attrNameLst>
                                          <p:attrName>ppt_y</p:attrName>
                                        </p:attrNameLst>
                                      </p:cBhvr>
                                      <p:tavLst>
                                        <p:tav tm="0">
                                          <p:val>
                                            <p:strVal val="ppt_y"/>
                                          </p:val>
                                        </p:tav>
                                        <p:tav tm="100000">
                                          <p:val>
                                            <p:strVal val="0-ppt_h/2"/>
                                          </p:val>
                                        </p:tav>
                                      </p:tavLst>
                                    </p:anim>
                                    <p:set>
                                      <p:cBhvr>
                                        <p:cTn id="243" dur="1" fill="hold">
                                          <p:stCondLst>
                                            <p:cond delay="1999"/>
                                          </p:stCondLst>
                                        </p:cTn>
                                        <p:tgtEl>
                                          <p:spTgt spid="17"/>
                                        </p:tgtEl>
                                        <p:attrNameLst>
                                          <p:attrName>style.visibility</p:attrName>
                                        </p:attrNameLst>
                                      </p:cBhvr>
                                      <p:to>
                                        <p:strVal val="hidden"/>
                                      </p:to>
                                    </p:set>
                                  </p:childTnLst>
                                </p:cTn>
                              </p:par>
                              <p:par>
                                <p:cTn id="244" presetID="2" presetClass="exit" presetSubtype="3" fill="hold" nodeType="withEffect">
                                  <p:stCondLst>
                                    <p:cond delay="0"/>
                                  </p:stCondLst>
                                  <p:childTnLst>
                                    <p:anim calcmode="lin" valueType="num">
                                      <p:cBhvr additive="base">
                                        <p:cTn id="245" dur="2000"/>
                                        <p:tgtEl>
                                          <p:spTgt spid="18"/>
                                        </p:tgtEl>
                                        <p:attrNameLst>
                                          <p:attrName>ppt_x</p:attrName>
                                        </p:attrNameLst>
                                      </p:cBhvr>
                                      <p:tavLst>
                                        <p:tav tm="0">
                                          <p:val>
                                            <p:strVal val="ppt_x"/>
                                          </p:val>
                                        </p:tav>
                                        <p:tav tm="100000">
                                          <p:val>
                                            <p:strVal val="1+ppt_w/2"/>
                                          </p:val>
                                        </p:tav>
                                      </p:tavLst>
                                    </p:anim>
                                    <p:anim calcmode="lin" valueType="num">
                                      <p:cBhvr additive="base">
                                        <p:cTn id="246" dur="2000"/>
                                        <p:tgtEl>
                                          <p:spTgt spid="18"/>
                                        </p:tgtEl>
                                        <p:attrNameLst>
                                          <p:attrName>ppt_y</p:attrName>
                                        </p:attrNameLst>
                                      </p:cBhvr>
                                      <p:tavLst>
                                        <p:tav tm="0">
                                          <p:val>
                                            <p:strVal val="ppt_y"/>
                                          </p:val>
                                        </p:tav>
                                        <p:tav tm="100000">
                                          <p:val>
                                            <p:strVal val="0-ppt_h/2"/>
                                          </p:val>
                                        </p:tav>
                                      </p:tavLst>
                                    </p:anim>
                                    <p:set>
                                      <p:cBhvr>
                                        <p:cTn id="247" dur="1" fill="hold">
                                          <p:stCondLst>
                                            <p:cond delay="1999"/>
                                          </p:stCondLst>
                                        </p:cTn>
                                        <p:tgtEl>
                                          <p:spTgt spid="18"/>
                                        </p:tgtEl>
                                        <p:attrNameLst>
                                          <p:attrName>style.visibility</p:attrName>
                                        </p:attrNameLst>
                                      </p:cBhvr>
                                      <p:to>
                                        <p:strVal val="hidden"/>
                                      </p:to>
                                    </p:set>
                                  </p:childTnLst>
                                </p:cTn>
                              </p:par>
                              <p:par>
                                <p:cTn id="248" presetID="2" presetClass="exit" presetSubtype="3" fill="hold" nodeType="withEffect">
                                  <p:stCondLst>
                                    <p:cond delay="0"/>
                                  </p:stCondLst>
                                  <p:childTnLst>
                                    <p:anim calcmode="lin" valueType="num">
                                      <p:cBhvr additive="base">
                                        <p:cTn id="249" dur="2000"/>
                                        <p:tgtEl>
                                          <p:spTgt spid="19"/>
                                        </p:tgtEl>
                                        <p:attrNameLst>
                                          <p:attrName>ppt_x</p:attrName>
                                        </p:attrNameLst>
                                      </p:cBhvr>
                                      <p:tavLst>
                                        <p:tav tm="0">
                                          <p:val>
                                            <p:strVal val="ppt_x"/>
                                          </p:val>
                                        </p:tav>
                                        <p:tav tm="100000">
                                          <p:val>
                                            <p:strVal val="1+ppt_w/2"/>
                                          </p:val>
                                        </p:tav>
                                      </p:tavLst>
                                    </p:anim>
                                    <p:anim calcmode="lin" valueType="num">
                                      <p:cBhvr additive="base">
                                        <p:cTn id="250" dur="2000"/>
                                        <p:tgtEl>
                                          <p:spTgt spid="19"/>
                                        </p:tgtEl>
                                        <p:attrNameLst>
                                          <p:attrName>ppt_y</p:attrName>
                                        </p:attrNameLst>
                                      </p:cBhvr>
                                      <p:tavLst>
                                        <p:tav tm="0">
                                          <p:val>
                                            <p:strVal val="ppt_y"/>
                                          </p:val>
                                        </p:tav>
                                        <p:tav tm="100000">
                                          <p:val>
                                            <p:strVal val="0-ppt_h/2"/>
                                          </p:val>
                                        </p:tav>
                                      </p:tavLst>
                                    </p:anim>
                                    <p:set>
                                      <p:cBhvr>
                                        <p:cTn id="251" dur="1" fill="hold">
                                          <p:stCondLst>
                                            <p:cond delay="1999"/>
                                          </p:stCondLst>
                                        </p:cTn>
                                        <p:tgtEl>
                                          <p:spTgt spid="19"/>
                                        </p:tgtEl>
                                        <p:attrNameLst>
                                          <p:attrName>style.visibility</p:attrName>
                                        </p:attrNameLst>
                                      </p:cBhvr>
                                      <p:to>
                                        <p:strVal val="hidden"/>
                                      </p:to>
                                    </p:set>
                                  </p:childTnLst>
                                </p:cTn>
                              </p:par>
                              <p:par>
                                <p:cTn id="252" presetID="2" presetClass="exit" presetSubtype="3" fill="hold" nodeType="withEffect">
                                  <p:stCondLst>
                                    <p:cond delay="0"/>
                                  </p:stCondLst>
                                  <p:childTnLst>
                                    <p:anim calcmode="lin" valueType="num">
                                      <p:cBhvr additive="base">
                                        <p:cTn id="253" dur="2000"/>
                                        <p:tgtEl>
                                          <p:spTgt spid="20"/>
                                        </p:tgtEl>
                                        <p:attrNameLst>
                                          <p:attrName>ppt_x</p:attrName>
                                        </p:attrNameLst>
                                      </p:cBhvr>
                                      <p:tavLst>
                                        <p:tav tm="0">
                                          <p:val>
                                            <p:strVal val="ppt_x"/>
                                          </p:val>
                                        </p:tav>
                                        <p:tav tm="100000">
                                          <p:val>
                                            <p:strVal val="1+ppt_w/2"/>
                                          </p:val>
                                        </p:tav>
                                      </p:tavLst>
                                    </p:anim>
                                    <p:anim calcmode="lin" valueType="num">
                                      <p:cBhvr additive="base">
                                        <p:cTn id="254" dur="2000"/>
                                        <p:tgtEl>
                                          <p:spTgt spid="20"/>
                                        </p:tgtEl>
                                        <p:attrNameLst>
                                          <p:attrName>ppt_y</p:attrName>
                                        </p:attrNameLst>
                                      </p:cBhvr>
                                      <p:tavLst>
                                        <p:tav tm="0">
                                          <p:val>
                                            <p:strVal val="ppt_y"/>
                                          </p:val>
                                        </p:tav>
                                        <p:tav tm="100000">
                                          <p:val>
                                            <p:strVal val="0-ppt_h/2"/>
                                          </p:val>
                                        </p:tav>
                                      </p:tavLst>
                                    </p:anim>
                                    <p:set>
                                      <p:cBhvr>
                                        <p:cTn id="255" dur="1" fill="hold">
                                          <p:stCondLst>
                                            <p:cond delay="1999"/>
                                          </p:stCondLst>
                                        </p:cTn>
                                        <p:tgtEl>
                                          <p:spTgt spid="20"/>
                                        </p:tgtEl>
                                        <p:attrNameLst>
                                          <p:attrName>style.visibility</p:attrName>
                                        </p:attrNameLst>
                                      </p:cBhvr>
                                      <p:to>
                                        <p:strVal val="hidden"/>
                                      </p:to>
                                    </p:set>
                                  </p:childTnLst>
                                </p:cTn>
                              </p:par>
                              <p:par>
                                <p:cTn id="256" presetID="2" presetClass="exit" presetSubtype="3" fill="hold" nodeType="withEffect">
                                  <p:stCondLst>
                                    <p:cond delay="0"/>
                                  </p:stCondLst>
                                  <p:childTnLst>
                                    <p:anim calcmode="lin" valueType="num">
                                      <p:cBhvr additive="base">
                                        <p:cTn id="257" dur="2000"/>
                                        <p:tgtEl>
                                          <p:spTgt spid="21"/>
                                        </p:tgtEl>
                                        <p:attrNameLst>
                                          <p:attrName>ppt_x</p:attrName>
                                        </p:attrNameLst>
                                      </p:cBhvr>
                                      <p:tavLst>
                                        <p:tav tm="0">
                                          <p:val>
                                            <p:strVal val="ppt_x"/>
                                          </p:val>
                                        </p:tav>
                                        <p:tav tm="100000">
                                          <p:val>
                                            <p:strVal val="1+ppt_w/2"/>
                                          </p:val>
                                        </p:tav>
                                      </p:tavLst>
                                    </p:anim>
                                    <p:anim calcmode="lin" valueType="num">
                                      <p:cBhvr additive="base">
                                        <p:cTn id="258" dur="2000"/>
                                        <p:tgtEl>
                                          <p:spTgt spid="21"/>
                                        </p:tgtEl>
                                        <p:attrNameLst>
                                          <p:attrName>ppt_y</p:attrName>
                                        </p:attrNameLst>
                                      </p:cBhvr>
                                      <p:tavLst>
                                        <p:tav tm="0">
                                          <p:val>
                                            <p:strVal val="ppt_y"/>
                                          </p:val>
                                        </p:tav>
                                        <p:tav tm="100000">
                                          <p:val>
                                            <p:strVal val="0-ppt_h/2"/>
                                          </p:val>
                                        </p:tav>
                                      </p:tavLst>
                                    </p:anim>
                                    <p:set>
                                      <p:cBhvr>
                                        <p:cTn id="259" dur="1" fill="hold">
                                          <p:stCondLst>
                                            <p:cond delay="1999"/>
                                          </p:stCondLst>
                                        </p:cTn>
                                        <p:tgtEl>
                                          <p:spTgt spid="21"/>
                                        </p:tgtEl>
                                        <p:attrNameLst>
                                          <p:attrName>style.visibility</p:attrName>
                                        </p:attrNameLst>
                                      </p:cBhvr>
                                      <p:to>
                                        <p:strVal val="hidden"/>
                                      </p:to>
                                    </p:set>
                                  </p:childTnLst>
                                </p:cTn>
                              </p:par>
                              <p:par>
                                <p:cTn id="260" presetID="2" presetClass="exit" presetSubtype="9" fill="hold" nodeType="withEffect">
                                  <p:stCondLst>
                                    <p:cond delay="0"/>
                                  </p:stCondLst>
                                  <p:childTnLst>
                                    <p:anim calcmode="lin" valueType="num">
                                      <p:cBhvr additive="base">
                                        <p:cTn id="261" dur="2000"/>
                                        <p:tgtEl>
                                          <p:spTgt spid="9"/>
                                        </p:tgtEl>
                                        <p:attrNameLst>
                                          <p:attrName>ppt_x</p:attrName>
                                        </p:attrNameLst>
                                      </p:cBhvr>
                                      <p:tavLst>
                                        <p:tav tm="0">
                                          <p:val>
                                            <p:strVal val="ppt_x"/>
                                          </p:val>
                                        </p:tav>
                                        <p:tav tm="100000">
                                          <p:val>
                                            <p:strVal val="0-ppt_w/2"/>
                                          </p:val>
                                        </p:tav>
                                      </p:tavLst>
                                    </p:anim>
                                    <p:anim calcmode="lin" valueType="num">
                                      <p:cBhvr additive="base">
                                        <p:cTn id="262" dur="2000"/>
                                        <p:tgtEl>
                                          <p:spTgt spid="9"/>
                                        </p:tgtEl>
                                        <p:attrNameLst>
                                          <p:attrName>ppt_y</p:attrName>
                                        </p:attrNameLst>
                                      </p:cBhvr>
                                      <p:tavLst>
                                        <p:tav tm="0">
                                          <p:val>
                                            <p:strVal val="ppt_y"/>
                                          </p:val>
                                        </p:tav>
                                        <p:tav tm="100000">
                                          <p:val>
                                            <p:strVal val="0-ppt_h/2"/>
                                          </p:val>
                                        </p:tav>
                                      </p:tavLst>
                                    </p:anim>
                                    <p:set>
                                      <p:cBhvr>
                                        <p:cTn id="263" dur="1" fill="hold">
                                          <p:stCondLst>
                                            <p:cond delay="1999"/>
                                          </p:stCondLst>
                                        </p:cTn>
                                        <p:tgtEl>
                                          <p:spTgt spid="9"/>
                                        </p:tgtEl>
                                        <p:attrNameLst>
                                          <p:attrName>style.visibility</p:attrName>
                                        </p:attrNameLst>
                                      </p:cBhvr>
                                      <p:to>
                                        <p:strVal val="hidden"/>
                                      </p:to>
                                    </p:set>
                                  </p:childTnLst>
                                </p:cTn>
                              </p:par>
                              <p:par>
                                <p:cTn id="264" presetID="2" presetClass="exit" presetSubtype="9" fill="hold" nodeType="withEffect">
                                  <p:stCondLst>
                                    <p:cond delay="0"/>
                                  </p:stCondLst>
                                  <p:childTnLst>
                                    <p:anim calcmode="lin" valueType="num">
                                      <p:cBhvr additive="base">
                                        <p:cTn id="265" dur="2000"/>
                                        <p:tgtEl>
                                          <p:spTgt spid="11"/>
                                        </p:tgtEl>
                                        <p:attrNameLst>
                                          <p:attrName>ppt_x</p:attrName>
                                        </p:attrNameLst>
                                      </p:cBhvr>
                                      <p:tavLst>
                                        <p:tav tm="0">
                                          <p:val>
                                            <p:strVal val="ppt_x"/>
                                          </p:val>
                                        </p:tav>
                                        <p:tav tm="100000">
                                          <p:val>
                                            <p:strVal val="0-ppt_w/2"/>
                                          </p:val>
                                        </p:tav>
                                      </p:tavLst>
                                    </p:anim>
                                    <p:anim calcmode="lin" valueType="num">
                                      <p:cBhvr additive="base">
                                        <p:cTn id="266" dur="2000"/>
                                        <p:tgtEl>
                                          <p:spTgt spid="11"/>
                                        </p:tgtEl>
                                        <p:attrNameLst>
                                          <p:attrName>ppt_y</p:attrName>
                                        </p:attrNameLst>
                                      </p:cBhvr>
                                      <p:tavLst>
                                        <p:tav tm="0">
                                          <p:val>
                                            <p:strVal val="ppt_y"/>
                                          </p:val>
                                        </p:tav>
                                        <p:tav tm="100000">
                                          <p:val>
                                            <p:strVal val="0-ppt_h/2"/>
                                          </p:val>
                                        </p:tav>
                                      </p:tavLst>
                                    </p:anim>
                                    <p:set>
                                      <p:cBhvr>
                                        <p:cTn id="267" dur="1" fill="hold">
                                          <p:stCondLst>
                                            <p:cond delay="1999"/>
                                          </p:stCondLst>
                                        </p:cTn>
                                        <p:tgtEl>
                                          <p:spTgt spid="11"/>
                                        </p:tgtEl>
                                        <p:attrNameLst>
                                          <p:attrName>style.visibility</p:attrName>
                                        </p:attrNameLst>
                                      </p:cBhvr>
                                      <p:to>
                                        <p:strVal val="hidden"/>
                                      </p:to>
                                    </p:set>
                                  </p:childTnLst>
                                </p:cTn>
                              </p:par>
                              <p:par>
                                <p:cTn id="268" presetID="2" presetClass="exit" presetSubtype="9" fill="hold" nodeType="withEffect">
                                  <p:stCondLst>
                                    <p:cond delay="0"/>
                                  </p:stCondLst>
                                  <p:childTnLst>
                                    <p:anim calcmode="lin" valueType="num">
                                      <p:cBhvr additive="base">
                                        <p:cTn id="269" dur="2000"/>
                                        <p:tgtEl>
                                          <p:spTgt spid="27"/>
                                        </p:tgtEl>
                                        <p:attrNameLst>
                                          <p:attrName>ppt_x</p:attrName>
                                        </p:attrNameLst>
                                      </p:cBhvr>
                                      <p:tavLst>
                                        <p:tav tm="0">
                                          <p:val>
                                            <p:strVal val="ppt_x"/>
                                          </p:val>
                                        </p:tav>
                                        <p:tav tm="100000">
                                          <p:val>
                                            <p:strVal val="0-ppt_w/2"/>
                                          </p:val>
                                        </p:tav>
                                      </p:tavLst>
                                    </p:anim>
                                    <p:anim calcmode="lin" valueType="num">
                                      <p:cBhvr additive="base">
                                        <p:cTn id="270" dur="2000"/>
                                        <p:tgtEl>
                                          <p:spTgt spid="27"/>
                                        </p:tgtEl>
                                        <p:attrNameLst>
                                          <p:attrName>ppt_y</p:attrName>
                                        </p:attrNameLst>
                                      </p:cBhvr>
                                      <p:tavLst>
                                        <p:tav tm="0">
                                          <p:val>
                                            <p:strVal val="ppt_y"/>
                                          </p:val>
                                        </p:tav>
                                        <p:tav tm="100000">
                                          <p:val>
                                            <p:strVal val="0-ppt_h/2"/>
                                          </p:val>
                                        </p:tav>
                                      </p:tavLst>
                                    </p:anim>
                                    <p:set>
                                      <p:cBhvr>
                                        <p:cTn id="271" dur="1" fill="hold">
                                          <p:stCondLst>
                                            <p:cond delay="1999"/>
                                          </p:stCondLst>
                                        </p:cTn>
                                        <p:tgtEl>
                                          <p:spTgt spid="27"/>
                                        </p:tgtEl>
                                        <p:attrNameLst>
                                          <p:attrName>style.visibility</p:attrName>
                                        </p:attrNameLst>
                                      </p:cBhvr>
                                      <p:to>
                                        <p:strVal val="hidden"/>
                                      </p:to>
                                    </p:set>
                                  </p:childTnLst>
                                </p:cTn>
                              </p:par>
                              <p:par>
                                <p:cTn id="272" presetID="2" presetClass="exit" presetSubtype="9" fill="hold" nodeType="withEffect">
                                  <p:stCondLst>
                                    <p:cond delay="0"/>
                                  </p:stCondLst>
                                  <p:childTnLst>
                                    <p:anim calcmode="lin" valueType="num">
                                      <p:cBhvr additive="base">
                                        <p:cTn id="273" dur="2000"/>
                                        <p:tgtEl>
                                          <p:spTgt spid="28"/>
                                        </p:tgtEl>
                                        <p:attrNameLst>
                                          <p:attrName>ppt_x</p:attrName>
                                        </p:attrNameLst>
                                      </p:cBhvr>
                                      <p:tavLst>
                                        <p:tav tm="0">
                                          <p:val>
                                            <p:strVal val="ppt_x"/>
                                          </p:val>
                                        </p:tav>
                                        <p:tav tm="100000">
                                          <p:val>
                                            <p:strVal val="0-ppt_w/2"/>
                                          </p:val>
                                        </p:tav>
                                      </p:tavLst>
                                    </p:anim>
                                    <p:anim calcmode="lin" valueType="num">
                                      <p:cBhvr additive="base">
                                        <p:cTn id="274" dur="2000"/>
                                        <p:tgtEl>
                                          <p:spTgt spid="28"/>
                                        </p:tgtEl>
                                        <p:attrNameLst>
                                          <p:attrName>ppt_y</p:attrName>
                                        </p:attrNameLst>
                                      </p:cBhvr>
                                      <p:tavLst>
                                        <p:tav tm="0">
                                          <p:val>
                                            <p:strVal val="ppt_y"/>
                                          </p:val>
                                        </p:tav>
                                        <p:tav tm="100000">
                                          <p:val>
                                            <p:strVal val="0-ppt_h/2"/>
                                          </p:val>
                                        </p:tav>
                                      </p:tavLst>
                                    </p:anim>
                                    <p:set>
                                      <p:cBhvr>
                                        <p:cTn id="275" dur="1" fill="hold">
                                          <p:stCondLst>
                                            <p:cond delay="1999"/>
                                          </p:stCondLst>
                                        </p:cTn>
                                        <p:tgtEl>
                                          <p:spTgt spid="28"/>
                                        </p:tgtEl>
                                        <p:attrNameLst>
                                          <p:attrName>style.visibility</p:attrName>
                                        </p:attrNameLst>
                                      </p:cBhvr>
                                      <p:to>
                                        <p:strVal val="hidden"/>
                                      </p:to>
                                    </p:set>
                                  </p:childTnLst>
                                </p:cTn>
                              </p:par>
                              <p:par>
                                <p:cTn id="276" presetID="2" presetClass="exit" presetSubtype="9" fill="hold" nodeType="withEffect">
                                  <p:stCondLst>
                                    <p:cond delay="0"/>
                                  </p:stCondLst>
                                  <p:childTnLst>
                                    <p:anim calcmode="lin" valueType="num">
                                      <p:cBhvr additive="base">
                                        <p:cTn id="277" dur="2000"/>
                                        <p:tgtEl>
                                          <p:spTgt spid="29"/>
                                        </p:tgtEl>
                                        <p:attrNameLst>
                                          <p:attrName>ppt_x</p:attrName>
                                        </p:attrNameLst>
                                      </p:cBhvr>
                                      <p:tavLst>
                                        <p:tav tm="0">
                                          <p:val>
                                            <p:strVal val="ppt_x"/>
                                          </p:val>
                                        </p:tav>
                                        <p:tav tm="100000">
                                          <p:val>
                                            <p:strVal val="0-ppt_w/2"/>
                                          </p:val>
                                        </p:tav>
                                      </p:tavLst>
                                    </p:anim>
                                    <p:anim calcmode="lin" valueType="num">
                                      <p:cBhvr additive="base">
                                        <p:cTn id="278" dur="2000"/>
                                        <p:tgtEl>
                                          <p:spTgt spid="29"/>
                                        </p:tgtEl>
                                        <p:attrNameLst>
                                          <p:attrName>ppt_y</p:attrName>
                                        </p:attrNameLst>
                                      </p:cBhvr>
                                      <p:tavLst>
                                        <p:tav tm="0">
                                          <p:val>
                                            <p:strVal val="ppt_y"/>
                                          </p:val>
                                        </p:tav>
                                        <p:tav tm="100000">
                                          <p:val>
                                            <p:strVal val="0-ppt_h/2"/>
                                          </p:val>
                                        </p:tav>
                                      </p:tavLst>
                                    </p:anim>
                                    <p:set>
                                      <p:cBhvr>
                                        <p:cTn id="279" dur="1" fill="hold">
                                          <p:stCondLst>
                                            <p:cond delay="1999"/>
                                          </p:stCondLst>
                                        </p:cTn>
                                        <p:tgtEl>
                                          <p:spTgt spid="29"/>
                                        </p:tgtEl>
                                        <p:attrNameLst>
                                          <p:attrName>style.visibility</p:attrName>
                                        </p:attrNameLst>
                                      </p:cBhvr>
                                      <p:to>
                                        <p:strVal val="hidden"/>
                                      </p:to>
                                    </p:set>
                                  </p:childTnLst>
                                </p:cTn>
                              </p:par>
                              <p:par>
                                <p:cTn id="280" presetID="2" presetClass="exit" presetSubtype="9" fill="hold" nodeType="withEffect">
                                  <p:stCondLst>
                                    <p:cond delay="0"/>
                                  </p:stCondLst>
                                  <p:childTnLst>
                                    <p:anim calcmode="lin" valueType="num">
                                      <p:cBhvr additive="base">
                                        <p:cTn id="281" dur="2000"/>
                                        <p:tgtEl>
                                          <p:spTgt spid="30"/>
                                        </p:tgtEl>
                                        <p:attrNameLst>
                                          <p:attrName>ppt_x</p:attrName>
                                        </p:attrNameLst>
                                      </p:cBhvr>
                                      <p:tavLst>
                                        <p:tav tm="0">
                                          <p:val>
                                            <p:strVal val="ppt_x"/>
                                          </p:val>
                                        </p:tav>
                                        <p:tav tm="100000">
                                          <p:val>
                                            <p:strVal val="0-ppt_w/2"/>
                                          </p:val>
                                        </p:tav>
                                      </p:tavLst>
                                    </p:anim>
                                    <p:anim calcmode="lin" valueType="num">
                                      <p:cBhvr additive="base">
                                        <p:cTn id="282" dur="2000"/>
                                        <p:tgtEl>
                                          <p:spTgt spid="30"/>
                                        </p:tgtEl>
                                        <p:attrNameLst>
                                          <p:attrName>ppt_y</p:attrName>
                                        </p:attrNameLst>
                                      </p:cBhvr>
                                      <p:tavLst>
                                        <p:tav tm="0">
                                          <p:val>
                                            <p:strVal val="ppt_y"/>
                                          </p:val>
                                        </p:tav>
                                        <p:tav tm="100000">
                                          <p:val>
                                            <p:strVal val="0-ppt_h/2"/>
                                          </p:val>
                                        </p:tav>
                                      </p:tavLst>
                                    </p:anim>
                                    <p:set>
                                      <p:cBhvr>
                                        <p:cTn id="283" dur="1" fill="hold">
                                          <p:stCondLst>
                                            <p:cond delay="1999"/>
                                          </p:stCondLst>
                                        </p:cTn>
                                        <p:tgtEl>
                                          <p:spTgt spid="30"/>
                                        </p:tgtEl>
                                        <p:attrNameLst>
                                          <p:attrName>style.visibility</p:attrName>
                                        </p:attrNameLst>
                                      </p:cBhvr>
                                      <p:to>
                                        <p:strVal val="hidden"/>
                                      </p:to>
                                    </p:set>
                                  </p:childTnLst>
                                </p:cTn>
                              </p:par>
                              <p:par>
                                <p:cTn id="284" presetID="2" presetClass="exit" presetSubtype="9" fill="hold" nodeType="withEffect">
                                  <p:stCondLst>
                                    <p:cond delay="0"/>
                                  </p:stCondLst>
                                  <p:childTnLst>
                                    <p:anim calcmode="lin" valueType="num">
                                      <p:cBhvr additive="base">
                                        <p:cTn id="285" dur="2000"/>
                                        <p:tgtEl>
                                          <p:spTgt spid="31"/>
                                        </p:tgtEl>
                                        <p:attrNameLst>
                                          <p:attrName>ppt_x</p:attrName>
                                        </p:attrNameLst>
                                      </p:cBhvr>
                                      <p:tavLst>
                                        <p:tav tm="0">
                                          <p:val>
                                            <p:strVal val="ppt_x"/>
                                          </p:val>
                                        </p:tav>
                                        <p:tav tm="100000">
                                          <p:val>
                                            <p:strVal val="0-ppt_w/2"/>
                                          </p:val>
                                        </p:tav>
                                      </p:tavLst>
                                    </p:anim>
                                    <p:anim calcmode="lin" valueType="num">
                                      <p:cBhvr additive="base">
                                        <p:cTn id="286" dur="2000"/>
                                        <p:tgtEl>
                                          <p:spTgt spid="31"/>
                                        </p:tgtEl>
                                        <p:attrNameLst>
                                          <p:attrName>ppt_y</p:attrName>
                                        </p:attrNameLst>
                                      </p:cBhvr>
                                      <p:tavLst>
                                        <p:tav tm="0">
                                          <p:val>
                                            <p:strVal val="ppt_y"/>
                                          </p:val>
                                        </p:tav>
                                        <p:tav tm="100000">
                                          <p:val>
                                            <p:strVal val="0-ppt_h/2"/>
                                          </p:val>
                                        </p:tav>
                                      </p:tavLst>
                                    </p:anim>
                                    <p:set>
                                      <p:cBhvr>
                                        <p:cTn id="287" dur="1" fill="hold">
                                          <p:stCondLst>
                                            <p:cond delay="1999"/>
                                          </p:stCondLst>
                                        </p:cTn>
                                        <p:tgtEl>
                                          <p:spTgt spid="31"/>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6"/>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12"/>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13"/>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14"/>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5"/>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6"/>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7"/>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0"/>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2"/>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3"/>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4"/>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5"/>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6"/>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5"/>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8"/>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17"/>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8"/>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19"/>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20"/>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21"/>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9"/>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11"/>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7"/>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8"/>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29"/>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30"/>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31"/>
                                        </p:tgtEl>
                                        <p:attrNameLst>
                                          <p:attrName>r</p:attrName>
                                        </p:attrNameLst>
                                      </p:cBhvr>
                                    </p:animRot>
                                  </p:childTnLst>
                                </p:cTn>
                              </p:par>
                              <p:par>
                                <p:cTn id="344" presetID="23" presetClass="entr" presetSubtype="272"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ppt_w</p:attrName>
                                        </p:attrNameLst>
                                      </p:cBhvr>
                                      <p:tavLst>
                                        <p:tav tm="0">
                                          <p:val>
                                            <p:strVal val="2/3*#ppt_w"/>
                                          </p:val>
                                        </p:tav>
                                        <p:tav tm="100000">
                                          <p:val>
                                            <p:strVal val="#ppt_w"/>
                                          </p:val>
                                        </p:tav>
                                      </p:tavLst>
                                    </p:anim>
                                    <p:anim calcmode="lin" valueType="num">
                                      <p:cBhvr>
                                        <p:cTn id="347" dur="2000" fill="hold"/>
                                        <p:tgtEl>
                                          <p:spTgt spid="2"/>
                                        </p:tgtEl>
                                        <p:attrNameLst>
                                          <p:attrName>ppt_h</p:attrName>
                                        </p:attrNameLst>
                                      </p:cBhvr>
                                      <p:tavLst>
                                        <p:tav tm="0">
                                          <p:val>
                                            <p:strVal val="2/3*#ppt_h"/>
                                          </p:val>
                                        </p:tav>
                                        <p:tav tm="100000">
                                          <p:val>
                                            <p:strVal val="#ppt_h"/>
                                          </p:val>
                                        </p:tav>
                                      </p:tavLst>
                                    </p:anim>
                                  </p:childTnLst>
                                </p:cTn>
                              </p:par>
                              <p:par>
                                <p:cTn id="348" presetID="4" presetClass="entr" presetSubtype="32" fill="hold" nodeType="withEffect">
                                  <p:stCondLst>
                                    <p:cond delay="0"/>
                                  </p:stCondLst>
                                  <p:childTnLst>
                                    <p:set>
                                      <p:cBhvr>
                                        <p:cTn id="349" dur="1" fill="hold">
                                          <p:stCondLst>
                                            <p:cond delay="0"/>
                                          </p:stCondLst>
                                        </p:cTn>
                                        <p:tgtEl>
                                          <p:spTgt spid="2"/>
                                        </p:tgtEl>
                                        <p:attrNameLst>
                                          <p:attrName>style.visibility</p:attrName>
                                        </p:attrNameLst>
                                      </p:cBhvr>
                                      <p:to>
                                        <p:strVal val="visible"/>
                                      </p:to>
                                    </p:set>
                                    <p:animEffect transition="in" filter="box(out)">
                                      <p:cBhvr>
                                        <p:cTn id="35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60000"/>
                <a:lumOff val="40000"/>
              </a:schemeClr>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stock-photo-1761678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strella de 32 puntas"/>
          <p:cNvSpPr/>
          <p:nvPr/>
        </p:nvSpPr>
        <p:spPr>
          <a:xfrm>
            <a:off x="2714612" y="0"/>
            <a:ext cx="1785950" cy="1714494"/>
          </a:xfrm>
          <a:prstGeom prst="star32">
            <a:avLst>
              <a:gd name="adj" fmla="val 0"/>
            </a:avLst>
          </a:prstGeom>
          <a:solidFill>
            <a:srgbClr val="345AC6"/>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Estrella de 32 puntas"/>
          <p:cNvSpPr/>
          <p:nvPr/>
        </p:nvSpPr>
        <p:spPr>
          <a:xfrm>
            <a:off x="2714612" y="1785932"/>
            <a:ext cx="1785950" cy="1714494"/>
          </a:xfrm>
          <a:prstGeom prst="star32">
            <a:avLst>
              <a:gd name="adj" fmla="val 0"/>
            </a:avLst>
          </a:prstGeom>
          <a:solidFill>
            <a:srgbClr val="345AC6"/>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Estrella de 32 puntas"/>
          <p:cNvSpPr/>
          <p:nvPr/>
        </p:nvSpPr>
        <p:spPr>
          <a:xfrm>
            <a:off x="2714612" y="3429006"/>
            <a:ext cx="1785950" cy="1714494"/>
          </a:xfrm>
          <a:prstGeom prst="star32">
            <a:avLst>
              <a:gd name="adj" fmla="val 0"/>
            </a:avLst>
          </a:prstGeom>
          <a:solidFill>
            <a:srgbClr val="345AC6"/>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strella de 32 puntas"/>
          <p:cNvSpPr/>
          <p:nvPr/>
        </p:nvSpPr>
        <p:spPr>
          <a:xfrm>
            <a:off x="4643438" y="0"/>
            <a:ext cx="1785950" cy="1714494"/>
          </a:xfrm>
          <a:prstGeom prst="star32">
            <a:avLst>
              <a:gd name="adj" fmla="val 0"/>
            </a:avLst>
          </a:prstGeom>
          <a:solidFill>
            <a:srgbClr val="345AC6"/>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Estrella de 32 puntas"/>
          <p:cNvSpPr/>
          <p:nvPr/>
        </p:nvSpPr>
        <p:spPr>
          <a:xfrm>
            <a:off x="4643438" y="1785932"/>
            <a:ext cx="1785950" cy="1714494"/>
          </a:xfrm>
          <a:prstGeom prst="star32">
            <a:avLst>
              <a:gd name="adj" fmla="val 0"/>
            </a:avLst>
          </a:prstGeom>
          <a:solidFill>
            <a:srgbClr val="345AC6"/>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Estrella de 32 puntas"/>
          <p:cNvSpPr/>
          <p:nvPr/>
        </p:nvSpPr>
        <p:spPr>
          <a:xfrm>
            <a:off x="4643438" y="3429006"/>
            <a:ext cx="1785950" cy="1714494"/>
          </a:xfrm>
          <a:prstGeom prst="star32">
            <a:avLst>
              <a:gd name="adj" fmla="val 0"/>
            </a:avLst>
          </a:prstGeom>
          <a:solidFill>
            <a:srgbClr val="345AC6"/>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8" presetClass="emph" presetSubtype="0" fill="hold" grpId="1"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4"/>
                                        </p:tgtEl>
                                        <p:attrNameLst>
                                          <p:attrName>r</p:attrName>
                                        </p:attrNameLst>
                                      </p:cBhvr>
                                    </p:animRot>
                                  </p:childTnLst>
                                </p:cTn>
                              </p:par>
                              <p:par>
                                <p:cTn id="23" presetID="8" presetClass="emph" presetSubtype="0" fill="hold" grpId="1" nodeType="withEffect">
                                  <p:stCondLst>
                                    <p:cond delay="0"/>
                                  </p:stCondLst>
                                  <p:childTnLst>
                                    <p:animRot by="21600000">
                                      <p:cBhvr>
                                        <p:cTn id="24" dur="2000" fill="hold"/>
                                        <p:tgtEl>
                                          <p:spTgt spid="5"/>
                                        </p:tgtEl>
                                        <p:attrNameLst>
                                          <p:attrName>r</p:attrName>
                                        </p:attrNameLst>
                                      </p:cBhvr>
                                    </p:animRot>
                                  </p:childTnLst>
                                </p:cTn>
                              </p:par>
                              <p:par>
                                <p:cTn id="25" presetID="2" presetClass="entr" presetSubtype="6"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2000" fill="hold"/>
                                        <p:tgtEl>
                                          <p:spTgt spid="6"/>
                                        </p:tgtEl>
                                        <p:attrNameLst>
                                          <p:attrName>ppt_x</p:attrName>
                                        </p:attrNameLst>
                                      </p:cBhvr>
                                      <p:tavLst>
                                        <p:tav tm="0">
                                          <p:val>
                                            <p:strVal val="1+#ppt_w/2"/>
                                          </p:val>
                                        </p:tav>
                                        <p:tav tm="100000">
                                          <p:val>
                                            <p:strVal val="#ppt_x"/>
                                          </p:val>
                                        </p:tav>
                                      </p:tavLst>
                                    </p:anim>
                                    <p:anim calcmode="lin" valueType="num">
                                      <p:cBhvr additive="base">
                                        <p:cTn id="28" dur="20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6"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2000" fill="hold"/>
                                        <p:tgtEl>
                                          <p:spTgt spid="7"/>
                                        </p:tgtEl>
                                        <p:attrNameLst>
                                          <p:attrName>ppt_x</p:attrName>
                                        </p:attrNameLst>
                                      </p:cBhvr>
                                      <p:tavLst>
                                        <p:tav tm="0">
                                          <p:val>
                                            <p:strVal val="1+#ppt_w/2"/>
                                          </p:val>
                                        </p:tav>
                                        <p:tav tm="100000">
                                          <p:val>
                                            <p:strVal val="#ppt_x"/>
                                          </p:val>
                                        </p:tav>
                                      </p:tavLst>
                                    </p:anim>
                                    <p:anim calcmode="lin" valueType="num">
                                      <p:cBhvr additive="base">
                                        <p:cTn id="32" dur="2000" fill="hold"/>
                                        <p:tgtEl>
                                          <p:spTgt spid="7"/>
                                        </p:tgtEl>
                                        <p:attrNameLst>
                                          <p:attrName>ppt_y</p:attrName>
                                        </p:attrNameLst>
                                      </p:cBhvr>
                                      <p:tavLst>
                                        <p:tav tm="0">
                                          <p:val>
                                            <p:strVal val="1+#ppt_h/2"/>
                                          </p:val>
                                        </p:tav>
                                        <p:tav tm="100000">
                                          <p:val>
                                            <p:strVal val="#ppt_y"/>
                                          </p:val>
                                        </p:tav>
                                      </p:tavLst>
                                    </p:anim>
                                  </p:childTnLst>
                                </p:cTn>
                              </p:par>
                              <p:par>
                                <p:cTn id="33" presetID="2" presetClass="entr" presetSubtype="6"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1+#ppt_h/2"/>
                                          </p:val>
                                        </p:tav>
                                        <p:tav tm="100000">
                                          <p:val>
                                            <p:strVal val="#ppt_y"/>
                                          </p:val>
                                        </p:tav>
                                      </p:tavLst>
                                    </p:anim>
                                  </p:childTnLst>
                                </p:cTn>
                              </p:par>
                              <p:par>
                                <p:cTn id="37" presetID="8" presetClass="emph" presetSubtype="0" fill="hold" grpId="1"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fill="hold" grpId="1" nodeType="withEffect">
                                  <p:stCondLst>
                                    <p:cond delay="0"/>
                                  </p:stCondLst>
                                  <p:childTnLst>
                                    <p:animRot by="-21600000">
                                      <p:cBhvr>
                                        <p:cTn id="40" dur="2000" fill="hold"/>
                                        <p:tgtEl>
                                          <p:spTgt spid="7"/>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8"/>
                                        </p:tgtEl>
                                        <p:attrNameLst>
                                          <p:attrName>r</p:attrName>
                                        </p:attrNameLst>
                                      </p:cBhvr>
                                    </p:animRot>
                                  </p:childTnLst>
                                </p:cTn>
                              </p:par>
                            </p:childTnLst>
                          </p:cTn>
                        </p:par>
                        <p:par>
                          <p:cTn id="43" fill="hold">
                            <p:stCondLst>
                              <p:cond delay="2000"/>
                            </p:stCondLst>
                            <p:childTnLst>
                              <p:par>
                                <p:cTn id="44" presetID="2" presetClass="exit" presetSubtype="2" fill="hold" grpId="2" nodeType="afterEffect">
                                  <p:stCondLst>
                                    <p:cond delay="0"/>
                                  </p:stCondLst>
                                  <p:childTnLst>
                                    <p:anim calcmode="lin" valueType="num">
                                      <p:cBhvr additive="base">
                                        <p:cTn id="45" dur="2000"/>
                                        <p:tgtEl>
                                          <p:spTgt spid="3"/>
                                        </p:tgtEl>
                                        <p:attrNameLst>
                                          <p:attrName>ppt_x</p:attrName>
                                        </p:attrNameLst>
                                      </p:cBhvr>
                                      <p:tavLst>
                                        <p:tav tm="0">
                                          <p:val>
                                            <p:strVal val="ppt_x"/>
                                          </p:val>
                                        </p:tav>
                                        <p:tav tm="100000">
                                          <p:val>
                                            <p:strVal val="1+ppt_w/2"/>
                                          </p:val>
                                        </p:tav>
                                      </p:tavLst>
                                    </p:anim>
                                    <p:anim calcmode="lin" valueType="num">
                                      <p:cBhvr additive="base">
                                        <p:cTn id="46" dur="2000"/>
                                        <p:tgtEl>
                                          <p:spTgt spid="3"/>
                                        </p:tgtEl>
                                        <p:attrNameLst>
                                          <p:attrName>ppt_y</p:attrName>
                                        </p:attrNameLst>
                                      </p:cBhvr>
                                      <p:tavLst>
                                        <p:tav tm="0">
                                          <p:val>
                                            <p:strVal val="ppt_y"/>
                                          </p:val>
                                        </p:tav>
                                        <p:tav tm="100000">
                                          <p:val>
                                            <p:strVal val="ppt_y"/>
                                          </p:val>
                                        </p:tav>
                                      </p:tavLst>
                                    </p:anim>
                                    <p:set>
                                      <p:cBhvr>
                                        <p:cTn id="47" dur="1" fill="hold">
                                          <p:stCondLst>
                                            <p:cond delay="1999"/>
                                          </p:stCondLst>
                                        </p:cTn>
                                        <p:tgtEl>
                                          <p:spTgt spid="3"/>
                                        </p:tgtEl>
                                        <p:attrNameLst>
                                          <p:attrName>style.visibility</p:attrName>
                                        </p:attrNameLst>
                                      </p:cBhvr>
                                      <p:to>
                                        <p:strVal val="hidden"/>
                                      </p:to>
                                    </p:set>
                                  </p:childTnLst>
                                </p:cTn>
                              </p:par>
                              <p:par>
                                <p:cTn id="48" presetID="2" presetClass="exit" presetSubtype="2" fill="hold" grpId="2" nodeType="withEffect">
                                  <p:stCondLst>
                                    <p:cond delay="0"/>
                                  </p:stCondLst>
                                  <p:childTnLst>
                                    <p:anim calcmode="lin" valueType="num">
                                      <p:cBhvr additive="base">
                                        <p:cTn id="49" dur="2000"/>
                                        <p:tgtEl>
                                          <p:spTgt spid="4"/>
                                        </p:tgtEl>
                                        <p:attrNameLst>
                                          <p:attrName>ppt_x</p:attrName>
                                        </p:attrNameLst>
                                      </p:cBhvr>
                                      <p:tavLst>
                                        <p:tav tm="0">
                                          <p:val>
                                            <p:strVal val="ppt_x"/>
                                          </p:val>
                                        </p:tav>
                                        <p:tav tm="100000">
                                          <p:val>
                                            <p:strVal val="1+ppt_w/2"/>
                                          </p:val>
                                        </p:tav>
                                      </p:tavLst>
                                    </p:anim>
                                    <p:anim calcmode="lin" valueType="num">
                                      <p:cBhvr additive="base">
                                        <p:cTn id="50" dur="2000"/>
                                        <p:tgtEl>
                                          <p:spTgt spid="4"/>
                                        </p:tgtEl>
                                        <p:attrNameLst>
                                          <p:attrName>ppt_y</p:attrName>
                                        </p:attrNameLst>
                                      </p:cBhvr>
                                      <p:tavLst>
                                        <p:tav tm="0">
                                          <p:val>
                                            <p:strVal val="ppt_y"/>
                                          </p:val>
                                        </p:tav>
                                        <p:tav tm="100000">
                                          <p:val>
                                            <p:strVal val="ppt_y"/>
                                          </p:val>
                                        </p:tav>
                                      </p:tavLst>
                                    </p:anim>
                                    <p:set>
                                      <p:cBhvr>
                                        <p:cTn id="51" dur="1" fill="hold">
                                          <p:stCondLst>
                                            <p:cond delay="1999"/>
                                          </p:stCondLst>
                                        </p:cTn>
                                        <p:tgtEl>
                                          <p:spTgt spid="4"/>
                                        </p:tgtEl>
                                        <p:attrNameLst>
                                          <p:attrName>style.visibility</p:attrName>
                                        </p:attrNameLst>
                                      </p:cBhvr>
                                      <p:to>
                                        <p:strVal val="hidden"/>
                                      </p:to>
                                    </p:set>
                                  </p:childTnLst>
                                </p:cTn>
                              </p:par>
                              <p:par>
                                <p:cTn id="52" presetID="2" presetClass="exit" presetSubtype="2" fill="hold" grpId="2" nodeType="withEffect">
                                  <p:stCondLst>
                                    <p:cond delay="0"/>
                                  </p:stCondLst>
                                  <p:childTnLst>
                                    <p:anim calcmode="lin" valueType="num">
                                      <p:cBhvr additive="base">
                                        <p:cTn id="53" dur="2000"/>
                                        <p:tgtEl>
                                          <p:spTgt spid="5"/>
                                        </p:tgtEl>
                                        <p:attrNameLst>
                                          <p:attrName>ppt_x</p:attrName>
                                        </p:attrNameLst>
                                      </p:cBhvr>
                                      <p:tavLst>
                                        <p:tav tm="0">
                                          <p:val>
                                            <p:strVal val="ppt_x"/>
                                          </p:val>
                                        </p:tav>
                                        <p:tav tm="100000">
                                          <p:val>
                                            <p:strVal val="1+ppt_w/2"/>
                                          </p:val>
                                        </p:tav>
                                      </p:tavLst>
                                    </p:anim>
                                    <p:anim calcmode="lin" valueType="num">
                                      <p:cBhvr additive="base">
                                        <p:cTn id="54" dur="2000"/>
                                        <p:tgtEl>
                                          <p:spTgt spid="5"/>
                                        </p:tgtEl>
                                        <p:attrNameLst>
                                          <p:attrName>ppt_y</p:attrName>
                                        </p:attrNameLst>
                                      </p:cBhvr>
                                      <p:tavLst>
                                        <p:tav tm="0">
                                          <p:val>
                                            <p:strVal val="ppt_y"/>
                                          </p:val>
                                        </p:tav>
                                        <p:tav tm="100000">
                                          <p:val>
                                            <p:strVal val="ppt_y"/>
                                          </p:val>
                                        </p:tav>
                                      </p:tavLst>
                                    </p:anim>
                                    <p:set>
                                      <p:cBhvr>
                                        <p:cTn id="55" dur="1" fill="hold">
                                          <p:stCondLst>
                                            <p:cond delay="1999"/>
                                          </p:stCondLst>
                                        </p:cTn>
                                        <p:tgtEl>
                                          <p:spTgt spid="5"/>
                                        </p:tgtEl>
                                        <p:attrNameLst>
                                          <p:attrName>style.visibility</p:attrName>
                                        </p:attrNameLst>
                                      </p:cBhvr>
                                      <p:to>
                                        <p:strVal val="hidden"/>
                                      </p:to>
                                    </p:set>
                                  </p:childTnLst>
                                </p:cTn>
                              </p:par>
                              <p:par>
                                <p:cTn id="56" presetID="8" presetClass="emph" presetSubtype="0" fill="hold" grpId="2" nodeType="withEffect">
                                  <p:stCondLst>
                                    <p:cond delay="0"/>
                                  </p:stCondLst>
                                  <p:childTnLst>
                                    <p:animRot by="-21600000">
                                      <p:cBhvr>
                                        <p:cTn id="57" dur="2000" fill="hold"/>
                                        <p:tgtEl>
                                          <p:spTgt spid="6"/>
                                        </p:tgtEl>
                                        <p:attrNameLst>
                                          <p:attrName>r</p:attrName>
                                        </p:attrNameLst>
                                      </p:cBhvr>
                                    </p:animRot>
                                  </p:childTnLst>
                                </p:cTn>
                              </p:par>
                              <p:par>
                                <p:cTn id="58" presetID="8" presetClass="emph" presetSubtype="0" fill="hold" grpId="2" nodeType="withEffect">
                                  <p:stCondLst>
                                    <p:cond delay="0"/>
                                  </p:stCondLst>
                                  <p:childTnLst>
                                    <p:animRot by="-21600000">
                                      <p:cBhvr>
                                        <p:cTn id="59" dur="2000" fill="hold"/>
                                        <p:tgtEl>
                                          <p:spTgt spid="7"/>
                                        </p:tgtEl>
                                        <p:attrNameLst>
                                          <p:attrName>r</p:attrName>
                                        </p:attrNameLst>
                                      </p:cBhvr>
                                    </p:animRot>
                                  </p:childTnLst>
                                </p:cTn>
                              </p:par>
                              <p:par>
                                <p:cTn id="60" presetID="8" presetClass="emph" presetSubtype="0" fill="hold" grpId="2" nodeType="withEffect">
                                  <p:stCondLst>
                                    <p:cond delay="0"/>
                                  </p:stCondLst>
                                  <p:childTnLst>
                                    <p:animRot by="-21600000">
                                      <p:cBhvr>
                                        <p:cTn id="61" dur="2000" fill="hold"/>
                                        <p:tgtEl>
                                          <p:spTgt spid="8"/>
                                        </p:tgtEl>
                                        <p:attrNameLst>
                                          <p:attrName>r</p:attrName>
                                        </p:attrNameLst>
                                      </p:cBhvr>
                                    </p:animRot>
                                  </p:childTnLst>
                                </p:cTn>
                              </p:par>
                              <p:par>
                                <p:cTn id="62" presetID="2" presetClass="exit" presetSubtype="8" fill="hold" grpId="3" nodeType="withEffect">
                                  <p:stCondLst>
                                    <p:cond delay="0"/>
                                  </p:stCondLst>
                                  <p:childTnLst>
                                    <p:anim calcmode="lin" valueType="num">
                                      <p:cBhvr additive="base">
                                        <p:cTn id="63" dur="2000"/>
                                        <p:tgtEl>
                                          <p:spTgt spid="6"/>
                                        </p:tgtEl>
                                        <p:attrNameLst>
                                          <p:attrName>ppt_x</p:attrName>
                                        </p:attrNameLst>
                                      </p:cBhvr>
                                      <p:tavLst>
                                        <p:tav tm="0">
                                          <p:val>
                                            <p:strVal val="ppt_x"/>
                                          </p:val>
                                        </p:tav>
                                        <p:tav tm="100000">
                                          <p:val>
                                            <p:strVal val="0-ppt_w/2"/>
                                          </p:val>
                                        </p:tav>
                                      </p:tavLst>
                                    </p:anim>
                                    <p:anim calcmode="lin" valueType="num">
                                      <p:cBhvr additive="base">
                                        <p:cTn id="64" dur="2000"/>
                                        <p:tgtEl>
                                          <p:spTgt spid="6"/>
                                        </p:tgtEl>
                                        <p:attrNameLst>
                                          <p:attrName>ppt_y</p:attrName>
                                        </p:attrNameLst>
                                      </p:cBhvr>
                                      <p:tavLst>
                                        <p:tav tm="0">
                                          <p:val>
                                            <p:strVal val="ppt_y"/>
                                          </p:val>
                                        </p:tav>
                                        <p:tav tm="100000">
                                          <p:val>
                                            <p:strVal val="ppt_y"/>
                                          </p:val>
                                        </p:tav>
                                      </p:tavLst>
                                    </p:anim>
                                    <p:set>
                                      <p:cBhvr>
                                        <p:cTn id="65" dur="1" fill="hold">
                                          <p:stCondLst>
                                            <p:cond delay="1999"/>
                                          </p:stCondLst>
                                        </p:cTn>
                                        <p:tgtEl>
                                          <p:spTgt spid="6"/>
                                        </p:tgtEl>
                                        <p:attrNameLst>
                                          <p:attrName>style.visibility</p:attrName>
                                        </p:attrNameLst>
                                      </p:cBhvr>
                                      <p:to>
                                        <p:strVal val="hidden"/>
                                      </p:to>
                                    </p:set>
                                  </p:childTnLst>
                                </p:cTn>
                              </p:par>
                              <p:par>
                                <p:cTn id="66" presetID="2" presetClass="exit" presetSubtype="8" fill="hold" grpId="3" nodeType="withEffect">
                                  <p:stCondLst>
                                    <p:cond delay="0"/>
                                  </p:stCondLst>
                                  <p:childTnLst>
                                    <p:anim calcmode="lin" valueType="num">
                                      <p:cBhvr additive="base">
                                        <p:cTn id="67" dur="2000"/>
                                        <p:tgtEl>
                                          <p:spTgt spid="7"/>
                                        </p:tgtEl>
                                        <p:attrNameLst>
                                          <p:attrName>ppt_x</p:attrName>
                                        </p:attrNameLst>
                                      </p:cBhvr>
                                      <p:tavLst>
                                        <p:tav tm="0">
                                          <p:val>
                                            <p:strVal val="ppt_x"/>
                                          </p:val>
                                        </p:tav>
                                        <p:tav tm="100000">
                                          <p:val>
                                            <p:strVal val="0-ppt_w/2"/>
                                          </p:val>
                                        </p:tav>
                                      </p:tavLst>
                                    </p:anim>
                                    <p:anim calcmode="lin" valueType="num">
                                      <p:cBhvr additive="base">
                                        <p:cTn id="68" dur="2000"/>
                                        <p:tgtEl>
                                          <p:spTgt spid="7"/>
                                        </p:tgtEl>
                                        <p:attrNameLst>
                                          <p:attrName>ppt_y</p:attrName>
                                        </p:attrNameLst>
                                      </p:cBhvr>
                                      <p:tavLst>
                                        <p:tav tm="0">
                                          <p:val>
                                            <p:strVal val="ppt_y"/>
                                          </p:val>
                                        </p:tav>
                                        <p:tav tm="100000">
                                          <p:val>
                                            <p:strVal val="ppt_y"/>
                                          </p:val>
                                        </p:tav>
                                      </p:tavLst>
                                    </p:anim>
                                    <p:set>
                                      <p:cBhvr>
                                        <p:cTn id="69" dur="1" fill="hold">
                                          <p:stCondLst>
                                            <p:cond delay="1999"/>
                                          </p:stCondLst>
                                        </p:cTn>
                                        <p:tgtEl>
                                          <p:spTgt spid="7"/>
                                        </p:tgtEl>
                                        <p:attrNameLst>
                                          <p:attrName>style.visibility</p:attrName>
                                        </p:attrNameLst>
                                      </p:cBhvr>
                                      <p:to>
                                        <p:strVal val="hidden"/>
                                      </p:to>
                                    </p:set>
                                  </p:childTnLst>
                                </p:cTn>
                              </p:par>
                              <p:par>
                                <p:cTn id="70" presetID="2" presetClass="exit" presetSubtype="8" fill="hold" grpId="3" nodeType="withEffect">
                                  <p:stCondLst>
                                    <p:cond delay="0"/>
                                  </p:stCondLst>
                                  <p:childTnLst>
                                    <p:anim calcmode="lin" valueType="num">
                                      <p:cBhvr additive="base">
                                        <p:cTn id="71" dur="2000"/>
                                        <p:tgtEl>
                                          <p:spTgt spid="8"/>
                                        </p:tgtEl>
                                        <p:attrNameLst>
                                          <p:attrName>ppt_x</p:attrName>
                                        </p:attrNameLst>
                                      </p:cBhvr>
                                      <p:tavLst>
                                        <p:tav tm="0">
                                          <p:val>
                                            <p:strVal val="ppt_x"/>
                                          </p:val>
                                        </p:tav>
                                        <p:tav tm="100000">
                                          <p:val>
                                            <p:strVal val="0-ppt_w/2"/>
                                          </p:val>
                                        </p:tav>
                                      </p:tavLst>
                                    </p:anim>
                                    <p:anim calcmode="lin" valueType="num">
                                      <p:cBhvr additive="base">
                                        <p:cTn id="72" dur="2000"/>
                                        <p:tgtEl>
                                          <p:spTgt spid="8"/>
                                        </p:tgtEl>
                                        <p:attrNameLst>
                                          <p:attrName>ppt_y</p:attrName>
                                        </p:attrNameLst>
                                      </p:cBhvr>
                                      <p:tavLst>
                                        <p:tav tm="0">
                                          <p:val>
                                            <p:strVal val="ppt_y"/>
                                          </p:val>
                                        </p:tav>
                                        <p:tav tm="100000">
                                          <p:val>
                                            <p:strVal val="ppt_y"/>
                                          </p:val>
                                        </p:tav>
                                      </p:tavLst>
                                    </p:anim>
                                    <p:set>
                                      <p:cBhvr>
                                        <p:cTn id="73" dur="1" fill="hold">
                                          <p:stCondLst>
                                            <p:cond delay="1999"/>
                                          </p:stCondLst>
                                        </p:cTn>
                                        <p:tgtEl>
                                          <p:spTgt spid="8"/>
                                        </p:tgtEl>
                                        <p:attrNameLst>
                                          <p:attrName>style.visibility</p:attrName>
                                        </p:attrNameLst>
                                      </p:cBhvr>
                                      <p:to>
                                        <p:strVal val="hidden"/>
                                      </p:to>
                                    </p:set>
                                  </p:childTnLst>
                                </p:cTn>
                              </p:par>
                              <p:par>
                                <p:cTn id="74" presetID="8" presetClass="emph" presetSubtype="0" fill="hold" grpId="4" nodeType="withEffect">
                                  <p:stCondLst>
                                    <p:cond delay="0"/>
                                  </p:stCondLst>
                                  <p:childTnLst>
                                    <p:animRot by="-21600000">
                                      <p:cBhvr>
                                        <p:cTn id="75" dur="2000" fill="hold"/>
                                        <p:tgtEl>
                                          <p:spTgt spid="6"/>
                                        </p:tgtEl>
                                        <p:attrNameLst>
                                          <p:attrName>r</p:attrName>
                                        </p:attrNameLst>
                                      </p:cBhvr>
                                    </p:animRot>
                                  </p:childTnLst>
                                </p:cTn>
                              </p:par>
                              <p:par>
                                <p:cTn id="76" presetID="8" presetClass="emph" presetSubtype="0" fill="hold" grpId="4" nodeType="withEffect">
                                  <p:stCondLst>
                                    <p:cond delay="0"/>
                                  </p:stCondLst>
                                  <p:childTnLst>
                                    <p:animRot by="-21600000">
                                      <p:cBhvr>
                                        <p:cTn id="77" dur="2000" fill="hold"/>
                                        <p:tgtEl>
                                          <p:spTgt spid="7"/>
                                        </p:tgtEl>
                                        <p:attrNameLst>
                                          <p:attrName>r</p:attrName>
                                        </p:attrNameLst>
                                      </p:cBhvr>
                                    </p:animRot>
                                  </p:childTnLst>
                                </p:cTn>
                              </p:par>
                              <p:par>
                                <p:cTn id="78" presetID="8" presetClass="emph" presetSubtype="0" fill="hold" grpId="4" nodeType="withEffect">
                                  <p:stCondLst>
                                    <p:cond delay="0"/>
                                  </p:stCondLst>
                                  <p:childTnLst>
                                    <p:animRot by="-21600000">
                                      <p:cBhvr>
                                        <p:cTn id="79" dur="2000" fill="hold"/>
                                        <p:tgtEl>
                                          <p:spTgt spid="8"/>
                                        </p:tgtEl>
                                        <p:attrNameLst>
                                          <p:attrName>r</p:attrName>
                                        </p:attrNameLst>
                                      </p:cBhvr>
                                    </p:animRot>
                                  </p:childTnLst>
                                </p:cTn>
                              </p:par>
                              <p:par>
                                <p:cTn id="80" presetID="17" presetClass="entr" presetSubtype="10"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fltVal val="0"/>
                                          </p:val>
                                        </p:tav>
                                        <p:tav tm="100000">
                                          <p:val>
                                            <p:strVal val="#ppt_w"/>
                                          </p:val>
                                        </p:tav>
                                      </p:tavLst>
                                    </p:anim>
                                    <p:anim calcmode="lin" valueType="num">
                                      <p:cBhvr>
                                        <p:cTn id="8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FFD5FA"/>
            </a:gs>
            <a:gs pos="50000">
              <a:srgbClr val="9B098A">
                <a:shade val="67500"/>
                <a:satMod val="115000"/>
              </a:srgbClr>
            </a:gs>
            <a:gs pos="100000">
              <a:srgbClr val="9B098A">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primeiro_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328928" y="1520054"/>
            <a:ext cx="817251" cy="1143008"/>
          </a:xfrm>
          <a:prstGeom prst="rect">
            <a:avLst/>
          </a:prstGeom>
        </p:spPr>
      </p:pic>
      <p:pic>
        <p:nvPicPr>
          <p:cNvPr id="5" name="4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328928" y="2520186"/>
            <a:ext cx="817251" cy="1143008"/>
          </a:xfrm>
          <a:prstGeom prst="rect">
            <a:avLst/>
          </a:prstGeom>
        </p:spPr>
      </p:pic>
      <p:pic>
        <p:nvPicPr>
          <p:cNvPr id="6" name="5 Imagen" descr="280px-Decagonal_trapezohedron.png"/>
          <p:cNvPicPr>
            <a:picLocks noChangeAspect="1"/>
          </p:cNvPicPr>
          <p:nvPr/>
        </p:nvPicPr>
        <p:blipFill>
          <a:blip r:embed="rId3">
            <a:duotone>
              <a:prstClr val="black"/>
              <a:srgbClr val="00B050">
                <a:tint val="45000"/>
                <a:satMod val="400000"/>
              </a:srgbClr>
            </a:duotone>
          </a:blip>
          <a:stretch>
            <a:fillRect/>
          </a:stretch>
        </p:blipFill>
        <p:spPr>
          <a:xfrm rot="173394">
            <a:off x="171138" y="1520054"/>
            <a:ext cx="817251" cy="1143008"/>
          </a:xfrm>
          <a:prstGeom prst="rect">
            <a:avLst/>
          </a:prstGeom>
        </p:spPr>
      </p:pic>
      <p:pic>
        <p:nvPicPr>
          <p:cNvPr id="7" name="6 Imagen" descr="280px-Decagonal_trapezohedron.png"/>
          <p:cNvPicPr>
            <a:picLocks noChangeAspect="1"/>
          </p:cNvPicPr>
          <p:nvPr/>
        </p:nvPicPr>
        <p:blipFill>
          <a:blip r:embed="rId3">
            <a:duotone>
              <a:prstClr val="black"/>
              <a:srgbClr val="00B050">
                <a:tint val="45000"/>
                <a:satMod val="400000"/>
              </a:srgbClr>
            </a:duotone>
          </a:blip>
          <a:stretch>
            <a:fillRect/>
          </a:stretch>
        </p:blipFill>
        <p:spPr>
          <a:xfrm rot="173394">
            <a:off x="171138" y="2520186"/>
            <a:ext cx="817251" cy="1143008"/>
          </a:xfrm>
          <a:prstGeom prst="rect">
            <a:avLst/>
          </a:prstGeom>
        </p:spPr>
      </p:pic>
      <p:pic>
        <p:nvPicPr>
          <p:cNvPr id="8" name="7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742642" y="1520054"/>
            <a:ext cx="817251" cy="1143008"/>
          </a:xfrm>
          <a:prstGeom prst="rect">
            <a:avLst/>
          </a:prstGeom>
        </p:spPr>
      </p:pic>
      <p:pic>
        <p:nvPicPr>
          <p:cNvPr id="9" name="8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742642" y="2520186"/>
            <a:ext cx="817251" cy="1143008"/>
          </a:xfrm>
          <a:prstGeom prst="rect">
            <a:avLst/>
          </a:prstGeom>
        </p:spPr>
      </p:pic>
      <p:pic>
        <p:nvPicPr>
          <p:cNvPr id="10" name="9 Imagen" descr="280px-Decagonal_trapezohedron.png"/>
          <p:cNvPicPr>
            <a:picLocks noChangeAspect="1"/>
          </p:cNvPicPr>
          <p:nvPr/>
        </p:nvPicPr>
        <p:blipFill>
          <a:blip r:embed="rId3">
            <a:duotone>
              <a:prstClr val="black"/>
              <a:srgbClr val="00B050">
                <a:tint val="45000"/>
                <a:satMod val="400000"/>
              </a:srgbClr>
            </a:duotone>
          </a:blip>
          <a:stretch>
            <a:fillRect/>
          </a:stretch>
        </p:blipFill>
        <p:spPr>
          <a:xfrm rot="173394">
            <a:off x="1242708" y="1520054"/>
            <a:ext cx="817251" cy="1143008"/>
          </a:xfrm>
          <a:prstGeom prst="rect">
            <a:avLst/>
          </a:prstGeom>
        </p:spPr>
      </p:pic>
      <p:pic>
        <p:nvPicPr>
          <p:cNvPr id="11" name="10 Imagen" descr="280px-Decagonal_trapezohedron.png"/>
          <p:cNvPicPr>
            <a:picLocks noChangeAspect="1"/>
          </p:cNvPicPr>
          <p:nvPr/>
        </p:nvPicPr>
        <p:blipFill>
          <a:blip r:embed="rId3">
            <a:duotone>
              <a:prstClr val="black"/>
              <a:srgbClr val="00B050">
                <a:tint val="45000"/>
                <a:satMod val="400000"/>
              </a:srgbClr>
            </a:duotone>
          </a:blip>
          <a:stretch>
            <a:fillRect/>
          </a:stretch>
        </p:blipFill>
        <p:spPr>
          <a:xfrm rot="173394">
            <a:off x="1242708" y="2520186"/>
            <a:ext cx="817251" cy="1143008"/>
          </a:xfrm>
          <a:prstGeom prst="rect">
            <a:avLst/>
          </a:prstGeom>
        </p:spPr>
      </p:pic>
      <p:pic>
        <p:nvPicPr>
          <p:cNvPr id="12" name="11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1814213" y="1520054"/>
            <a:ext cx="817251" cy="1143008"/>
          </a:xfrm>
          <a:prstGeom prst="rect">
            <a:avLst/>
          </a:prstGeom>
        </p:spPr>
      </p:pic>
      <p:pic>
        <p:nvPicPr>
          <p:cNvPr id="13" name="12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1814213" y="2520186"/>
            <a:ext cx="817251" cy="1143008"/>
          </a:xfrm>
          <a:prstGeom prst="rect">
            <a:avLst/>
          </a:prstGeom>
        </p:spPr>
      </p:pic>
      <p:pic>
        <p:nvPicPr>
          <p:cNvPr id="14" name="13 Imagen" descr="280px-Decagonal_trapezohedron.png"/>
          <p:cNvPicPr>
            <a:picLocks noChangeAspect="1"/>
          </p:cNvPicPr>
          <p:nvPr/>
        </p:nvPicPr>
        <p:blipFill>
          <a:blip r:embed="rId3">
            <a:duotone>
              <a:prstClr val="black"/>
              <a:srgbClr val="00B050">
                <a:tint val="45000"/>
                <a:satMod val="400000"/>
              </a:srgbClr>
            </a:duotone>
          </a:blip>
          <a:stretch>
            <a:fillRect/>
          </a:stretch>
        </p:blipFill>
        <p:spPr>
          <a:xfrm rot="173394">
            <a:off x="2314279" y="1520054"/>
            <a:ext cx="817251" cy="1143008"/>
          </a:xfrm>
          <a:prstGeom prst="rect">
            <a:avLst/>
          </a:prstGeom>
        </p:spPr>
      </p:pic>
      <p:pic>
        <p:nvPicPr>
          <p:cNvPr id="15" name="14 Imagen" descr="280px-Decagonal_trapezohedron.png"/>
          <p:cNvPicPr>
            <a:picLocks noChangeAspect="1"/>
          </p:cNvPicPr>
          <p:nvPr/>
        </p:nvPicPr>
        <p:blipFill>
          <a:blip r:embed="rId3">
            <a:duotone>
              <a:prstClr val="black"/>
              <a:srgbClr val="00B050">
                <a:tint val="45000"/>
                <a:satMod val="400000"/>
              </a:srgbClr>
            </a:duotone>
          </a:blip>
          <a:stretch>
            <a:fillRect/>
          </a:stretch>
        </p:blipFill>
        <p:spPr>
          <a:xfrm rot="173394">
            <a:off x="2314279" y="2520186"/>
            <a:ext cx="817251" cy="1143008"/>
          </a:xfrm>
          <a:prstGeom prst="rect">
            <a:avLst/>
          </a:prstGeom>
        </p:spPr>
      </p:pic>
      <p:pic>
        <p:nvPicPr>
          <p:cNvPr id="16" name="15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2814343" y="1520054"/>
            <a:ext cx="817251" cy="1143008"/>
          </a:xfrm>
          <a:prstGeom prst="rect">
            <a:avLst/>
          </a:prstGeom>
        </p:spPr>
      </p:pic>
      <p:pic>
        <p:nvPicPr>
          <p:cNvPr id="17" name="16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2814343" y="2520186"/>
            <a:ext cx="817251" cy="1143008"/>
          </a:xfrm>
          <a:prstGeom prst="rect">
            <a:avLst/>
          </a:prstGeom>
        </p:spPr>
      </p:pic>
      <p:pic>
        <p:nvPicPr>
          <p:cNvPr id="18" name="17 Imagen" descr="280px-Decagonal_trapezohedron.png"/>
          <p:cNvPicPr>
            <a:picLocks noChangeAspect="1"/>
          </p:cNvPicPr>
          <p:nvPr/>
        </p:nvPicPr>
        <p:blipFill>
          <a:blip r:embed="rId3">
            <a:duotone>
              <a:prstClr val="black"/>
              <a:srgbClr val="00B050">
                <a:tint val="45000"/>
                <a:satMod val="400000"/>
              </a:srgbClr>
            </a:duotone>
          </a:blip>
          <a:stretch>
            <a:fillRect/>
          </a:stretch>
        </p:blipFill>
        <p:spPr>
          <a:xfrm rot="173394">
            <a:off x="3314409" y="1520054"/>
            <a:ext cx="817251" cy="1143008"/>
          </a:xfrm>
          <a:prstGeom prst="rect">
            <a:avLst/>
          </a:prstGeom>
        </p:spPr>
      </p:pic>
      <p:pic>
        <p:nvPicPr>
          <p:cNvPr id="19" name="18 Imagen" descr="280px-Decagonal_trapezohedron.png"/>
          <p:cNvPicPr>
            <a:picLocks noChangeAspect="1"/>
          </p:cNvPicPr>
          <p:nvPr/>
        </p:nvPicPr>
        <p:blipFill>
          <a:blip r:embed="rId3">
            <a:duotone>
              <a:prstClr val="black"/>
              <a:srgbClr val="00B050">
                <a:tint val="45000"/>
                <a:satMod val="400000"/>
              </a:srgbClr>
            </a:duotone>
          </a:blip>
          <a:stretch>
            <a:fillRect/>
          </a:stretch>
        </p:blipFill>
        <p:spPr>
          <a:xfrm rot="173394">
            <a:off x="3314409" y="2520186"/>
            <a:ext cx="817251" cy="1143008"/>
          </a:xfrm>
          <a:prstGeom prst="rect">
            <a:avLst/>
          </a:prstGeom>
        </p:spPr>
      </p:pic>
      <p:pic>
        <p:nvPicPr>
          <p:cNvPr id="20" name="19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3885913" y="1520053"/>
            <a:ext cx="817251" cy="1143008"/>
          </a:xfrm>
          <a:prstGeom prst="rect">
            <a:avLst/>
          </a:prstGeom>
        </p:spPr>
      </p:pic>
      <p:pic>
        <p:nvPicPr>
          <p:cNvPr id="21" name="20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3885913" y="2520185"/>
            <a:ext cx="817251" cy="1143008"/>
          </a:xfrm>
          <a:prstGeom prst="rect">
            <a:avLst/>
          </a:prstGeom>
        </p:spPr>
      </p:pic>
      <p:pic>
        <p:nvPicPr>
          <p:cNvPr id="22" name="21 Imagen" descr="280px-Decagonal_trapezohedron.png"/>
          <p:cNvPicPr>
            <a:picLocks noChangeAspect="1"/>
          </p:cNvPicPr>
          <p:nvPr/>
        </p:nvPicPr>
        <p:blipFill>
          <a:blip r:embed="rId3">
            <a:duotone>
              <a:prstClr val="black"/>
              <a:srgbClr val="00B050">
                <a:tint val="45000"/>
                <a:satMod val="400000"/>
              </a:srgbClr>
            </a:duotone>
          </a:blip>
          <a:stretch>
            <a:fillRect/>
          </a:stretch>
        </p:blipFill>
        <p:spPr>
          <a:xfrm rot="173394">
            <a:off x="4385979" y="1520053"/>
            <a:ext cx="817251" cy="1143008"/>
          </a:xfrm>
          <a:prstGeom prst="rect">
            <a:avLst/>
          </a:prstGeom>
        </p:spPr>
      </p:pic>
      <p:pic>
        <p:nvPicPr>
          <p:cNvPr id="23" name="22 Imagen" descr="280px-Decagonal_trapezohedron.png"/>
          <p:cNvPicPr>
            <a:picLocks noChangeAspect="1"/>
          </p:cNvPicPr>
          <p:nvPr/>
        </p:nvPicPr>
        <p:blipFill>
          <a:blip r:embed="rId3">
            <a:duotone>
              <a:prstClr val="black"/>
              <a:srgbClr val="00B050">
                <a:tint val="45000"/>
                <a:satMod val="400000"/>
              </a:srgbClr>
            </a:duotone>
          </a:blip>
          <a:stretch>
            <a:fillRect/>
          </a:stretch>
        </p:blipFill>
        <p:spPr>
          <a:xfrm rot="173394">
            <a:off x="4385979" y="2520185"/>
            <a:ext cx="817251" cy="1143008"/>
          </a:xfrm>
          <a:prstGeom prst="rect">
            <a:avLst/>
          </a:prstGeom>
        </p:spPr>
      </p:pic>
      <p:pic>
        <p:nvPicPr>
          <p:cNvPr id="24" name="23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4957485" y="1520055"/>
            <a:ext cx="817251" cy="1143008"/>
          </a:xfrm>
          <a:prstGeom prst="rect">
            <a:avLst/>
          </a:prstGeom>
        </p:spPr>
      </p:pic>
      <p:pic>
        <p:nvPicPr>
          <p:cNvPr id="25" name="24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4957485" y="2520187"/>
            <a:ext cx="817251" cy="1143008"/>
          </a:xfrm>
          <a:prstGeom prst="rect">
            <a:avLst/>
          </a:prstGeom>
        </p:spPr>
      </p:pic>
      <p:pic>
        <p:nvPicPr>
          <p:cNvPr id="26" name="25 Imagen" descr="280px-Decagonal_trapezohedron.png"/>
          <p:cNvPicPr>
            <a:picLocks noChangeAspect="1"/>
          </p:cNvPicPr>
          <p:nvPr/>
        </p:nvPicPr>
        <p:blipFill>
          <a:blip r:embed="rId3">
            <a:duotone>
              <a:prstClr val="black"/>
              <a:srgbClr val="00B050">
                <a:tint val="45000"/>
                <a:satMod val="400000"/>
              </a:srgbClr>
            </a:duotone>
          </a:blip>
          <a:stretch>
            <a:fillRect/>
          </a:stretch>
        </p:blipFill>
        <p:spPr>
          <a:xfrm rot="173394">
            <a:off x="5457551" y="1520055"/>
            <a:ext cx="817251" cy="1143008"/>
          </a:xfrm>
          <a:prstGeom prst="rect">
            <a:avLst/>
          </a:prstGeom>
        </p:spPr>
      </p:pic>
      <p:pic>
        <p:nvPicPr>
          <p:cNvPr id="27" name="26 Imagen" descr="280px-Decagonal_trapezohedron.png"/>
          <p:cNvPicPr>
            <a:picLocks noChangeAspect="1"/>
          </p:cNvPicPr>
          <p:nvPr/>
        </p:nvPicPr>
        <p:blipFill>
          <a:blip r:embed="rId3">
            <a:duotone>
              <a:prstClr val="black"/>
              <a:srgbClr val="00B050">
                <a:tint val="45000"/>
                <a:satMod val="400000"/>
              </a:srgbClr>
            </a:duotone>
          </a:blip>
          <a:stretch>
            <a:fillRect/>
          </a:stretch>
        </p:blipFill>
        <p:spPr>
          <a:xfrm rot="173394">
            <a:off x="5457551" y="2520187"/>
            <a:ext cx="817251" cy="1143008"/>
          </a:xfrm>
          <a:prstGeom prst="rect">
            <a:avLst/>
          </a:prstGeom>
        </p:spPr>
      </p:pic>
      <p:pic>
        <p:nvPicPr>
          <p:cNvPr id="28" name="27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6029055" y="1520055"/>
            <a:ext cx="817251" cy="1143008"/>
          </a:xfrm>
          <a:prstGeom prst="rect">
            <a:avLst/>
          </a:prstGeom>
        </p:spPr>
      </p:pic>
      <p:pic>
        <p:nvPicPr>
          <p:cNvPr id="29" name="28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6029055" y="2520187"/>
            <a:ext cx="817251" cy="1143008"/>
          </a:xfrm>
          <a:prstGeom prst="rect">
            <a:avLst/>
          </a:prstGeom>
        </p:spPr>
      </p:pic>
      <p:pic>
        <p:nvPicPr>
          <p:cNvPr id="30" name="29 Imagen" descr="280px-Decagonal_trapezohedron.png"/>
          <p:cNvPicPr>
            <a:picLocks noChangeAspect="1"/>
          </p:cNvPicPr>
          <p:nvPr/>
        </p:nvPicPr>
        <p:blipFill>
          <a:blip r:embed="rId3">
            <a:duotone>
              <a:prstClr val="black"/>
              <a:srgbClr val="00B050">
                <a:tint val="45000"/>
                <a:satMod val="400000"/>
              </a:srgbClr>
            </a:duotone>
          </a:blip>
          <a:stretch>
            <a:fillRect/>
          </a:stretch>
        </p:blipFill>
        <p:spPr>
          <a:xfrm rot="173394">
            <a:off x="6529121" y="1520055"/>
            <a:ext cx="817251" cy="1143008"/>
          </a:xfrm>
          <a:prstGeom prst="rect">
            <a:avLst/>
          </a:prstGeom>
        </p:spPr>
      </p:pic>
      <p:pic>
        <p:nvPicPr>
          <p:cNvPr id="31" name="30 Imagen" descr="280px-Decagonal_trapezohedron.png"/>
          <p:cNvPicPr>
            <a:picLocks noChangeAspect="1"/>
          </p:cNvPicPr>
          <p:nvPr/>
        </p:nvPicPr>
        <p:blipFill>
          <a:blip r:embed="rId3">
            <a:duotone>
              <a:prstClr val="black"/>
              <a:srgbClr val="00B050">
                <a:tint val="45000"/>
                <a:satMod val="400000"/>
              </a:srgbClr>
            </a:duotone>
          </a:blip>
          <a:stretch>
            <a:fillRect/>
          </a:stretch>
        </p:blipFill>
        <p:spPr>
          <a:xfrm rot="173394">
            <a:off x="6529121" y="2520187"/>
            <a:ext cx="817251" cy="1143008"/>
          </a:xfrm>
          <a:prstGeom prst="rect">
            <a:avLst/>
          </a:prstGeom>
        </p:spPr>
      </p:pic>
      <p:pic>
        <p:nvPicPr>
          <p:cNvPr id="32" name="31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7100626" y="1520055"/>
            <a:ext cx="817251" cy="1143008"/>
          </a:xfrm>
          <a:prstGeom prst="rect">
            <a:avLst/>
          </a:prstGeom>
        </p:spPr>
      </p:pic>
      <p:pic>
        <p:nvPicPr>
          <p:cNvPr id="33" name="32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7100626" y="2520187"/>
            <a:ext cx="817251" cy="1143008"/>
          </a:xfrm>
          <a:prstGeom prst="rect">
            <a:avLst/>
          </a:prstGeom>
        </p:spPr>
      </p:pic>
      <p:pic>
        <p:nvPicPr>
          <p:cNvPr id="34" name="33 Imagen" descr="280px-Decagonal_trapezohedron.png"/>
          <p:cNvPicPr>
            <a:picLocks noChangeAspect="1"/>
          </p:cNvPicPr>
          <p:nvPr/>
        </p:nvPicPr>
        <p:blipFill>
          <a:blip r:embed="rId3">
            <a:duotone>
              <a:prstClr val="black"/>
              <a:srgbClr val="00B050">
                <a:tint val="45000"/>
                <a:satMod val="400000"/>
              </a:srgbClr>
            </a:duotone>
          </a:blip>
          <a:stretch>
            <a:fillRect/>
          </a:stretch>
        </p:blipFill>
        <p:spPr>
          <a:xfrm rot="173394">
            <a:off x="7600692" y="1520055"/>
            <a:ext cx="817251" cy="1143008"/>
          </a:xfrm>
          <a:prstGeom prst="rect">
            <a:avLst/>
          </a:prstGeom>
        </p:spPr>
      </p:pic>
      <p:pic>
        <p:nvPicPr>
          <p:cNvPr id="35" name="34 Imagen" descr="280px-Decagonal_trapezohedron.png"/>
          <p:cNvPicPr>
            <a:picLocks noChangeAspect="1"/>
          </p:cNvPicPr>
          <p:nvPr/>
        </p:nvPicPr>
        <p:blipFill>
          <a:blip r:embed="rId3">
            <a:duotone>
              <a:prstClr val="black"/>
              <a:srgbClr val="00B050">
                <a:tint val="45000"/>
                <a:satMod val="400000"/>
              </a:srgbClr>
            </a:duotone>
          </a:blip>
          <a:stretch>
            <a:fillRect/>
          </a:stretch>
        </p:blipFill>
        <p:spPr>
          <a:xfrm rot="173394">
            <a:off x="7600692" y="2520187"/>
            <a:ext cx="817251" cy="1143008"/>
          </a:xfrm>
          <a:prstGeom prst="rect">
            <a:avLst/>
          </a:prstGeom>
        </p:spPr>
      </p:pic>
      <p:pic>
        <p:nvPicPr>
          <p:cNvPr id="36" name="35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8100756" y="1520055"/>
            <a:ext cx="817251" cy="1143008"/>
          </a:xfrm>
          <a:prstGeom prst="rect">
            <a:avLst/>
          </a:prstGeom>
        </p:spPr>
      </p:pic>
      <p:pic>
        <p:nvPicPr>
          <p:cNvPr id="37" name="36 Imagen" descr="280px-Decagonal_trapezohedron.png"/>
          <p:cNvPicPr>
            <a:picLocks noChangeAspect="1"/>
          </p:cNvPicPr>
          <p:nvPr/>
        </p:nvPicPr>
        <p:blipFill>
          <a:blip r:embed="rId3">
            <a:duotone>
              <a:schemeClr val="bg2">
                <a:shade val="45000"/>
                <a:satMod val="135000"/>
              </a:schemeClr>
              <a:prstClr val="white"/>
            </a:duotone>
            <a:lum contrast="20000"/>
          </a:blip>
          <a:stretch>
            <a:fillRect/>
          </a:stretch>
        </p:blipFill>
        <p:spPr>
          <a:xfrm rot="173394">
            <a:off x="8100756" y="2520187"/>
            <a:ext cx="817251" cy="1143008"/>
          </a:xfrm>
          <a:prstGeom prst="rect">
            <a:avLst/>
          </a:prstGeom>
        </p:spPr>
      </p:pic>
      <p:pic>
        <p:nvPicPr>
          <p:cNvPr id="38" name="37 Imagen" descr="280px-Decagonal_trapezohedron.png"/>
          <p:cNvPicPr>
            <a:picLocks noChangeAspect="1"/>
          </p:cNvPicPr>
          <p:nvPr/>
        </p:nvPicPr>
        <p:blipFill>
          <a:blip r:embed="rId3">
            <a:duotone>
              <a:prstClr val="black"/>
              <a:srgbClr val="00B050">
                <a:tint val="45000"/>
                <a:satMod val="400000"/>
              </a:srgbClr>
            </a:duotone>
          </a:blip>
          <a:stretch>
            <a:fillRect/>
          </a:stretch>
        </p:blipFill>
        <p:spPr>
          <a:xfrm rot="173394">
            <a:off x="8600822" y="1520055"/>
            <a:ext cx="817251" cy="1143008"/>
          </a:xfrm>
          <a:prstGeom prst="rect">
            <a:avLst/>
          </a:prstGeom>
        </p:spPr>
      </p:pic>
      <p:pic>
        <p:nvPicPr>
          <p:cNvPr id="39" name="38 Imagen" descr="280px-Decagonal_trapezohedron.png"/>
          <p:cNvPicPr>
            <a:picLocks noChangeAspect="1"/>
          </p:cNvPicPr>
          <p:nvPr/>
        </p:nvPicPr>
        <p:blipFill>
          <a:blip r:embed="rId3">
            <a:duotone>
              <a:prstClr val="black"/>
              <a:srgbClr val="00B050">
                <a:tint val="45000"/>
                <a:satMod val="400000"/>
              </a:srgbClr>
            </a:duotone>
          </a:blip>
          <a:stretch>
            <a:fillRect/>
          </a:stretch>
        </p:blipFill>
        <p:spPr>
          <a:xfrm rot="173394">
            <a:off x="8600822" y="2520187"/>
            <a:ext cx="817251" cy="1143008"/>
          </a:xfrm>
          <a:prstGeom prst="rect">
            <a:avLst/>
          </a:prstGeom>
        </p:spPr>
      </p:pic>
      <p:sp>
        <p:nvSpPr>
          <p:cNvPr id="40" name="39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0"/>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0-#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0-#ppt_w/2"/>
                                          </p:val>
                                        </p:tav>
                                        <p:tav tm="100000">
                                          <p:val>
                                            <p:strVal val="#ppt_x"/>
                                          </p:val>
                                        </p:tav>
                                      </p:tavLst>
                                    </p:anim>
                                    <p:anim calcmode="lin" valueType="num">
                                      <p:cBhvr additive="base">
                                        <p:cTn id="18" dur="3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0-#ppt_w/2"/>
                                          </p:val>
                                        </p:tav>
                                        <p:tav tm="100000">
                                          <p:val>
                                            <p:strVal val="#ppt_x"/>
                                          </p:val>
                                        </p:tav>
                                      </p:tavLst>
                                    </p:anim>
                                    <p:anim calcmode="lin" valueType="num">
                                      <p:cBhvr additive="base">
                                        <p:cTn id="22" dur="3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0-#ppt_w/2"/>
                                          </p:val>
                                        </p:tav>
                                        <p:tav tm="100000">
                                          <p:val>
                                            <p:strVal val="#ppt_x"/>
                                          </p:val>
                                        </p:tav>
                                      </p:tavLst>
                                    </p:anim>
                                    <p:anim calcmode="lin" valueType="num">
                                      <p:cBhvr additive="base">
                                        <p:cTn id="26" dur="3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0-#ppt_w/2"/>
                                          </p:val>
                                        </p:tav>
                                        <p:tav tm="100000">
                                          <p:val>
                                            <p:strVal val="#ppt_x"/>
                                          </p:val>
                                        </p:tav>
                                      </p:tavLst>
                                    </p:anim>
                                    <p:anim calcmode="lin" valueType="num">
                                      <p:cBhvr additive="base">
                                        <p:cTn id="30" dur="3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0-#ppt_w/2"/>
                                          </p:val>
                                        </p:tav>
                                        <p:tav tm="100000">
                                          <p:val>
                                            <p:strVal val="#ppt_x"/>
                                          </p:val>
                                        </p:tav>
                                      </p:tavLst>
                                    </p:anim>
                                    <p:anim calcmode="lin" valueType="num">
                                      <p:cBhvr additive="base">
                                        <p:cTn id="34" dur="3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0-#ppt_w/2"/>
                                          </p:val>
                                        </p:tav>
                                        <p:tav tm="100000">
                                          <p:val>
                                            <p:strVal val="#ppt_x"/>
                                          </p:val>
                                        </p:tav>
                                      </p:tavLst>
                                    </p:anim>
                                    <p:anim calcmode="lin" valueType="num">
                                      <p:cBhvr additive="base">
                                        <p:cTn id="38" dur="3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0-#ppt_w/2"/>
                                          </p:val>
                                        </p:tav>
                                        <p:tav tm="100000">
                                          <p:val>
                                            <p:strVal val="#ppt_x"/>
                                          </p:val>
                                        </p:tav>
                                      </p:tavLst>
                                    </p:anim>
                                    <p:anim calcmode="lin" valueType="num">
                                      <p:cBhvr additive="base">
                                        <p:cTn id="42" dur="3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0-#ppt_w/2"/>
                                          </p:val>
                                        </p:tav>
                                        <p:tav tm="100000">
                                          <p:val>
                                            <p:strVal val="#ppt_x"/>
                                          </p:val>
                                        </p:tav>
                                      </p:tavLst>
                                    </p:anim>
                                    <p:anim calcmode="lin" valueType="num">
                                      <p:cBhvr additive="base">
                                        <p:cTn id="46" dur="3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0-#ppt_w/2"/>
                                          </p:val>
                                        </p:tav>
                                        <p:tav tm="100000">
                                          <p:val>
                                            <p:strVal val="#ppt_x"/>
                                          </p:val>
                                        </p:tav>
                                      </p:tavLst>
                                    </p:anim>
                                    <p:anim calcmode="lin" valueType="num">
                                      <p:cBhvr additive="base">
                                        <p:cTn id="50" dur="3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0-#ppt_w/2"/>
                                          </p:val>
                                        </p:tav>
                                        <p:tav tm="100000">
                                          <p:val>
                                            <p:strVal val="#ppt_x"/>
                                          </p:val>
                                        </p:tav>
                                      </p:tavLst>
                                    </p:anim>
                                    <p:anim calcmode="lin" valueType="num">
                                      <p:cBhvr additive="base">
                                        <p:cTn id="54" dur="3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3000" fill="hold"/>
                                        <p:tgtEl>
                                          <p:spTgt spid="16"/>
                                        </p:tgtEl>
                                        <p:attrNameLst>
                                          <p:attrName>ppt_x</p:attrName>
                                        </p:attrNameLst>
                                      </p:cBhvr>
                                      <p:tavLst>
                                        <p:tav tm="0">
                                          <p:val>
                                            <p:strVal val="0-#ppt_w/2"/>
                                          </p:val>
                                        </p:tav>
                                        <p:tav tm="100000">
                                          <p:val>
                                            <p:strVal val="#ppt_x"/>
                                          </p:val>
                                        </p:tav>
                                      </p:tavLst>
                                    </p:anim>
                                    <p:anim calcmode="lin" valueType="num">
                                      <p:cBhvr additive="base">
                                        <p:cTn id="58" dur="3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0-#ppt_w/2"/>
                                          </p:val>
                                        </p:tav>
                                        <p:tav tm="100000">
                                          <p:val>
                                            <p:strVal val="#ppt_x"/>
                                          </p:val>
                                        </p:tav>
                                      </p:tavLst>
                                    </p:anim>
                                    <p:anim calcmode="lin" valueType="num">
                                      <p:cBhvr additive="base">
                                        <p:cTn id="62" dur="3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0-#ppt_w/2"/>
                                          </p:val>
                                        </p:tav>
                                        <p:tav tm="100000">
                                          <p:val>
                                            <p:strVal val="#ppt_x"/>
                                          </p:val>
                                        </p:tav>
                                      </p:tavLst>
                                    </p:anim>
                                    <p:anim calcmode="lin" valueType="num">
                                      <p:cBhvr additive="base">
                                        <p:cTn id="66" dur="3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3000" fill="hold"/>
                                        <p:tgtEl>
                                          <p:spTgt spid="19"/>
                                        </p:tgtEl>
                                        <p:attrNameLst>
                                          <p:attrName>ppt_x</p:attrName>
                                        </p:attrNameLst>
                                      </p:cBhvr>
                                      <p:tavLst>
                                        <p:tav tm="0">
                                          <p:val>
                                            <p:strVal val="0-#ppt_w/2"/>
                                          </p:val>
                                        </p:tav>
                                        <p:tav tm="100000">
                                          <p:val>
                                            <p:strVal val="#ppt_x"/>
                                          </p:val>
                                        </p:tav>
                                      </p:tavLst>
                                    </p:anim>
                                    <p:anim calcmode="lin" valueType="num">
                                      <p:cBhvr additive="base">
                                        <p:cTn id="70" dur="3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3000" fill="hold"/>
                                        <p:tgtEl>
                                          <p:spTgt spid="20"/>
                                        </p:tgtEl>
                                        <p:attrNameLst>
                                          <p:attrName>ppt_x</p:attrName>
                                        </p:attrNameLst>
                                      </p:cBhvr>
                                      <p:tavLst>
                                        <p:tav tm="0">
                                          <p:val>
                                            <p:strVal val="0-#ppt_w/2"/>
                                          </p:val>
                                        </p:tav>
                                        <p:tav tm="100000">
                                          <p:val>
                                            <p:strVal val="#ppt_x"/>
                                          </p:val>
                                        </p:tav>
                                      </p:tavLst>
                                    </p:anim>
                                    <p:anim calcmode="lin" valueType="num">
                                      <p:cBhvr additive="base">
                                        <p:cTn id="74" dur="3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0-#ppt_w/2"/>
                                          </p:val>
                                        </p:tav>
                                        <p:tav tm="100000">
                                          <p:val>
                                            <p:strVal val="#ppt_x"/>
                                          </p:val>
                                        </p:tav>
                                      </p:tavLst>
                                    </p:anim>
                                    <p:anim calcmode="lin" valueType="num">
                                      <p:cBhvr additive="base">
                                        <p:cTn id="78" dur="3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8"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3000" fill="hold"/>
                                        <p:tgtEl>
                                          <p:spTgt spid="22"/>
                                        </p:tgtEl>
                                        <p:attrNameLst>
                                          <p:attrName>ppt_x</p:attrName>
                                        </p:attrNameLst>
                                      </p:cBhvr>
                                      <p:tavLst>
                                        <p:tav tm="0">
                                          <p:val>
                                            <p:strVal val="0-#ppt_w/2"/>
                                          </p:val>
                                        </p:tav>
                                        <p:tav tm="100000">
                                          <p:val>
                                            <p:strVal val="#ppt_x"/>
                                          </p:val>
                                        </p:tav>
                                      </p:tavLst>
                                    </p:anim>
                                    <p:anim calcmode="lin" valueType="num">
                                      <p:cBhvr additive="base">
                                        <p:cTn id="82" dur="3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8"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3000" fill="hold"/>
                                        <p:tgtEl>
                                          <p:spTgt spid="23"/>
                                        </p:tgtEl>
                                        <p:attrNameLst>
                                          <p:attrName>ppt_x</p:attrName>
                                        </p:attrNameLst>
                                      </p:cBhvr>
                                      <p:tavLst>
                                        <p:tav tm="0">
                                          <p:val>
                                            <p:strVal val="0-#ppt_w/2"/>
                                          </p:val>
                                        </p:tav>
                                        <p:tav tm="100000">
                                          <p:val>
                                            <p:strVal val="#ppt_x"/>
                                          </p:val>
                                        </p:tav>
                                      </p:tavLst>
                                    </p:anim>
                                    <p:anim calcmode="lin" valueType="num">
                                      <p:cBhvr additive="base">
                                        <p:cTn id="86" dur="3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8"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3000" fill="hold"/>
                                        <p:tgtEl>
                                          <p:spTgt spid="24"/>
                                        </p:tgtEl>
                                        <p:attrNameLst>
                                          <p:attrName>ppt_x</p:attrName>
                                        </p:attrNameLst>
                                      </p:cBhvr>
                                      <p:tavLst>
                                        <p:tav tm="0">
                                          <p:val>
                                            <p:strVal val="0-#ppt_w/2"/>
                                          </p:val>
                                        </p:tav>
                                        <p:tav tm="100000">
                                          <p:val>
                                            <p:strVal val="#ppt_x"/>
                                          </p:val>
                                        </p:tav>
                                      </p:tavLst>
                                    </p:anim>
                                    <p:anim calcmode="lin" valueType="num">
                                      <p:cBhvr additive="base">
                                        <p:cTn id="90" dur="30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8"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3000" fill="hold"/>
                                        <p:tgtEl>
                                          <p:spTgt spid="25"/>
                                        </p:tgtEl>
                                        <p:attrNameLst>
                                          <p:attrName>ppt_x</p:attrName>
                                        </p:attrNameLst>
                                      </p:cBhvr>
                                      <p:tavLst>
                                        <p:tav tm="0">
                                          <p:val>
                                            <p:strVal val="0-#ppt_w/2"/>
                                          </p:val>
                                        </p:tav>
                                        <p:tav tm="100000">
                                          <p:val>
                                            <p:strVal val="#ppt_x"/>
                                          </p:val>
                                        </p:tav>
                                      </p:tavLst>
                                    </p:anim>
                                    <p:anim calcmode="lin" valueType="num">
                                      <p:cBhvr additive="base">
                                        <p:cTn id="94" dur="3000" fill="hold"/>
                                        <p:tgtEl>
                                          <p:spTgt spid="25"/>
                                        </p:tgtEl>
                                        <p:attrNameLst>
                                          <p:attrName>ppt_y</p:attrName>
                                        </p:attrNameLst>
                                      </p:cBhvr>
                                      <p:tavLst>
                                        <p:tav tm="0">
                                          <p:val>
                                            <p:strVal val="#ppt_y"/>
                                          </p:val>
                                        </p:tav>
                                        <p:tav tm="100000">
                                          <p:val>
                                            <p:strVal val="#ppt_y"/>
                                          </p:val>
                                        </p:tav>
                                      </p:tavLst>
                                    </p:anim>
                                  </p:childTnLst>
                                </p:cTn>
                              </p:par>
                              <p:par>
                                <p:cTn id="95" presetID="2" presetClass="entr" presetSubtype="8"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3000" fill="hold"/>
                                        <p:tgtEl>
                                          <p:spTgt spid="26"/>
                                        </p:tgtEl>
                                        <p:attrNameLst>
                                          <p:attrName>ppt_x</p:attrName>
                                        </p:attrNameLst>
                                      </p:cBhvr>
                                      <p:tavLst>
                                        <p:tav tm="0">
                                          <p:val>
                                            <p:strVal val="0-#ppt_w/2"/>
                                          </p:val>
                                        </p:tav>
                                        <p:tav tm="100000">
                                          <p:val>
                                            <p:strVal val="#ppt_x"/>
                                          </p:val>
                                        </p:tav>
                                      </p:tavLst>
                                    </p:anim>
                                    <p:anim calcmode="lin" valueType="num">
                                      <p:cBhvr additive="base">
                                        <p:cTn id="98" dur="3000" fill="hold"/>
                                        <p:tgtEl>
                                          <p:spTgt spid="26"/>
                                        </p:tgtEl>
                                        <p:attrNameLst>
                                          <p:attrName>ppt_y</p:attrName>
                                        </p:attrNameLst>
                                      </p:cBhvr>
                                      <p:tavLst>
                                        <p:tav tm="0">
                                          <p:val>
                                            <p:strVal val="#ppt_y"/>
                                          </p:val>
                                        </p:tav>
                                        <p:tav tm="100000">
                                          <p:val>
                                            <p:strVal val="#ppt_y"/>
                                          </p:val>
                                        </p:tav>
                                      </p:tavLst>
                                    </p:anim>
                                  </p:childTnLst>
                                </p:cTn>
                              </p:par>
                              <p:par>
                                <p:cTn id="99" presetID="2" presetClass="entr" presetSubtype="8"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3000" fill="hold"/>
                                        <p:tgtEl>
                                          <p:spTgt spid="27"/>
                                        </p:tgtEl>
                                        <p:attrNameLst>
                                          <p:attrName>ppt_x</p:attrName>
                                        </p:attrNameLst>
                                      </p:cBhvr>
                                      <p:tavLst>
                                        <p:tav tm="0">
                                          <p:val>
                                            <p:strVal val="0-#ppt_w/2"/>
                                          </p:val>
                                        </p:tav>
                                        <p:tav tm="100000">
                                          <p:val>
                                            <p:strVal val="#ppt_x"/>
                                          </p:val>
                                        </p:tav>
                                      </p:tavLst>
                                    </p:anim>
                                    <p:anim calcmode="lin" valueType="num">
                                      <p:cBhvr additive="base">
                                        <p:cTn id="102" dur="3000" fill="hold"/>
                                        <p:tgtEl>
                                          <p:spTgt spid="27"/>
                                        </p:tgtEl>
                                        <p:attrNameLst>
                                          <p:attrName>ppt_y</p:attrName>
                                        </p:attrNameLst>
                                      </p:cBhvr>
                                      <p:tavLst>
                                        <p:tav tm="0">
                                          <p:val>
                                            <p:strVal val="#ppt_y"/>
                                          </p:val>
                                        </p:tav>
                                        <p:tav tm="100000">
                                          <p:val>
                                            <p:strVal val="#ppt_y"/>
                                          </p:val>
                                        </p:tav>
                                      </p:tavLst>
                                    </p:anim>
                                  </p:childTnLst>
                                </p:cTn>
                              </p:par>
                              <p:par>
                                <p:cTn id="103" presetID="2" presetClass="entr" presetSubtype="8"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3000" fill="hold"/>
                                        <p:tgtEl>
                                          <p:spTgt spid="28"/>
                                        </p:tgtEl>
                                        <p:attrNameLst>
                                          <p:attrName>ppt_x</p:attrName>
                                        </p:attrNameLst>
                                      </p:cBhvr>
                                      <p:tavLst>
                                        <p:tav tm="0">
                                          <p:val>
                                            <p:strVal val="0-#ppt_w/2"/>
                                          </p:val>
                                        </p:tav>
                                        <p:tav tm="100000">
                                          <p:val>
                                            <p:strVal val="#ppt_x"/>
                                          </p:val>
                                        </p:tav>
                                      </p:tavLst>
                                    </p:anim>
                                    <p:anim calcmode="lin" valueType="num">
                                      <p:cBhvr additive="base">
                                        <p:cTn id="106" dur="3000" fill="hold"/>
                                        <p:tgtEl>
                                          <p:spTgt spid="28"/>
                                        </p:tgtEl>
                                        <p:attrNameLst>
                                          <p:attrName>ppt_y</p:attrName>
                                        </p:attrNameLst>
                                      </p:cBhvr>
                                      <p:tavLst>
                                        <p:tav tm="0">
                                          <p:val>
                                            <p:strVal val="#ppt_y"/>
                                          </p:val>
                                        </p:tav>
                                        <p:tav tm="100000">
                                          <p:val>
                                            <p:strVal val="#ppt_y"/>
                                          </p:val>
                                        </p:tav>
                                      </p:tavLst>
                                    </p:anim>
                                  </p:childTnLst>
                                </p:cTn>
                              </p:par>
                              <p:par>
                                <p:cTn id="107" presetID="2" presetClass="entr" presetSubtype="8"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3000" fill="hold"/>
                                        <p:tgtEl>
                                          <p:spTgt spid="29"/>
                                        </p:tgtEl>
                                        <p:attrNameLst>
                                          <p:attrName>ppt_x</p:attrName>
                                        </p:attrNameLst>
                                      </p:cBhvr>
                                      <p:tavLst>
                                        <p:tav tm="0">
                                          <p:val>
                                            <p:strVal val="0-#ppt_w/2"/>
                                          </p:val>
                                        </p:tav>
                                        <p:tav tm="100000">
                                          <p:val>
                                            <p:strVal val="#ppt_x"/>
                                          </p:val>
                                        </p:tav>
                                      </p:tavLst>
                                    </p:anim>
                                    <p:anim calcmode="lin" valueType="num">
                                      <p:cBhvr additive="base">
                                        <p:cTn id="110" dur="3000" fill="hold"/>
                                        <p:tgtEl>
                                          <p:spTgt spid="29"/>
                                        </p:tgtEl>
                                        <p:attrNameLst>
                                          <p:attrName>ppt_y</p:attrName>
                                        </p:attrNameLst>
                                      </p:cBhvr>
                                      <p:tavLst>
                                        <p:tav tm="0">
                                          <p:val>
                                            <p:strVal val="#ppt_y"/>
                                          </p:val>
                                        </p:tav>
                                        <p:tav tm="100000">
                                          <p:val>
                                            <p:strVal val="#ppt_y"/>
                                          </p:val>
                                        </p:tav>
                                      </p:tavLst>
                                    </p:anim>
                                  </p:childTnLst>
                                </p:cTn>
                              </p:par>
                              <p:par>
                                <p:cTn id="111" presetID="2" presetClass="entr" presetSubtype="8"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3000" fill="hold"/>
                                        <p:tgtEl>
                                          <p:spTgt spid="30"/>
                                        </p:tgtEl>
                                        <p:attrNameLst>
                                          <p:attrName>ppt_x</p:attrName>
                                        </p:attrNameLst>
                                      </p:cBhvr>
                                      <p:tavLst>
                                        <p:tav tm="0">
                                          <p:val>
                                            <p:strVal val="0-#ppt_w/2"/>
                                          </p:val>
                                        </p:tav>
                                        <p:tav tm="100000">
                                          <p:val>
                                            <p:strVal val="#ppt_x"/>
                                          </p:val>
                                        </p:tav>
                                      </p:tavLst>
                                    </p:anim>
                                    <p:anim calcmode="lin" valueType="num">
                                      <p:cBhvr additive="base">
                                        <p:cTn id="114" dur="3000" fill="hold"/>
                                        <p:tgtEl>
                                          <p:spTgt spid="30"/>
                                        </p:tgtEl>
                                        <p:attrNameLst>
                                          <p:attrName>ppt_y</p:attrName>
                                        </p:attrNameLst>
                                      </p:cBhvr>
                                      <p:tavLst>
                                        <p:tav tm="0">
                                          <p:val>
                                            <p:strVal val="#ppt_y"/>
                                          </p:val>
                                        </p:tav>
                                        <p:tav tm="100000">
                                          <p:val>
                                            <p:strVal val="#ppt_y"/>
                                          </p:val>
                                        </p:tav>
                                      </p:tavLst>
                                    </p:anim>
                                  </p:childTnLst>
                                </p:cTn>
                              </p:par>
                              <p:par>
                                <p:cTn id="115" presetID="2" presetClass="entr" presetSubtype="8"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3000" fill="hold"/>
                                        <p:tgtEl>
                                          <p:spTgt spid="31"/>
                                        </p:tgtEl>
                                        <p:attrNameLst>
                                          <p:attrName>ppt_x</p:attrName>
                                        </p:attrNameLst>
                                      </p:cBhvr>
                                      <p:tavLst>
                                        <p:tav tm="0">
                                          <p:val>
                                            <p:strVal val="0-#ppt_w/2"/>
                                          </p:val>
                                        </p:tav>
                                        <p:tav tm="100000">
                                          <p:val>
                                            <p:strVal val="#ppt_x"/>
                                          </p:val>
                                        </p:tav>
                                      </p:tavLst>
                                    </p:anim>
                                    <p:anim calcmode="lin" valueType="num">
                                      <p:cBhvr additive="base">
                                        <p:cTn id="118" dur="3000" fill="hold"/>
                                        <p:tgtEl>
                                          <p:spTgt spid="31"/>
                                        </p:tgtEl>
                                        <p:attrNameLst>
                                          <p:attrName>ppt_y</p:attrName>
                                        </p:attrNameLst>
                                      </p:cBhvr>
                                      <p:tavLst>
                                        <p:tav tm="0">
                                          <p:val>
                                            <p:strVal val="#ppt_y"/>
                                          </p:val>
                                        </p:tav>
                                        <p:tav tm="100000">
                                          <p:val>
                                            <p:strVal val="#ppt_y"/>
                                          </p:val>
                                        </p:tav>
                                      </p:tavLst>
                                    </p:anim>
                                  </p:childTnLst>
                                </p:cTn>
                              </p:par>
                              <p:par>
                                <p:cTn id="119" presetID="2" presetClass="entr" presetSubtype="8"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3000" fill="hold"/>
                                        <p:tgtEl>
                                          <p:spTgt spid="32"/>
                                        </p:tgtEl>
                                        <p:attrNameLst>
                                          <p:attrName>ppt_x</p:attrName>
                                        </p:attrNameLst>
                                      </p:cBhvr>
                                      <p:tavLst>
                                        <p:tav tm="0">
                                          <p:val>
                                            <p:strVal val="0-#ppt_w/2"/>
                                          </p:val>
                                        </p:tav>
                                        <p:tav tm="100000">
                                          <p:val>
                                            <p:strVal val="#ppt_x"/>
                                          </p:val>
                                        </p:tav>
                                      </p:tavLst>
                                    </p:anim>
                                    <p:anim calcmode="lin" valueType="num">
                                      <p:cBhvr additive="base">
                                        <p:cTn id="122" dur="3000" fill="hold"/>
                                        <p:tgtEl>
                                          <p:spTgt spid="32"/>
                                        </p:tgtEl>
                                        <p:attrNameLst>
                                          <p:attrName>ppt_y</p:attrName>
                                        </p:attrNameLst>
                                      </p:cBhvr>
                                      <p:tavLst>
                                        <p:tav tm="0">
                                          <p:val>
                                            <p:strVal val="#ppt_y"/>
                                          </p:val>
                                        </p:tav>
                                        <p:tav tm="100000">
                                          <p:val>
                                            <p:strVal val="#ppt_y"/>
                                          </p:val>
                                        </p:tav>
                                      </p:tavLst>
                                    </p:anim>
                                  </p:childTnLst>
                                </p:cTn>
                              </p:par>
                              <p:par>
                                <p:cTn id="123" presetID="2" presetClass="entr" presetSubtype="8"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3000" fill="hold"/>
                                        <p:tgtEl>
                                          <p:spTgt spid="33"/>
                                        </p:tgtEl>
                                        <p:attrNameLst>
                                          <p:attrName>ppt_x</p:attrName>
                                        </p:attrNameLst>
                                      </p:cBhvr>
                                      <p:tavLst>
                                        <p:tav tm="0">
                                          <p:val>
                                            <p:strVal val="0-#ppt_w/2"/>
                                          </p:val>
                                        </p:tav>
                                        <p:tav tm="100000">
                                          <p:val>
                                            <p:strVal val="#ppt_x"/>
                                          </p:val>
                                        </p:tav>
                                      </p:tavLst>
                                    </p:anim>
                                    <p:anim calcmode="lin" valueType="num">
                                      <p:cBhvr additive="base">
                                        <p:cTn id="126" dur="3000" fill="hold"/>
                                        <p:tgtEl>
                                          <p:spTgt spid="33"/>
                                        </p:tgtEl>
                                        <p:attrNameLst>
                                          <p:attrName>ppt_y</p:attrName>
                                        </p:attrNameLst>
                                      </p:cBhvr>
                                      <p:tavLst>
                                        <p:tav tm="0">
                                          <p:val>
                                            <p:strVal val="#ppt_y"/>
                                          </p:val>
                                        </p:tav>
                                        <p:tav tm="100000">
                                          <p:val>
                                            <p:strVal val="#ppt_y"/>
                                          </p:val>
                                        </p:tav>
                                      </p:tavLst>
                                    </p:anim>
                                  </p:childTnLst>
                                </p:cTn>
                              </p:par>
                              <p:par>
                                <p:cTn id="127" presetID="2" presetClass="entr" presetSubtype="8" fill="hold"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3000" fill="hold"/>
                                        <p:tgtEl>
                                          <p:spTgt spid="34"/>
                                        </p:tgtEl>
                                        <p:attrNameLst>
                                          <p:attrName>ppt_x</p:attrName>
                                        </p:attrNameLst>
                                      </p:cBhvr>
                                      <p:tavLst>
                                        <p:tav tm="0">
                                          <p:val>
                                            <p:strVal val="0-#ppt_w/2"/>
                                          </p:val>
                                        </p:tav>
                                        <p:tav tm="100000">
                                          <p:val>
                                            <p:strVal val="#ppt_x"/>
                                          </p:val>
                                        </p:tav>
                                      </p:tavLst>
                                    </p:anim>
                                    <p:anim calcmode="lin" valueType="num">
                                      <p:cBhvr additive="base">
                                        <p:cTn id="130" dur="3000" fill="hold"/>
                                        <p:tgtEl>
                                          <p:spTgt spid="34"/>
                                        </p:tgtEl>
                                        <p:attrNameLst>
                                          <p:attrName>ppt_y</p:attrName>
                                        </p:attrNameLst>
                                      </p:cBhvr>
                                      <p:tavLst>
                                        <p:tav tm="0">
                                          <p:val>
                                            <p:strVal val="#ppt_y"/>
                                          </p:val>
                                        </p:tav>
                                        <p:tav tm="100000">
                                          <p:val>
                                            <p:strVal val="#ppt_y"/>
                                          </p:val>
                                        </p:tav>
                                      </p:tavLst>
                                    </p:anim>
                                  </p:childTnLst>
                                </p:cTn>
                              </p:par>
                              <p:par>
                                <p:cTn id="131" presetID="2" presetClass="entr" presetSubtype="8" fill="hold"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3000" fill="hold"/>
                                        <p:tgtEl>
                                          <p:spTgt spid="35"/>
                                        </p:tgtEl>
                                        <p:attrNameLst>
                                          <p:attrName>ppt_x</p:attrName>
                                        </p:attrNameLst>
                                      </p:cBhvr>
                                      <p:tavLst>
                                        <p:tav tm="0">
                                          <p:val>
                                            <p:strVal val="0-#ppt_w/2"/>
                                          </p:val>
                                        </p:tav>
                                        <p:tav tm="100000">
                                          <p:val>
                                            <p:strVal val="#ppt_x"/>
                                          </p:val>
                                        </p:tav>
                                      </p:tavLst>
                                    </p:anim>
                                    <p:anim calcmode="lin" valueType="num">
                                      <p:cBhvr additive="base">
                                        <p:cTn id="134" dur="3000" fill="hold"/>
                                        <p:tgtEl>
                                          <p:spTgt spid="35"/>
                                        </p:tgtEl>
                                        <p:attrNameLst>
                                          <p:attrName>ppt_y</p:attrName>
                                        </p:attrNameLst>
                                      </p:cBhvr>
                                      <p:tavLst>
                                        <p:tav tm="0">
                                          <p:val>
                                            <p:strVal val="#ppt_y"/>
                                          </p:val>
                                        </p:tav>
                                        <p:tav tm="100000">
                                          <p:val>
                                            <p:strVal val="#ppt_y"/>
                                          </p:val>
                                        </p:tav>
                                      </p:tavLst>
                                    </p:anim>
                                  </p:childTnLst>
                                </p:cTn>
                              </p:par>
                              <p:par>
                                <p:cTn id="135" presetID="2" presetClass="entr" presetSubtype="8" fill="hold"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3000" fill="hold"/>
                                        <p:tgtEl>
                                          <p:spTgt spid="36"/>
                                        </p:tgtEl>
                                        <p:attrNameLst>
                                          <p:attrName>ppt_x</p:attrName>
                                        </p:attrNameLst>
                                      </p:cBhvr>
                                      <p:tavLst>
                                        <p:tav tm="0">
                                          <p:val>
                                            <p:strVal val="0-#ppt_w/2"/>
                                          </p:val>
                                        </p:tav>
                                        <p:tav tm="100000">
                                          <p:val>
                                            <p:strVal val="#ppt_x"/>
                                          </p:val>
                                        </p:tav>
                                      </p:tavLst>
                                    </p:anim>
                                    <p:anim calcmode="lin" valueType="num">
                                      <p:cBhvr additive="base">
                                        <p:cTn id="138" dur="3000" fill="hold"/>
                                        <p:tgtEl>
                                          <p:spTgt spid="36"/>
                                        </p:tgtEl>
                                        <p:attrNameLst>
                                          <p:attrName>ppt_y</p:attrName>
                                        </p:attrNameLst>
                                      </p:cBhvr>
                                      <p:tavLst>
                                        <p:tav tm="0">
                                          <p:val>
                                            <p:strVal val="#ppt_y"/>
                                          </p:val>
                                        </p:tav>
                                        <p:tav tm="100000">
                                          <p:val>
                                            <p:strVal val="#ppt_y"/>
                                          </p:val>
                                        </p:tav>
                                      </p:tavLst>
                                    </p:anim>
                                  </p:childTnLst>
                                </p:cTn>
                              </p:par>
                              <p:par>
                                <p:cTn id="139" presetID="2" presetClass="entr" presetSubtype="8" fill="hold"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3000" fill="hold"/>
                                        <p:tgtEl>
                                          <p:spTgt spid="37"/>
                                        </p:tgtEl>
                                        <p:attrNameLst>
                                          <p:attrName>ppt_x</p:attrName>
                                        </p:attrNameLst>
                                      </p:cBhvr>
                                      <p:tavLst>
                                        <p:tav tm="0">
                                          <p:val>
                                            <p:strVal val="0-#ppt_w/2"/>
                                          </p:val>
                                        </p:tav>
                                        <p:tav tm="100000">
                                          <p:val>
                                            <p:strVal val="#ppt_x"/>
                                          </p:val>
                                        </p:tav>
                                      </p:tavLst>
                                    </p:anim>
                                    <p:anim calcmode="lin" valueType="num">
                                      <p:cBhvr additive="base">
                                        <p:cTn id="142" dur="3000" fill="hold"/>
                                        <p:tgtEl>
                                          <p:spTgt spid="37"/>
                                        </p:tgtEl>
                                        <p:attrNameLst>
                                          <p:attrName>ppt_y</p:attrName>
                                        </p:attrNameLst>
                                      </p:cBhvr>
                                      <p:tavLst>
                                        <p:tav tm="0">
                                          <p:val>
                                            <p:strVal val="#ppt_y"/>
                                          </p:val>
                                        </p:tav>
                                        <p:tav tm="100000">
                                          <p:val>
                                            <p:strVal val="#ppt_y"/>
                                          </p:val>
                                        </p:tav>
                                      </p:tavLst>
                                    </p:anim>
                                  </p:childTnLst>
                                </p:cTn>
                              </p:par>
                              <p:par>
                                <p:cTn id="143" presetID="2" presetClass="entr" presetSubtype="8" fill="hold" nodeType="withEffect">
                                  <p:stCondLst>
                                    <p:cond delay="0"/>
                                  </p:stCondLst>
                                  <p:childTnLst>
                                    <p:set>
                                      <p:cBhvr>
                                        <p:cTn id="144" dur="1" fill="hold">
                                          <p:stCondLst>
                                            <p:cond delay="0"/>
                                          </p:stCondLst>
                                        </p:cTn>
                                        <p:tgtEl>
                                          <p:spTgt spid="38"/>
                                        </p:tgtEl>
                                        <p:attrNameLst>
                                          <p:attrName>style.visibility</p:attrName>
                                        </p:attrNameLst>
                                      </p:cBhvr>
                                      <p:to>
                                        <p:strVal val="visible"/>
                                      </p:to>
                                    </p:set>
                                    <p:anim calcmode="lin" valueType="num">
                                      <p:cBhvr additive="base">
                                        <p:cTn id="145" dur="3000" fill="hold"/>
                                        <p:tgtEl>
                                          <p:spTgt spid="38"/>
                                        </p:tgtEl>
                                        <p:attrNameLst>
                                          <p:attrName>ppt_x</p:attrName>
                                        </p:attrNameLst>
                                      </p:cBhvr>
                                      <p:tavLst>
                                        <p:tav tm="0">
                                          <p:val>
                                            <p:strVal val="0-#ppt_w/2"/>
                                          </p:val>
                                        </p:tav>
                                        <p:tav tm="100000">
                                          <p:val>
                                            <p:strVal val="#ppt_x"/>
                                          </p:val>
                                        </p:tav>
                                      </p:tavLst>
                                    </p:anim>
                                    <p:anim calcmode="lin" valueType="num">
                                      <p:cBhvr additive="base">
                                        <p:cTn id="146" dur="3000" fill="hold"/>
                                        <p:tgtEl>
                                          <p:spTgt spid="38"/>
                                        </p:tgtEl>
                                        <p:attrNameLst>
                                          <p:attrName>ppt_y</p:attrName>
                                        </p:attrNameLst>
                                      </p:cBhvr>
                                      <p:tavLst>
                                        <p:tav tm="0">
                                          <p:val>
                                            <p:strVal val="#ppt_y"/>
                                          </p:val>
                                        </p:tav>
                                        <p:tav tm="100000">
                                          <p:val>
                                            <p:strVal val="#ppt_y"/>
                                          </p:val>
                                        </p:tav>
                                      </p:tavLst>
                                    </p:anim>
                                  </p:childTnLst>
                                </p:cTn>
                              </p:par>
                              <p:par>
                                <p:cTn id="147" presetID="2" presetClass="entr" presetSubtype="8" fill="hold"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3000" fill="hold"/>
                                        <p:tgtEl>
                                          <p:spTgt spid="39"/>
                                        </p:tgtEl>
                                        <p:attrNameLst>
                                          <p:attrName>ppt_x</p:attrName>
                                        </p:attrNameLst>
                                      </p:cBhvr>
                                      <p:tavLst>
                                        <p:tav tm="0">
                                          <p:val>
                                            <p:strVal val="0-#ppt_w/2"/>
                                          </p:val>
                                        </p:tav>
                                        <p:tav tm="100000">
                                          <p:val>
                                            <p:strVal val="#ppt_x"/>
                                          </p:val>
                                        </p:tav>
                                      </p:tavLst>
                                    </p:anim>
                                    <p:anim calcmode="lin" valueType="num">
                                      <p:cBhvr additive="base">
                                        <p:cTn id="150" dur="3000" fill="hold"/>
                                        <p:tgtEl>
                                          <p:spTgt spid="39"/>
                                        </p:tgtEl>
                                        <p:attrNameLst>
                                          <p:attrName>ppt_y</p:attrName>
                                        </p:attrNameLst>
                                      </p:cBhvr>
                                      <p:tavLst>
                                        <p:tav tm="0">
                                          <p:val>
                                            <p:strVal val="#ppt_y"/>
                                          </p:val>
                                        </p:tav>
                                        <p:tav tm="100000">
                                          <p:val>
                                            <p:strVal val="#ppt_y"/>
                                          </p:val>
                                        </p:tav>
                                      </p:tavLst>
                                    </p:anim>
                                  </p:childTnLst>
                                </p:cTn>
                              </p:par>
                              <p:par>
                                <p:cTn id="151" presetID="19" presetClass="entr" presetSubtype="10" fill="hold" nodeType="withEffect">
                                  <p:stCondLst>
                                    <p:cond delay="0"/>
                                  </p:stCondLst>
                                  <p:childTnLst>
                                    <p:set>
                                      <p:cBhvr>
                                        <p:cTn id="152" dur="1" fill="hold">
                                          <p:stCondLst>
                                            <p:cond delay="0"/>
                                          </p:stCondLst>
                                        </p:cTn>
                                        <p:tgtEl>
                                          <p:spTgt spid="4"/>
                                        </p:tgtEl>
                                        <p:attrNameLst>
                                          <p:attrName>style.visibility</p:attrName>
                                        </p:attrNameLst>
                                      </p:cBhvr>
                                      <p:to>
                                        <p:strVal val="visible"/>
                                      </p:to>
                                    </p:set>
                                    <p:anim calcmode="lin" valueType="num">
                                      <p:cBhvr>
                                        <p:cTn id="153" dur="3000" fill="hold"/>
                                        <p:tgtEl>
                                          <p:spTgt spid="4"/>
                                        </p:tgtEl>
                                        <p:attrNameLst>
                                          <p:attrName>ppt_w</p:attrName>
                                        </p:attrNameLst>
                                      </p:cBhvr>
                                      <p:tavLst>
                                        <p:tav tm="0" fmla="#ppt_w*sin(2.5*pi*$)">
                                          <p:val>
                                            <p:fltVal val="0"/>
                                          </p:val>
                                        </p:tav>
                                        <p:tav tm="100000">
                                          <p:val>
                                            <p:fltVal val="1"/>
                                          </p:val>
                                        </p:tav>
                                      </p:tavLst>
                                    </p:anim>
                                    <p:anim calcmode="lin" valueType="num">
                                      <p:cBhvr>
                                        <p:cTn id="154" dur="3000" fill="hold"/>
                                        <p:tgtEl>
                                          <p:spTgt spid="4"/>
                                        </p:tgtEl>
                                        <p:attrNameLst>
                                          <p:attrName>ppt_h</p:attrName>
                                        </p:attrNameLst>
                                      </p:cBhvr>
                                      <p:tavLst>
                                        <p:tav tm="0">
                                          <p:val>
                                            <p:strVal val="#ppt_h"/>
                                          </p:val>
                                        </p:tav>
                                        <p:tav tm="100000">
                                          <p:val>
                                            <p:strVal val="#ppt_h"/>
                                          </p:val>
                                        </p:tav>
                                      </p:tavLst>
                                    </p:anim>
                                  </p:childTnLst>
                                </p:cTn>
                              </p:par>
                              <p:par>
                                <p:cTn id="155" presetID="19" presetClass="entr" presetSubtype="10" fill="hold" nodeType="withEffect">
                                  <p:stCondLst>
                                    <p:cond delay="0"/>
                                  </p:stCondLst>
                                  <p:childTnLst>
                                    <p:set>
                                      <p:cBhvr>
                                        <p:cTn id="156" dur="1" fill="hold">
                                          <p:stCondLst>
                                            <p:cond delay="0"/>
                                          </p:stCondLst>
                                        </p:cTn>
                                        <p:tgtEl>
                                          <p:spTgt spid="5"/>
                                        </p:tgtEl>
                                        <p:attrNameLst>
                                          <p:attrName>style.visibility</p:attrName>
                                        </p:attrNameLst>
                                      </p:cBhvr>
                                      <p:to>
                                        <p:strVal val="visible"/>
                                      </p:to>
                                    </p:set>
                                    <p:anim calcmode="lin" valueType="num">
                                      <p:cBhvr>
                                        <p:cTn id="157" dur="3000" fill="hold"/>
                                        <p:tgtEl>
                                          <p:spTgt spid="5"/>
                                        </p:tgtEl>
                                        <p:attrNameLst>
                                          <p:attrName>ppt_w</p:attrName>
                                        </p:attrNameLst>
                                      </p:cBhvr>
                                      <p:tavLst>
                                        <p:tav tm="0" fmla="#ppt_w*sin(2.5*pi*$)">
                                          <p:val>
                                            <p:fltVal val="0"/>
                                          </p:val>
                                        </p:tav>
                                        <p:tav tm="100000">
                                          <p:val>
                                            <p:fltVal val="1"/>
                                          </p:val>
                                        </p:tav>
                                      </p:tavLst>
                                    </p:anim>
                                    <p:anim calcmode="lin" valueType="num">
                                      <p:cBhvr>
                                        <p:cTn id="158" dur="3000" fill="hold"/>
                                        <p:tgtEl>
                                          <p:spTgt spid="5"/>
                                        </p:tgtEl>
                                        <p:attrNameLst>
                                          <p:attrName>ppt_h</p:attrName>
                                        </p:attrNameLst>
                                      </p:cBhvr>
                                      <p:tavLst>
                                        <p:tav tm="0">
                                          <p:val>
                                            <p:strVal val="#ppt_h"/>
                                          </p:val>
                                        </p:tav>
                                        <p:tav tm="100000">
                                          <p:val>
                                            <p:strVal val="#ppt_h"/>
                                          </p:val>
                                        </p:tav>
                                      </p:tavLst>
                                    </p:anim>
                                  </p:childTnLst>
                                </p:cTn>
                              </p:par>
                              <p:par>
                                <p:cTn id="159" presetID="19" presetClass="entr" presetSubtype="10" fill="hold" nodeType="withEffect">
                                  <p:stCondLst>
                                    <p:cond delay="0"/>
                                  </p:stCondLst>
                                  <p:childTnLst>
                                    <p:set>
                                      <p:cBhvr>
                                        <p:cTn id="160" dur="1" fill="hold">
                                          <p:stCondLst>
                                            <p:cond delay="0"/>
                                          </p:stCondLst>
                                        </p:cTn>
                                        <p:tgtEl>
                                          <p:spTgt spid="6"/>
                                        </p:tgtEl>
                                        <p:attrNameLst>
                                          <p:attrName>style.visibility</p:attrName>
                                        </p:attrNameLst>
                                      </p:cBhvr>
                                      <p:to>
                                        <p:strVal val="visible"/>
                                      </p:to>
                                    </p:set>
                                    <p:anim calcmode="lin" valueType="num">
                                      <p:cBhvr>
                                        <p:cTn id="161" dur="3000" fill="hold"/>
                                        <p:tgtEl>
                                          <p:spTgt spid="6"/>
                                        </p:tgtEl>
                                        <p:attrNameLst>
                                          <p:attrName>ppt_w</p:attrName>
                                        </p:attrNameLst>
                                      </p:cBhvr>
                                      <p:tavLst>
                                        <p:tav tm="0" fmla="#ppt_w*sin(2.5*pi*$)">
                                          <p:val>
                                            <p:fltVal val="0"/>
                                          </p:val>
                                        </p:tav>
                                        <p:tav tm="100000">
                                          <p:val>
                                            <p:fltVal val="1"/>
                                          </p:val>
                                        </p:tav>
                                      </p:tavLst>
                                    </p:anim>
                                    <p:anim calcmode="lin" valueType="num">
                                      <p:cBhvr>
                                        <p:cTn id="162" dur="3000" fill="hold"/>
                                        <p:tgtEl>
                                          <p:spTgt spid="6"/>
                                        </p:tgtEl>
                                        <p:attrNameLst>
                                          <p:attrName>ppt_h</p:attrName>
                                        </p:attrNameLst>
                                      </p:cBhvr>
                                      <p:tavLst>
                                        <p:tav tm="0">
                                          <p:val>
                                            <p:strVal val="#ppt_h"/>
                                          </p:val>
                                        </p:tav>
                                        <p:tav tm="100000">
                                          <p:val>
                                            <p:strVal val="#ppt_h"/>
                                          </p:val>
                                        </p:tav>
                                      </p:tavLst>
                                    </p:anim>
                                  </p:childTnLst>
                                </p:cTn>
                              </p:par>
                              <p:par>
                                <p:cTn id="163" presetID="19" presetClass="entr" presetSubtype="5" fill="hold" nodeType="withEffect">
                                  <p:stCondLst>
                                    <p:cond delay="0"/>
                                  </p:stCondLst>
                                  <p:childTnLst>
                                    <p:set>
                                      <p:cBhvr>
                                        <p:cTn id="164" dur="1" fill="hold">
                                          <p:stCondLst>
                                            <p:cond delay="0"/>
                                          </p:stCondLst>
                                        </p:cTn>
                                        <p:tgtEl>
                                          <p:spTgt spid="7"/>
                                        </p:tgtEl>
                                        <p:attrNameLst>
                                          <p:attrName>style.visibility</p:attrName>
                                        </p:attrNameLst>
                                      </p:cBhvr>
                                      <p:to>
                                        <p:strVal val="visible"/>
                                      </p:to>
                                    </p:set>
                                    <p:anim calcmode="lin" valueType="num">
                                      <p:cBhvr>
                                        <p:cTn id="165" dur="3000" fill="hold"/>
                                        <p:tgtEl>
                                          <p:spTgt spid="7"/>
                                        </p:tgtEl>
                                        <p:attrNameLst>
                                          <p:attrName>ppt_w</p:attrName>
                                        </p:attrNameLst>
                                      </p:cBhvr>
                                      <p:tavLst>
                                        <p:tav tm="0">
                                          <p:val>
                                            <p:strVal val="#ppt_w"/>
                                          </p:val>
                                        </p:tav>
                                        <p:tav tm="100000">
                                          <p:val>
                                            <p:strVal val="#ppt_w"/>
                                          </p:val>
                                        </p:tav>
                                      </p:tavLst>
                                    </p:anim>
                                    <p:anim calcmode="lin" valueType="num">
                                      <p:cBhvr>
                                        <p:cTn id="166" dur="3000" fill="hold"/>
                                        <p:tgtEl>
                                          <p:spTgt spid="7"/>
                                        </p:tgtEl>
                                        <p:attrNameLst>
                                          <p:attrName>ppt_h</p:attrName>
                                        </p:attrNameLst>
                                      </p:cBhvr>
                                      <p:tavLst>
                                        <p:tav tm="0" fmla="#ppt_h*sin(2.5*pi*$)">
                                          <p:val>
                                            <p:fltVal val="0"/>
                                          </p:val>
                                        </p:tav>
                                        <p:tav tm="100000">
                                          <p:val>
                                            <p:fltVal val="1"/>
                                          </p:val>
                                        </p:tav>
                                      </p:tavLst>
                                    </p:anim>
                                  </p:childTnLst>
                                </p:cTn>
                              </p:par>
                              <p:par>
                                <p:cTn id="167" presetID="19" presetClass="entr" presetSubtype="10" fill="hold" nodeType="withEffect">
                                  <p:stCondLst>
                                    <p:cond delay="0"/>
                                  </p:stCondLst>
                                  <p:childTnLst>
                                    <p:set>
                                      <p:cBhvr>
                                        <p:cTn id="168" dur="1" fill="hold">
                                          <p:stCondLst>
                                            <p:cond delay="0"/>
                                          </p:stCondLst>
                                        </p:cTn>
                                        <p:tgtEl>
                                          <p:spTgt spid="8"/>
                                        </p:tgtEl>
                                        <p:attrNameLst>
                                          <p:attrName>style.visibility</p:attrName>
                                        </p:attrNameLst>
                                      </p:cBhvr>
                                      <p:to>
                                        <p:strVal val="visible"/>
                                      </p:to>
                                    </p:set>
                                    <p:anim calcmode="lin" valueType="num">
                                      <p:cBhvr>
                                        <p:cTn id="169" dur="3000" fill="hold"/>
                                        <p:tgtEl>
                                          <p:spTgt spid="8"/>
                                        </p:tgtEl>
                                        <p:attrNameLst>
                                          <p:attrName>ppt_w</p:attrName>
                                        </p:attrNameLst>
                                      </p:cBhvr>
                                      <p:tavLst>
                                        <p:tav tm="0" fmla="#ppt_w*sin(2.5*pi*$)">
                                          <p:val>
                                            <p:fltVal val="0"/>
                                          </p:val>
                                        </p:tav>
                                        <p:tav tm="100000">
                                          <p:val>
                                            <p:fltVal val="1"/>
                                          </p:val>
                                        </p:tav>
                                      </p:tavLst>
                                    </p:anim>
                                    <p:anim calcmode="lin" valueType="num">
                                      <p:cBhvr>
                                        <p:cTn id="170" dur="3000" fill="hold"/>
                                        <p:tgtEl>
                                          <p:spTgt spid="8"/>
                                        </p:tgtEl>
                                        <p:attrNameLst>
                                          <p:attrName>ppt_h</p:attrName>
                                        </p:attrNameLst>
                                      </p:cBhvr>
                                      <p:tavLst>
                                        <p:tav tm="0">
                                          <p:val>
                                            <p:strVal val="#ppt_h"/>
                                          </p:val>
                                        </p:tav>
                                        <p:tav tm="100000">
                                          <p:val>
                                            <p:strVal val="#ppt_h"/>
                                          </p:val>
                                        </p:tav>
                                      </p:tavLst>
                                    </p:anim>
                                  </p:childTnLst>
                                </p:cTn>
                              </p:par>
                              <p:par>
                                <p:cTn id="171" presetID="19" presetClass="entr" presetSubtype="10" fill="hold" nodeType="withEffect">
                                  <p:stCondLst>
                                    <p:cond delay="0"/>
                                  </p:stCondLst>
                                  <p:childTnLst>
                                    <p:set>
                                      <p:cBhvr>
                                        <p:cTn id="172" dur="1" fill="hold">
                                          <p:stCondLst>
                                            <p:cond delay="0"/>
                                          </p:stCondLst>
                                        </p:cTn>
                                        <p:tgtEl>
                                          <p:spTgt spid="9"/>
                                        </p:tgtEl>
                                        <p:attrNameLst>
                                          <p:attrName>style.visibility</p:attrName>
                                        </p:attrNameLst>
                                      </p:cBhvr>
                                      <p:to>
                                        <p:strVal val="visible"/>
                                      </p:to>
                                    </p:set>
                                    <p:anim calcmode="lin" valueType="num">
                                      <p:cBhvr>
                                        <p:cTn id="173" dur="3000" fill="hold"/>
                                        <p:tgtEl>
                                          <p:spTgt spid="9"/>
                                        </p:tgtEl>
                                        <p:attrNameLst>
                                          <p:attrName>ppt_w</p:attrName>
                                        </p:attrNameLst>
                                      </p:cBhvr>
                                      <p:tavLst>
                                        <p:tav tm="0" fmla="#ppt_w*sin(2.5*pi*$)">
                                          <p:val>
                                            <p:fltVal val="0"/>
                                          </p:val>
                                        </p:tav>
                                        <p:tav tm="100000">
                                          <p:val>
                                            <p:fltVal val="1"/>
                                          </p:val>
                                        </p:tav>
                                      </p:tavLst>
                                    </p:anim>
                                    <p:anim calcmode="lin" valueType="num">
                                      <p:cBhvr>
                                        <p:cTn id="174" dur="3000" fill="hold"/>
                                        <p:tgtEl>
                                          <p:spTgt spid="9"/>
                                        </p:tgtEl>
                                        <p:attrNameLst>
                                          <p:attrName>ppt_h</p:attrName>
                                        </p:attrNameLst>
                                      </p:cBhvr>
                                      <p:tavLst>
                                        <p:tav tm="0">
                                          <p:val>
                                            <p:strVal val="#ppt_h"/>
                                          </p:val>
                                        </p:tav>
                                        <p:tav tm="100000">
                                          <p:val>
                                            <p:strVal val="#ppt_h"/>
                                          </p:val>
                                        </p:tav>
                                      </p:tavLst>
                                    </p:anim>
                                  </p:childTnLst>
                                </p:cTn>
                              </p:par>
                              <p:par>
                                <p:cTn id="175" presetID="19" presetClass="entr" presetSubtype="5" fill="hold" nodeType="withEffect">
                                  <p:stCondLst>
                                    <p:cond delay="0"/>
                                  </p:stCondLst>
                                  <p:childTnLst>
                                    <p:set>
                                      <p:cBhvr>
                                        <p:cTn id="176" dur="1" fill="hold">
                                          <p:stCondLst>
                                            <p:cond delay="0"/>
                                          </p:stCondLst>
                                        </p:cTn>
                                        <p:tgtEl>
                                          <p:spTgt spid="10"/>
                                        </p:tgtEl>
                                        <p:attrNameLst>
                                          <p:attrName>style.visibility</p:attrName>
                                        </p:attrNameLst>
                                      </p:cBhvr>
                                      <p:to>
                                        <p:strVal val="visible"/>
                                      </p:to>
                                    </p:set>
                                    <p:anim calcmode="lin" valueType="num">
                                      <p:cBhvr>
                                        <p:cTn id="177" dur="3000" fill="hold"/>
                                        <p:tgtEl>
                                          <p:spTgt spid="10"/>
                                        </p:tgtEl>
                                        <p:attrNameLst>
                                          <p:attrName>ppt_w</p:attrName>
                                        </p:attrNameLst>
                                      </p:cBhvr>
                                      <p:tavLst>
                                        <p:tav tm="0">
                                          <p:val>
                                            <p:strVal val="#ppt_w"/>
                                          </p:val>
                                        </p:tav>
                                        <p:tav tm="100000">
                                          <p:val>
                                            <p:strVal val="#ppt_w"/>
                                          </p:val>
                                        </p:tav>
                                      </p:tavLst>
                                    </p:anim>
                                    <p:anim calcmode="lin" valueType="num">
                                      <p:cBhvr>
                                        <p:cTn id="178" dur="3000" fill="hold"/>
                                        <p:tgtEl>
                                          <p:spTgt spid="10"/>
                                        </p:tgtEl>
                                        <p:attrNameLst>
                                          <p:attrName>ppt_h</p:attrName>
                                        </p:attrNameLst>
                                      </p:cBhvr>
                                      <p:tavLst>
                                        <p:tav tm="0" fmla="#ppt_h*sin(2.5*pi*$)">
                                          <p:val>
                                            <p:fltVal val="0"/>
                                          </p:val>
                                        </p:tav>
                                        <p:tav tm="100000">
                                          <p:val>
                                            <p:fltVal val="1"/>
                                          </p:val>
                                        </p:tav>
                                      </p:tavLst>
                                    </p:anim>
                                  </p:childTnLst>
                                </p:cTn>
                              </p:par>
                              <p:par>
                                <p:cTn id="179" presetID="19" presetClass="entr" presetSubtype="5" fill="hold" nodeType="withEffect">
                                  <p:stCondLst>
                                    <p:cond delay="0"/>
                                  </p:stCondLst>
                                  <p:childTnLst>
                                    <p:set>
                                      <p:cBhvr>
                                        <p:cTn id="180" dur="1" fill="hold">
                                          <p:stCondLst>
                                            <p:cond delay="0"/>
                                          </p:stCondLst>
                                        </p:cTn>
                                        <p:tgtEl>
                                          <p:spTgt spid="11"/>
                                        </p:tgtEl>
                                        <p:attrNameLst>
                                          <p:attrName>style.visibility</p:attrName>
                                        </p:attrNameLst>
                                      </p:cBhvr>
                                      <p:to>
                                        <p:strVal val="visible"/>
                                      </p:to>
                                    </p:set>
                                    <p:anim calcmode="lin" valueType="num">
                                      <p:cBhvr>
                                        <p:cTn id="181" dur="3000" fill="hold"/>
                                        <p:tgtEl>
                                          <p:spTgt spid="11"/>
                                        </p:tgtEl>
                                        <p:attrNameLst>
                                          <p:attrName>ppt_w</p:attrName>
                                        </p:attrNameLst>
                                      </p:cBhvr>
                                      <p:tavLst>
                                        <p:tav tm="0">
                                          <p:val>
                                            <p:strVal val="#ppt_w"/>
                                          </p:val>
                                        </p:tav>
                                        <p:tav tm="100000">
                                          <p:val>
                                            <p:strVal val="#ppt_w"/>
                                          </p:val>
                                        </p:tav>
                                      </p:tavLst>
                                    </p:anim>
                                    <p:anim calcmode="lin" valueType="num">
                                      <p:cBhvr>
                                        <p:cTn id="182" dur="3000" fill="hold"/>
                                        <p:tgtEl>
                                          <p:spTgt spid="11"/>
                                        </p:tgtEl>
                                        <p:attrNameLst>
                                          <p:attrName>ppt_h</p:attrName>
                                        </p:attrNameLst>
                                      </p:cBhvr>
                                      <p:tavLst>
                                        <p:tav tm="0" fmla="#ppt_h*sin(2.5*pi*$)">
                                          <p:val>
                                            <p:fltVal val="0"/>
                                          </p:val>
                                        </p:tav>
                                        <p:tav tm="100000">
                                          <p:val>
                                            <p:fltVal val="1"/>
                                          </p:val>
                                        </p:tav>
                                      </p:tavLst>
                                    </p:anim>
                                  </p:childTnLst>
                                </p:cTn>
                              </p:par>
                              <p:par>
                                <p:cTn id="183" presetID="19" presetClass="entr" presetSubtype="10" fill="hold" nodeType="withEffect">
                                  <p:stCondLst>
                                    <p:cond delay="0"/>
                                  </p:stCondLst>
                                  <p:childTnLst>
                                    <p:set>
                                      <p:cBhvr>
                                        <p:cTn id="184" dur="1" fill="hold">
                                          <p:stCondLst>
                                            <p:cond delay="0"/>
                                          </p:stCondLst>
                                        </p:cTn>
                                        <p:tgtEl>
                                          <p:spTgt spid="12"/>
                                        </p:tgtEl>
                                        <p:attrNameLst>
                                          <p:attrName>style.visibility</p:attrName>
                                        </p:attrNameLst>
                                      </p:cBhvr>
                                      <p:to>
                                        <p:strVal val="visible"/>
                                      </p:to>
                                    </p:set>
                                    <p:anim calcmode="lin" valueType="num">
                                      <p:cBhvr>
                                        <p:cTn id="185" dur="3000" fill="hold"/>
                                        <p:tgtEl>
                                          <p:spTgt spid="12"/>
                                        </p:tgtEl>
                                        <p:attrNameLst>
                                          <p:attrName>ppt_w</p:attrName>
                                        </p:attrNameLst>
                                      </p:cBhvr>
                                      <p:tavLst>
                                        <p:tav tm="0" fmla="#ppt_w*sin(2.5*pi*$)">
                                          <p:val>
                                            <p:fltVal val="0"/>
                                          </p:val>
                                        </p:tav>
                                        <p:tav tm="100000">
                                          <p:val>
                                            <p:fltVal val="1"/>
                                          </p:val>
                                        </p:tav>
                                      </p:tavLst>
                                    </p:anim>
                                    <p:anim calcmode="lin" valueType="num">
                                      <p:cBhvr>
                                        <p:cTn id="186" dur="3000" fill="hold"/>
                                        <p:tgtEl>
                                          <p:spTgt spid="12"/>
                                        </p:tgtEl>
                                        <p:attrNameLst>
                                          <p:attrName>ppt_h</p:attrName>
                                        </p:attrNameLst>
                                      </p:cBhvr>
                                      <p:tavLst>
                                        <p:tav tm="0">
                                          <p:val>
                                            <p:strVal val="#ppt_h"/>
                                          </p:val>
                                        </p:tav>
                                        <p:tav tm="100000">
                                          <p:val>
                                            <p:strVal val="#ppt_h"/>
                                          </p:val>
                                        </p:tav>
                                      </p:tavLst>
                                    </p:anim>
                                  </p:childTnLst>
                                </p:cTn>
                              </p:par>
                              <p:par>
                                <p:cTn id="187" presetID="19" presetClass="entr" presetSubtype="10" fill="hold" nodeType="withEffect">
                                  <p:stCondLst>
                                    <p:cond delay="0"/>
                                  </p:stCondLst>
                                  <p:childTnLst>
                                    <p:set>
                                      <p:cBhvr>
                                        <p:cTn id="188" dur="1" fill="hold">
                                          <p:stCondLst>
                                            <p:cond delay="0"/>
                                          </p:stCondLst>
                                        </p:cTn>
                                        <p:tgtEl>
                                          <p:spTgt spid="13"/>
                                        </p:tgtEl>
                                        <p:attrNameLst>
                                          <p:attrName>style.visibility</p:attrName>
                                        </p:attrNameLst>
                                      </p:cBhvr>
                                      <p:to>
                                        <p:strVal val="visible"/>
                                      </p:to>
                                    </p:set>
                                    <p:anim calcmode="lin" valueType="num">
                                      <p:cBhvr>
                                        <p:cTn id="189" dur="3000" fill="hold"/>
                                        <p:tgtEl>
                                          <p:spTgt spid="13"/>
                                        </p:tgtEl>
                                        <p:attrNameLst>
                                          <p:attrName>ppt_w</p:attrName>
                                        </p:attrNameLst>
                                      </p:cBhvr>
                                      <p:tavLst>
                                        <p:tav tm="0" fmla="#ppt_w*sin(2.5*pi*$)">
                                          <p:val>
                                            <p:fltVal val="0"/>
                                          </p:val>
                                        </p:tav>
                                        <p:tav tm="100000">
                                          <p:val>
                                            <p:fltVal val="1"/>
                                          </p:val>
                                        </p:tav>
                                      </p:tavLst>
                                    </p:anim>
                                    <p:anim calcmode="lin" valueType="num">
                                      <p:cBhvr>
                                        <p:cTn id="190" dur="3000" fill="hold"/>
                                        <p:tgtEl>
                                          <p:spTgt spid="13"/>
                                        </p:tgtEl>
                                        <p:attrNameLst>
                                          <p:attrName>ppt_h</p:attrName>
                                        </p:attrNameLst>
                                      </p:cBhvr>
                                      <p:tavLst>
                                        <p:tav tm="0">
                                          <p:val>
                                            <p:strVal val="#ppt_h"/>
                                          </p:val>
                                        </p:tav>
                                        <p:tav tm="100000">
                                          <p:val>
                                            <p:strVal val="#ppt_h"/>
                                          </p:val>
                                        </p:tav>
                                      </p:tavLst>
                                    </p:anim>
                                  </p:childTnLst>
                                </p:cTn>
                              </p:par>
                              <p:par>
                                <p:cTn id="191" presetID="19" presetClass="entr" presetSubtype="5" fill="hold" nodeType="withEffect">
                                  <p:stCondLst>
                                    <p:cond delay="0"/>
                                  </p:stCondLst>
                                  <p:childTnLst>
                                    <p:set>
                                      <p:cBhvr>
                                        <p:cTn id="192" dur="1" fill="hold">
                                          <p:stCondLst>
                                            <p:cond delay="0"/>
                                          </p:stCondLst>
                                        </p:cTn>
                                        <p:tgtEl>
                                          <p:spTgt spid="14"/>
                                        </p:tgtEl>
                                        <p:attrNameLst>
                                          <p:attrName>style.visibility</p:attrName>
                                        </p:attrNameLst>
                                      </p:cBhvr>
                                      <p:to>
                                        <p:strVal val="visible"/>
                                      </p:to>
                                    </p:set>
                                    <p:anim calcmode="lin" valueType="num">
                                      <p:cBhvr>
                                        <p:cTn id="193" dur="3000" fill="hold"/>
                                        <p:tgtEl>
                                          <p:spTgt spid="14"/>
                                        </p:tgtEl>
                                        <p:attrNameLst>
                                          <p:attrName>ppt_w</p:attrName>
                                        </p:attrNameLst>
                                      </p:cBhvr>
                                      <p:tavLst>
                                        <p:tav tm="0">
                                          <p:val>
                                            <p:strVal val="#ppt_w"/>
                                          </p:val>
                                        </p:tav>
                                        <p:tav tm="100000">
                                          <p:val>
                                            <p:strVal val="#ppt_w"/>
                                          </p:val>
                                        </p:tav>
                                      </p:tavLst>
                                    </p:anim>
                                    <p:anim calcmode="lin" valueType="num">
                                      <p:cBhvr>
                                        <p:cTn id="194" dur="3000" fill="hold"/>
                                        <p:tgtEl>
                                          <p:spTgt spid="14"/>
                                        </p:tgtEl>
                                        <p:attrNameLst>
                                          <p:attrName>ppt_h</p:attrName>
                                        </p:attrNameLst>
                                      </p:cBhvr>
                                      <p:tavLst>
                                        <p:tav tm="0" fmla="#ppt_h*sin(2.5*pi*$)">
                                          <p:val>
                                            <p:fltVal val="0"/>
                                          </p:val>
                                        </p:tav>
                                        <p:tav tm="100000">
                                          <p:val>
                                            <p:fltVal val="1"/>
                                          </p:val>
                                        </p:tav>
                                      </p:tavLst>
                                    </p:anim>
                                  </p:childTnLst>
                                </p:cTn>
                              </p:par>
                              <p:par>
                                <p:cTn id="195" presetID="19" presetClass="entr" presetSubtype="5" fill="hold" nodeType="withEffect">
                                  <p:stCondLst>
                                    <p:cond delay="0"/>
                                  </p:stCondLst>
                                  <p:childTnLst>
                                    <p:set>
                                      <p:cBhvr>
                                        <p:cTn id="196" dur="1" fill="hold">
                                          <p:stCondLst>
                                            <p:cond delay="0"/>
                                          </p:stCondLst>
                                        </p:cTn>
                                        <p:tgtEl>
                                          <p:spTgt spid="15"/>
                                        </p:tgtEl>
                                        <p:attrNameLst>
                                          <p:attrName>style.visibility</p:attrName>
                                        </p:attrNameLst>
                                      </p:cBhvr>
                                      <p:to>
                                        <p:strVal val="visible"/>
                                      </p:to>
                                    </p:set>
                                    <p:anim calcmode="lin" valueType="num">
                                      <p:cBhvr>
                                        <p:cTn id="197" dur="3000" fill="hold"/>
                                        <p:tgtEl>
                                          <p:spTgt spid="15"/>
                                        </p:tgtEl>
                                        <p:attrNameLst>
                                          <p:attrName>ppt_w</p:attrName>
                                        </p:attrNameLst>
                                      </p:cBhvr>
                                      <p:tavLst>
                                        <p:tav tm="0">
                                          <p:val>
                                            <p:strVal val="#ppt_w"/>
                                          </p:val>
                                        </p:tav>
                                        <p:tav tm="100000">
                                          <p:val>
                                            <p:strVal val="#ppt_w"/>
                                          </p:val>
                                        </p:tav>
                                      </p:tavLst>
                                    </p:anim>
                                    <p:anim calcmode="lin" valueType="num">
                                      <p:cBhvr>
                                        <p:cTn id="198" dur="3000" fill="hold"/>
                                        <p:tgtEl>
                                          <p:spTgt spid="15"/>
                                        </p:tgtEl>
                                        <p:attrNameLst>
                                          <p:attrName>ppt_h</p:attrName>
                                        </p:attrNameLst>
                                      </p:cBhvr>
                                      <p:tavLst>
                                        <p:tav tm="0" fmla="#ppt_h*sin(2.5*pi*$)">
                                          <p:val>
                                            <p:fltVal val="0"/>
                                          </p:val>
                                        </p:tav>
                                        <p:tav tm="100000">
                                          <p:val>
                                            <p:fltVal val="1"/>
                                          </p:val>
                                        </p:tav>
                                      </p:tavLst>
                                    </p:anim>
                                  </p:childTnLst>
                                </p:cTn>
                              </p:par>
                              <p:par>
                                <p:cTn id="199" presetID="19" presetClass="entr" presetSubtype="10" fill="hold" nodeType="withEffect">
                                  <p:stCondLst>
                                    <p:cond delay="0"/>
                                  </p:stCondLst>
                                  <p:childTnLst>
                                    <p:set>
                                      <p:cBhvr>
                                        <p:cTn id="200" dur="1" fill="hold">
                                          <p:stCondLst>
                                            <p:cond delay="0"/>
                                          </p:stCondLst>
                                        </p:cTn>
                                        <p:tgtEl>
                                          <p:spTgt spid="16"/>
                                        </p:tgtEl>
                                        <p:attrNameLst>
                                          <p:attrName>style.visibility</p:attrName>
                                        </p:attrNameLst>
                                      </p:cBhvr>
                                      <p:to>
                                        <p:strVal val="visible"/>
                                      </p:to>
                                    </p:set>
                                    <p:anim calcmode="lin" valueType="num">
                                      <p:cBhvr>
                                        <p:cTn id="201" dur="3000" fill="hold"/>
                                        <p:tgtEl>
                                          <p:spTgt spid="16"/>
                                        </p:tgtEl>
                                        <p:attrNameLst>
                                          <p:attrName>ppt_w</p:attrName>
                                        </p:attrNameLst>
                                      </p:cBhvr>
                                      <p:tavLst>
                                        <p:tav tm="0" fmla="#ppt_w*sin(2.5*pi*$)">
                                          <p:val>
                                            <p:fltVal val="0"/>
                                          </p:val>
                                        </p:tav>
                                        <p:tav tm="100000">
                                          <p:val>
                                            <p:fltVal val="1"/>
                                          </p:val>
                                        </p:tav>
                                      </p:tavLst>
                                    </p:anim>
                                    <p:anim calcmode="lin" valueType="num">
                                      <p:cBhvr>
                                        <p:cTn id="202" dur="3000" fill="hold"/>
                                        <p:tgtEl>
                                          <p:spTgt spid="16"/>
                                        </p:tgtEl>
                                        <p:attrNameLst>
                                          <p:attrName>ppt_h</p:attrName>
                                        </p:attrNameLst>
                                      </p:cBhvr>
                                      <p:tavLst>
                                        <p:tav tm="0">
                                          <p:val>
                                            <p:strVal val="#ppt_h"/>
                                          </p:val>
                                        </p:tav>
                                        <p:tav tm="100000">
                                          <p:val>
                                            <p:strVal val="#ppt_h"/>
                                          </p:val>
                                        </p:tav>
                                      </p:tavLst>
                                    </p:anim>
                                  </p:childTnLst>
                                </p:cTn>
                              </p:par>
                              <p:par>
                                <p:cTn id="203" presetID="19" presetClass="entr" presetSubtype="10" fill="hold" nodeType="withEffect">
                                  <p:stCondLst>
                                    <p:cond delay="0"/>
                                  </p:stCondLst>
                                  <p:childTnLst>
                                    <p:set>
                                      <p:cBhvr>
                                        <p:cTn id="204" dur="1" fill="hold">
                                          <p:stCondLst>
                                            <p:cond delay="0"/>
                                          </p:stCondLst>
                                        </p:cTn>
                                        <p:tgtEl>
                                          <p:spTgt spid="17"/>
                                        </p:tgtEl>
                                        <p:attrNameLst>
                                          <p:attrName>style.visibility</p:attrName>
                                        </p:attrNameLst>
                                      </p:cBhvr>
                                      <p:to>
                                        <p:strVal val="visible"/>
                                      </p:to>
                                    </p:set>
                                    <p:anim calcmode="lin" valueType="num">
                                      <p:cBhvr>
                                        <p:cTn id="205" dur="3000" fill="hold"/>
                                        <p:tgtEl>
                                          <p:spTgt spid="17"/>
                                        </p:tgtEl>
                                        <p:attrNameLst>
                                          <p:attrName>ppt_w</p:attrName>
                                        </p:attrNameLst>
                                      </p:cBhvr>
                                      <p:tavLst>
                                        <p:tav tm="0" fmla="#ppt_w*sin(2.5*pi*$)">
                                          <p:val>
                                            <p:fltVal val="0"/>
                                          </p:val>
                                        </p:tav>
                                        <p:tav tm="100000">
                                          <p:val>
                                            <p:fltVal val="1"/>
                                          </p:val>
                                        </p:tav>
                                      </p:tavLst>
                                    </p:anim>
                                    <p:anim calcmode="lin" valueType="num">
                                      <p:cBhvr>
                                        <p:cTn id="206" dur="3000" fill="hold"/>
                                        <p:tgtEl>
                                          <p:spTgt spid="17"/>
                                        </p:tgtEl>
                                        <p:attrNameLst>
                                          <p:attrName>ppt_h</p:attrName>
                                        </p:attrNameLst>
                                      </p:cBhvr>
                                      <p:tavLst>
                                        <p:tav tm="0">
                                          <p:val>
                                            <p:strVal val="#ppt_h"/>
                                          </p:val>
                                        </p:tav>
                                        <p:tav tm="100000">
                                          <p:val>
                                            <p:strVal val="#ppt_h"/>
                                          </p:val>
                                        </p:tav>
                                      </p:tavLst>
                                    </p:anim>
                                  </p:childTnLst>
                                </p:cTn>
                              </p:par>
                              <p:par>
                                <p:cTn id="207" presetID="19" presetClass="entr" presetSubtype="5" fill="hold" nodeType="withEffect">
                                  <p:stCondLst>
                                    <p:cond delay="0"/>
                                  </p:stCondLst>
                                  <p:childTnLst>
                                    <p:set>
                                      <p:cBhvr>
                                        <p:cTn id="208" dur="1" fill="hold">
                                          <p:stCondLst>
                                            <p:cond delay="0"/>
                                          </p:stCondLst>
                                        </p:cTn>
                                        <p:tgtEl>
                                          <p:spTgt spid="18"/>
                                        </p:tgtEl>
                                        <p:attrNameLst>
                                          <p:attrName>style.visibility</p:attrName>
                                        </p:attrNameLst>
                                      </p:cBhvr>
                                      <p:to>
                                        <p:strVal val="visible"/>
                                      </p:to>
                                    </p:set>
                                    <p:anim calcmode="lin" valueType="num">
                                      <p:cBhvr>
                                        <p:cTn id="209" dur="3000" fill="hold"/>
                                        <p:tgtEl>
                                          <p:spTgt spid="18"/>
                                        </p:tgtEl>
                                        <p:attrNameLst>
                                          <p:attrName>ppt_w</p:attrName>
                                        </p:attrNameLst>
                                      </p:cBhvr>
                                      <p:tavLst>
                                        <p:tav tm="0">
                                          <p:val>
                                            <p:strVal val="#ppt_w"/>
                                          </p:val>
                                        </p:tav>
                                        <p:tav tm="100000">
                                          <p:val>
                                            <p:strVal val="#ppt_w"/>
                                          </p:val>
                                        </p:tav>
                                      </p:tavLst>
                                    </p:anim>
                                    <p:anim calcmode="lin" valueType="num">
                                      <p:cBhvr>
                                        <p:cTn id="210" dur="3000" fill="hold"/>
                                        <p:tgtEl>
                                          <p:spTgt spid="18"/>
                                        </p:tgtEl>
                                        <p:attrNameLst>
                                          <p:attrName>ppt_h</p:attrName>
                                        </p:attrNameLst>
                                      </p:cBhvr>
                                      <p:tavLst>
                                        <p:tav tm="0" fmla="#ppt_h*sin(2.5*pi*$)">
                                          <p:val>
                                            <p:fltVal val="0"/>
                                          </p:val>
                                        </p:tav>
                                        <p:tav tm="100000">
                                          <p:val>
                                            <p:fltVal val="1"/>
                                          </p:val>
                                        </p:tav>
                                      </p:tavLst>
                                    </p:anim>
                                  </p:childTnLst>
                                </p:cTn>
                              </p:par>
                              <p:par>
                                <p:cTn id="211" presetID="19" presetClass="entr" presetSubtype="5" fill="hold" nodeType="withEffect">
                                  <p:stCondLst>
                                    <p:cond delay="0"/>
                                  </p:stCondLst>
                                  <p:childTnLst>
                                    <p:set>
                                      <p:cBhvr>
                                        <p:cTn id="212" dur="1" fill="hold">
                                          <p:stCondLst>
                                            <p:cond delay="0"/>
                                          </p:stCondLst>
                                        </p:cTn>
                                        <p:tgtEl>
                                          <p:spTgt spid="19"/>
                                        </p:tgtEl>
                                        <p:attrNameLst>
                                          <p:attrName>style.visibility</p:attrName>
                                        </p:attrNameLst>
                                      </p:cBhvr>
                                      <p:to>
                                        <p:strVal val="visible"/>
                                      </p:to>
                                    </p:set>
                                    <p:anim calcmode="lin" valueType="num">
                                      <p:cBhvr>
                                        <p:cTn id="213" dur="3000" fill="hold"/>
                                        <p:tgtEl>
                                          <p:spTgt spid="19"/>
                                        </p:tgtEl>
                                        <p:attrNameLst>
                                          <p:attrName>ppt_w</p:attrName>
                                        </p:attrNameLst>
                                      </p:cBhvr>
                                      <p:tavLst>
                                        <p:tav tm="0">
                                          <p:val>
                                            <p:strVal val="#ppt_w"/>
                                          </p:val>
                                        </p:tav>
                                        <p:tav tm="100000">
                                          <p:val>
                                            <p:strVal val="#ppt_w"/>
                                          </p:val>
                                        </p:tav>
                                      </p:tavLst>
                                    </p:anim>
                                    <p:anim calcmode="lin" valueType="num">
                                      <p:cBhvr>
                                        <p:cTn id="214" dur="3000" fill="hold"/>
                                        <p:tgtEl>
                                          <p:spTgt spid="19"/>
                                        </p:tgtEl>
                                        <p:attrNameLst>
                                          <p:attrName>ppt_h</p:attrName>
                                        </p:attrNameLst>
                                      </p:cBhvr>
                                      <p:tavLst>
                                        <p:tav tm="0" fmla="#ppt_h*sin(2.5*pi*$)">
                                          <p:val>
                                            <p:fltVal val="0"/>
                                          </p:val>
                                        </p:tav>
                                        <p:tav tm="100000">
                                          <p:val>
                                            <p:fltVal val="1"/>
                                          </p:val>
                                        </p:tav>
                                      </p:tavLst>
                                    </p:anim>
                                  </p:childTnLst>
                                </p:cTn>
                              </p:par>
                              <p:par>
                                <p:cTn id="215" presetID="19" presetClass="entr" presetSubtype="10" fill="hold" nodeType="withEffect">
                                  <p:stCondLst>
                                    <p:cond delay="0"/>
                                  </p:stCondLst>
                                  <p:childTnLst>
                                    <p:set>
                                      <p:cBhvr>
                                        <p:cTn id="216" dur="1" fill="hold">
                                          <p:stCondLst>
                                            <p:cond delay="0"/>
                                          </p:stCondLst>
                                        </p:cTn>
                                        <p:tgtEl>
                                          <p:spTgt spid="20"/>
                                        </p:tgtEl>
                                        <p:attrNameLst>
                                          <p:attrName>style.visibility</p:attrName>
                                        </p:attrNameLst>
                                      </p:cBhvr>
                                      <p:to>
                                        <p:strVal val="visible"/>
                                      </p:to>
                                    </p:set>
                                    <p:anim calcmode="lin" valueType="num">
                                      <p:cBhvr>
                                        <p:cTn id="217" dur="3000" fill="hold"/>
                                        <p:tgtEl>
                                          <p:spTgt spid="20"/>
                                        </p:tgtEl>
                                        <p:attrNameLst>
                                          <p:attrName>ppt_w</p:attrName>
                                        </p:attrNameLst>
                                      </p:cBhvr>
                                      <p:tavLst>
                                        <p:tav tm="0" fmla="#ppt_w*sin(2.5*pi*$)">
                                          <p:val>
                                            <p:fltVal val="0"/>
                                          </p:val>
                                        </p:tav>
                                        <p:tav tm="100000">
                                          <p:val>
                                            <p:fltVal val="1"/>
                                          </p:val>
                                        </p:tav>
                                      </p:tavLst>
                                    </p:anim>
                                    <p:anim calcmode="lin" valueType="num">
                                      <p:cBhvr>
                                        <p:cTn id="218" dur="3000" fill="hold"/>
                                        <p:tgtEl>
                                          <p:spTgt spid="20"/>
                                        </p:tgtEl>
                                        <p:attrNameLst>
                                          <p:attrName>ppt_h</p:attrName>
                                        </p:attrNameLst>
                                      </p:cBhvr>
                                      <p:tavLst>
                                        <p:tav tm="0">
                                          <p:val>
                                            <p:strVal val="#ppt_h"/>
                                          </p:val>
                                        </p:tav>
                                        <p:tav tm="100000">
                                          <p:val>
                                            <p:strVal val="#ppt_h"/>
                                          </p:val>
                                        </p:tav>
                                      </p:tavLst>
                                    </p:anim>
                                  </p:childTnLst>
                                </p:cTn>
                              </p:par>
                              <p:par>
                                <p:cTn id="219" presetID="19" presetClass="entr" presetSubtype="10" fill="hold" nodeType="withEffect">
                                  <p:stCondLst>
                                    <p:cond delay="0"/>
                                  </p:stCondLst>
                                  <p:childTnLst>
                                    <p:set>
                                      <p:cBhvr>
                                        <p:cTn id="220" dur="1" fill="hold">
                                          <p:stCondLst>
                                            <p:cond delay="0"/>
                                          </p:stCondLst>
                                        </p:cTn>
                                        <p:tgtEl>
                                          <p:spTgt spid="21"/>
                                        </p:tgtEl>
                                        <p:attrNameLst>
                                          <p:attrName>style.visibility</p:attrName>
                                        </p:attrNameLst>
                                      </p:cBhvr>
                                      <p:to>
                                        <p:strVal val="visible"/>
                                      </p:to>
                                    </p:set>
                                    <p:anim calcmode="lin" valueType="num">
                                      <p:cBhvr>
                                        <p:cTn id="221" dur="3000" fill="hold"/>
                                        <p:tgtEl>
                                          <p:spTgt spid="21"/>
                                        </p:tgtEl>
                                        <p:attrNameLst>
                                          <p:attrName>ppt_w</p:attrName>
                                        </p:attrNameLst>
                                      </p:cBhvr>
                                      <p:tavLst>
                                        <p:tav tm="0" fmla="#ppt_w*sin(2.5*pi*$)">
                                          <p:val>
                                            <p:fltVal val="0"/>
                                          </p:val>
                                        </p:tav>
                                        <p:tav tm="100000">
                                          <p:val>
                                            <p:fltVal val="1"/>
                                          </p:val>
                                        </p:tav>
                                      </p:tavLst>
                                    </p:anim>
                                    <p:anim calcmode="lin" valueType="num">
                                      <p:cBhvr>
                                        <p:cTn id="222" dur="3000" fill="hold"/>
                                        <p:tgtEl>
                                          <p:spTgt spid="21"/>
                                        </p:tgtEl>
                                        <p:attrNameLst>
                                          <p:attrName>ppt_h</p:attrName>
                                        </p:attrNameLst>
                                      </p:cBhvr>
                                      <p:tavLst>
                                        <p:tav tm="0">
                                          <p:val>
                                            <p:strVal val="#ppt_h"/>
                                          </p:val>
                                        </p:tav>
                                        <p:tav tm="100000">
                                          <p:val>
                                            <p:strVal val="#ppt_h"/>
                                          </p:val>
                                        </p:tav>
                                      </p:tavLst>
                                    </p:anim>
                                  </p:childTnLst>
                                </p:cTn>
                              </p:par>
                              <p:par>
                                <p:cTn id="223" presetID="19" presetClass="entr" presetSubtype="5" fill="hold" nodeType="withEffect">
                                  <p:stCondLst>
                                    <p:cond delay="0"/>
                                  </p:stCondLst>
                                  <p:childTnLst>
                                    <p:set>
                                      <p:cBhvr>
                                        <p:cTn id="224" dur="1" fill="hold">
                                          <p:stCondLst>
                                            <p:cond delay="0"/>
                                          </p:stCondLst>
                                        </p:cTn>
                                        <p:tgtEl>
                                          <p:spTgt spid="22"/>
                                        </p:tgtEl>
                                        <p:attrNameLst>
                                          <p:attrName>style.visibility</p:attrName>
                                        </p:attrNameLst>
                                      </p:cBhvr>
                                      <p:to>
                                        <p:strVal val="visible"/>
                                      </p:to>
                                    </p:set>
                                    <p:anim calcmode="lin" valueType="num">
                                      <p:cBhvr>
                                        <p:cTn id="225" dur="3000" fill="hold"/>
                                        <p:tgtEl>
                                          <p:spTgt spid="22"/>
                                        </p:tgtEl>
                                        <p:attrNameLst>
                                          <p:attrName>ppt_w</p:attrName>
                                        </p:attrNameLst>
                                      </p:cBhvr>
                                      <p:tavLst>
                                        <p:tav tm="0">
                                          <p:val>
                                            <p:strVal val="#ppt_w"/>
                                          </p:val>
                                        </p:tav>
                                        <p:tav tm="100000">
                                          <p:val>
                                            <p:strVal val="#ppt_w"/>
                                          </p:val>
                                        </p:tav>
                                      </p:tavLst>
                                    </p:anim>
                                    <p:anim calcmode="lin" valueType="num">
                                      <p:cBhvr>
                                        <p:cTn id="226" dur="3000" fill="hold"/>
                                        <p:tgtEl>
                                          <p:spTgt spid="22"/>
                                        </p:tgtEl>
                                        <p:attrNameLst>
                                          <p:attrName>ppt_h</p:attrName>
                                        </p:attrNameLst>
                                      </p:cBhvr>
                                      <p:tavLst>
                                        <p:tav tm="0" fmla="#ppt_h*sin(2.5*pi*$)">
                                          <p:val>
                                            <p:fltVal val="0"/>
                                          </p:val>
                                        </p:tav>
                                        <p:tav tm="100000">
                                          <p:val>
                                            <p:fltVal val="1"/>
                                          </p:val>
                                        </p:tav>
                                      </p:tavLst>
                                    </p:anim>
                                  </p:childTnLst>
                                </p:cTn>
                              </p:par>
                              <p:par>
                                <p:cTn id="227" presetID="19" presetClass="entr" presetSubtype="5" fill="hold" nodeType="withEffect">
                                  <p:stCondLst>
                                    <p:cond delay="0"/>
                                  </p:stCondLst>
                                  <p:childTnLst>
                                    <p:set>
                                      <p:cBhvr>
                                        <p:cTn id="228" dur="1" fill="hold">
                                          <p:stCondLst>
                                            <p:cond delay="0"/>
                                          </p:stCondLst>
                                        </p:cTn>
                                        <p:tgtEl>
                                          <p:spTgt spid="23"/>
                                        </p:tgtEl>
                                        <p:attrNameLst>
                                          <p:attrName>style.visibility</p:attrName>
                                        </p:attrNameLst>
                                      </p:cBhvr>
                                      <p:to>
                                        <p:strVal val="visible"/>
                                      </p:to>
                                    </p:set>
                                    <p:anim calcmode="lin" valueType="num">
                                      <p:cBhvr>
                                        <p:cTn id="229" dur="3000" fill="hold"/>
                                        <p:tgtEl>
                                          <p:spTgt spid="23"/>
                                        </p:tgtEl>
                                        <p:attrNameLst>
                                          <p:attrName>ppt_w</p:attrName>
                                        </p:attrNameLst>
                                      </p:cBhvr>
                                      <p:tavLst>
                                        <p:tav tm="0">
                                          <p:val>
                                            <p:strVal val="#ppt_w"/>
                                          </p:val>
                                        </p:tav>
                                        <p:tav tm="100000">
                                          <p:val>
                                            <p:strVal val="#ppt_w"/>
                                          </p:val>
                                        </p:tav>
                                      </p:tavLst>
                                    </p:anim>
                                    <p:anim calcmode="lin" valueType="num">
                                      <p:cBhvr>
                                        <p:cTn id="230" dur="3000" fill="hold"/>
                                        <p:tgtEl>
                                          <p:spTgt spid="23"/>
                                        </p:tgtEl>
                                        <p:attrNameLst>
                                          <p:attrName>ppt_h</p:attrName>
                                        </p:attrNameLst>
                                      </p:cBhvr>
                                      <p:tavLst>
                                        <p:tav tm="0" fmla="#ppt_h*sin(2.5*pi*$)">
                                          <p:val>
                                            <p:fltVal val="0"/>
                                          </p:val>
                                        </p:tav>
                                        <p:tav tm="100000">
                                          <p:val>
                                            <p:fltVal val="1"/>
                                          </p:val>
                                        </p:tav>
                                      </p:tavLst>
                                    </p:anim>
                                  </p:childTnLst>
                                </p:cTn>
                              </p:par>
                              <p:par>
                                <p:cTn id="231" presetID="19" presetClass="entr" presetSubtype="10" fill="hold" nodeType="withEffect">
                                  <p:stCondLst>
                                    <p:cond delay="0"/>
                                  </p:stCondLst>
                                  <p:childTnLst>
                                    <p:set>
                                      <p:cBhvr>
                                        <p:cTn id="232" dur="1" fill="hold">
                                          <p:stCondLst>
                                            <p:cond delay="0"/>
                                          </p:stCondLst>
                                        </p:cTn>
                                        <p:tgtEl>
                                          <p:spTgt spid="24"/>
                                        </p:tgtEl>
                                        <p:attrNameLst>
                                          <p:attrName>style.visibility</p:attrName>
                                        </p:attrNameLst>
                                      </p:cBhvr>
                                      <p:to>
                                        <p:strVal val="visible"/>
                                      </p:to>
                                    </p:set>
                                    <p:anim calcmode="lin" valueType="num">
                                      <p:cBhvr>
                                        <p:cTn id="233" dur="3000" fill="hold"/>
                                        <p:tgtEl>
                                          <p:spTgt spid="24"/>
                                        </p:tgtEl>
                                        <p:attrNameLst>
                                          <p:attrName>ppt_w</p:attrName>
                                        </p:attrNameLst>
                                      </p:cBhvr>
                                      <p:tavLst>
                                        <p:tav tm="0" fmla="#ppt_w*sin(2.5*pi*$)">
                                          <p:val>
                                            <p:fltVal val="0"/>
                                          </p:val>
                                        </p:tav>
                                        <p:tav tm="100000">
                                          <p:val>
                                            <p:fltVal val="1"/>
                                          </p:val>
                                        </p:tav>
                                      </p:tavLst>
                                    </p:anim>
                                    <p:anim calcmode="lin" valueType="num">
                                      <p:cBhvr>
                                        <p:cTn id="234" dur="3000" fill="hold"/>
                                        <p:tgtEl>
                                          <p:spTgt spid="24"/>
                                        </p:tgtEl>
                                        <p:attrNameLst>
                                          <p:attrName>ppt_h</p:attrName>
                                        </p:attrNameLst>
                                      </p:cBhvr>
                                      <p:tavLst>
                                        <p:tav tm="0">
                                          <p:val>
                                            <p:strVal val="#ppt_h"/>
                                          </p:val>
                                        </p:tav>
                                        <p:tav tm="100000">
                                          <p:val>
                                            <p:strVal val="#ppt_h"/>
                                          </p:val>
                                        </p:tav>
                                      </p:tavLst>
                                    </p:anim>
                                  </p:childTnLst>
                                </p:cTn>
                              </p:par>
                              <p:par>
                                <p:cTn id="235" presetID="19" presetClass="entr" presetSubtype="10" fill="hold" nodeType="withEffect">
                                  <p:stCondLst>
                                    <p:cond delay="0"/>
                                  </p:stCondLst>
                                  <p:childTnLst>
                                    <p:set>
                                      <p:cBhvr>
                                        <p:cTn id="236" dur="1" fill="hold">
                                          <p:stCondLst>
                                            <p:cond delay="0"/>
                                          </p:stCondLst>
                                        </p:cTn>
                                        <p:tgtEl>
                                          <p:spTgt spid="25"/>
                                        </p:tgtEl>
                                        <p:attrNameLst>
                                          <p:attrName>style.visibility</p:attrName>
                                        </p:attrNameLst>
                                      </p:cBhvr>
                                      <p:to>
                                        <p:strVal val="visible"/>
                                      </p:to>
                                    </p:set>
                                    <p:anim calcmode="lin" valueType="num">
                                      <p:cBhvr>
                                        <p:cTn id="237" dur="3000" fill="hold"/>
                                        <p:tgtEl>
                                          <p:spTgt spid="25"/>
                                        </p:tgtEl>
                                        <p:attrNameLst>
                                          <p:attrName>ppt_w</p:attrName>
                                        </p:attrNameLst>
                                      </p:cBhvr>
                                      <p:tavLst>
                                        <p:tav tm="0" fmla="#ppt_w*sin(2.5*pi*$)">
                                          <p:val>
                                            <p:fltVal val="0"/>
                                          </p:val>
                                        </p:tav>
                                        <p:tav tm="100000">
                                          <p:val>
                                            <p:fltVal val="1"/>
                                          </p:val>
                                        </p:tav>
                                      </p:tavLst>
                                    </p:anim>
                                    <p:anim calcmode="lin" valueType="num">
                                      <p:cBhvr>
                                        <p:cTn id="238" dur="3000" fill="hold"/>
                                        <p:tgtEl>
                                          <p:spTgt spid="25"/>
                                        </p:tgtEl>
                                        <p:attrNameLst>
                                          <p:attrName>ppt_h</p:attrName>
                                        </p:attrNameLst>
                                      </p:cBhvr>
                                      <p:tavLst>
                                        <p:tav tm="0">
                                          <p:val>
                                            <p:strVal val="#ppt_h"/>
                                          </p:val>
                                        </p:tav>
                                        <p:tav tm="100000">
                                          <p:val>
                                            <p:strVal val="#ppt_h"/>
                                          </p:val>
                                        </p:tav>
                                      </p:tavLst>
                                    </p:anim>
                                  </p:childTnLst>
                                </p:cTn>
                              </p:par>
                              <p:par>
                                <p:cTn id="239" presetID="19" presetClass="entr" presetSubtype="5" fill="hold" nodeType="withEffect">
                                  <p:stCondLst>
                                    <p:cond delay="0"/>
                                  </p:stCondLst>
                                  <p:childTnLst>
                                    <p:set>
                                      <p:cBhvr>
                                        <p:cTn id="240" dur="1" fill="hold">
                                          <p:stCondLst>
                                            <p:cond delay="0"/>
                                          </p:stCondLst>
                                        </p:cTn>
                                        <p:tgtEl>
                                          <p:spTgt spid="26"/>
                                        </p:tgtEl>
                                        <p:attrNameLst>
                                          <p:attrName>style.visibility</p:attrName>
                                        </p:attrNameLst>
                                      </p:cBhvr>
                                      <p:to>
                                        <p:strVal val="visible"/>
                                      </p:to>
                                    </p:set>
                                    <p:anim calcmode="lin" valueType="num">
                                      <p:cBhvr>
                                        <p:cTn id="241" dur="3000" fill="hold"/>
                                        <p:tgtEl>
                                          <p:spTgt spid="26"/>
                                        </p:tgtEl>
                                        <p:attrNameLst>
                                          <p:attrName>ppt_w</p:attrName>
                                        </p:attrNameLst>
                                      </p:cBhvr>
                                      <p:tavLst>
                                        <p:tav tm="0">
                                          <p:val>
                                            <p:strVal val="#ppt_w"/>
                                          </p:val>
                                        </p:tav>
                                        <p:tav tm="100000">
                                          <p:val>
                                            <p:strVal val="#ppt_w"/>
                                          </p:val>
                                        </p:tav>
                                      </p:tavLst>
                                    </p:anim>
                                    <p:anim calcmode="lin" valueType="num">
                                      <p:cBhvr>
                                        <p:cTn id="242" dur="3000" fill="hold"/>
                                        <p:tgtEl>
                                          <p:spTgt spid="26"/>
                                        </p:tgtEl>
                                        <p:attrNameLst>
                                          <p:attrName>ppt_h</p:attrName>
                                        </p:attrNameLst>
                                      </p:cBhvr>
                                      <p:tavLst>
                                        <p:tav tm="0" fmla="#ppt_h*sin(2.5*pi*$)">
                                          <p:val>
                                            <p:fltVal val="0"/>
                                          </p:val>
                                        </p:tav>
                                        <p:tav tm="100000">
                                          <p:val>
                                            <p:fltVal val="1"/>
                                          </p:val>
                                        </p:tav>
                                      </p:tavLst>
                                    </p:anim>
                                  </p:childTnLst>
                                </p:cTn>
                              </p:par>
                              <p:par>
                                <p:cTn id="243" presetID="19" presetClass="entr" presetSubtype="5" fill="hold" nodeType="withEffect">
                                  <p:stCondLst>
                                    <p:cond delay="0"/>
                                  </p:stCondLst>
                                  <p:childTnLst>
                                    <p:set>
                                      <p:cBhvr>
                                        <p:cTn id="244" dur="1" fill="hold">
                                          <p:stCondLst>
                                            <p:cond delay="0"/>
                                          </p:stCondLst>
                                        </p:cTn>
                                        <p:tgtEl>
                                          <p:spTgt spid="27"/>
                                        </p:tgtEl>
                                        <p:attrNameLst>
                                          <p:attrName>style.visibility</p:attrName>
                                        </p:attrNameLst>
                                      </p:cBhvr>
                                      <p:to>
                                        <p:strVal val="visible"/>
                                      </p:to>
                                    </p:set>
                                    <p:anim calcmode="lin" valueType="num">
                                      <p:cBhvr>
                                        <p:cTn id="245" dur="3000" fill="hold"/>
                                        <p:tgtEl>
                                          <p:spTgt spid="27"/>
                                        </p:tgtEl>
                                        <p:attrNameLst>
                                          <p:attrName>ppt_w</p:attrName>
                                        </p:attrNameLst>
                                      </p:cBhvr>
                                      <p:tavLst>
                                        <p:tav tm="0">
                                          <p:val>
                                            <p:strVal val="#ppt_w"/>
                                          </p:val>
                                        </p:tav>
                                        <p:tav tm="100000">
                                          <p:val>
                                            <p:strVal val="#ppt_w"/>
                                          </p:val>
                                        </p:tav>
                                      </p:tavLst>
                                    </p:anim>
                                    <p:anim calcmode="lin" valueType="num">
                                      <p:cBhvr>
                                        <p:cTn id="246" dur="3000" fill="hold"/>
                                        <p:tgtEl>
                                          <p:spTgt spid="27"/>
                                        </p:tgtEl>
                                        <p:attrNameLst>
                                          <p:attrName>ppt_h</p:attrName>
                                        </p:attrNameLst>
                                      </p:cBhvr>
                                      <p:tavLst>
                                        <p:tav tm="0" fmla="#ppt_h*sin(2.5*pi*$)">
                                          <p:val>
                                            <p:fltVal val="0"/>
                                          </p:val>
                                        </p:tav>
                                        <p:tav tm="100000">
                                          <p:val>
                                            <p:fltVal val="1"/>
                                          </p:val>
                                        </p:tav>
                                      </p:tavLst>
                                    </p:anim>
                                  </p:childTnLst>
                                </p:cTn>
                              </p:par>
                              <p:par>
                                <p:cTn id="247" presetID="19" presetClass="entr" presetSubtype="10" fill="hold" nodeType="withEffect">
                                  <p:stCondLst>
                                    <p:cond delay="0"/>
                                  </p:stCondLst>
                                  <p:childTnLst>
                                    <p:set>
                                      <p:cBhvr>
                                        <p:cTn id="248" dur="1" fill="hold">
                                          <p:stCondLst>
                                            <p:cond delay="0"/>
                                          </p:stCondLst>
                                        </p:cTn>
                                        <p:tgtEl>
                                          <p:spTgt spid="28"/>
                                        </p:tgtEl>
                                        <p:attrNameLst>
                                          <p:attrName>style.visibility</p:attrName>
                                        </p:attrNameLst>
                                      </p:cBhvr>
                                      <p:to>
                                        <p:strVal val="visible"/>
                                      </p:to>
                                    </p:set>
                                    <p:anim calcmode="lin" valueType="num">
                                      <p:cBhvr>
                                        <p:cTn id="249" dur="3000" fill="hold"/>
                                        <p:tgtEl>
                                          <p:spTgt spid="28"/>
                                        </p:tgtEl>
                                        <p:attrNameLst>
                                          <p:attrName>ppt_w</p:attrName>
                                        </p:attrNameLst>
                                      </p:cBhvr>
                                      <p:tavLst>
                                        <p:tav tm="0" fmla="#ppt_w*sin(2.5*pi*$)">
                                          <p:val>
                                            <p:fltVal val="0"/>
                                          </p:val>
                                        </p:tav>
                                        <p:tav tm="100000">
                                          <p:val>
                                            <p:fltVal val="1"/>
                                          </p:val>
                                        </p:tav>
                                      </p:tavLst>
                                    </p:anim>
                                    <p:anim calcmode="lin" valueType="num">
                                      <p:cBhvr>
                                        <p:cTn id="250" dur="3000" fill="hold"/>
                                        <p:tgtEl>
                                          <p:spTgt spid="28"/>
                                        </p:tgtEl>
                                        <p:attrNameLst>
                                          <p:attrName>ppt_h</p:attrName>
                                        </p:attrNameLst>
                                      </p:cBhvr>
                                      <p:tavLst>
                                        <p:tav tm="0">
                                          <p:val>
                                            <p:strVal val="#ppt_h"/>
                                          </p:val>
                                        </p:tav>
                                        <p:tav tm="100000">
                                          <p:val>
                                            <p:strVal val="#ppt_h"/>
                                          </p:val>
                                        </p:tav>
                                      </p:tavLst>
                                    </p:anim>
                                  </p:childTnLst>
                                </p:cTn>
                              </p:par>
                              <p:par>
                                <p:cTn id="251" presetID="19" presetClass="entr" presetSubtype="10" fill="hold" nodeType="withEffect">
                                  <p:stCondLst>
                                    <p:cond delay="0"/>
                                  </p:stCondLst>
                                  <p:childTnLst>
                                    <p:set>
                                      <p:cBhvr>
                                        <p:cTn id="252" dur="1" fill="hold">
                                          <p:stCondLst>
                                            <p:cond delay="0"/>
                                          </p:stCondLst>
                                        </p:cTn>
                                        <p:tgtEl>
                                          <p:spTgt spid="29"/>
                                        </p:tgtEl>
                                        <p:attrNameLst>
                                          <p:attrName>style.visibility</p:attrName>
                                        </p:attrNameLst>
                                      </p:cBhvr>
                                      <p:to>
                                        <p:strVal val="visible"/>
                                      </p:to>
                                    </p:set>
                                    <p:anim calcmode="lin" valueType="num">
                                      <p:cBhvr>
                                        <p:cTn id="253" dur="3000" fill="hold"/>
                                        <p:tgtEl>
                                          <p:spTgt spid="29"/>
                                        </p:tgtEl>
                                        <p:attrNameLst>
                                          <p:attrName>ppt_w</p:attrName>
                                        </p:attrNameLst>
                                      </p:cBhvr>
                                      <p:tavLst>
                                        <p:tav tm="0" fmla="#ppt_w*sin(2.5*pi*$)">
                                          <p:val>
                                            <p:fltVal val="0"/>
                                          </p:val>
                                        </p:tav>
                                        <p:tav tm="100000">
                                          <p:val>
                                            <p:fltVal val="1"/>
                                          </p:val>
                                        </p:tav>
                                      </p:tavLst>
                                    </p:anim>
                                    <p:anim calcmode="lin" valueType="num">
                                      <p:cBhvr>
                                        <p:cTn id="254" dur="3000" fill="hold"/>
                                        <p:tgtEl>
                                          <p:spTgt spid="29"/>
                                        </p:tgtEl>
                                        <p:attrNameLst>
                                          <p:attrName>ppt_h</p:attrName>
                                        </p:attrNameLst>
                                      </p:cBhvr>
                                      <p:tavLst>
                                        <p:tav tm="0">
                                          <p:val>
                                            <p:strVal val="#ppt_h"/>
                                          </p:val>
                                        </p:tav>
                                        <p:tav tm="100000">
                                          <p:val>
                                            <p:strVal val="#ppt_h"/>
                                          </p:val>
                                        </p:tav>
                                      </p:tavLst>
                                    </p:anim>
                                  </p:childTnLst>
                                </p:cTn>
                              </p:par>
                              <p:par>
                                <p:cTn id="255" presetID="19" presetClass="entr" presetSubtype="5" fill="hold" nodeType="withEffect">
                                  <p:stCondLst>
                                    <p:cond delay="0"/>
                                  </p:stCondLst>
                                  <p:childTnLst>
                                    <p:set>
                                      <p:cBhvr>
                                        <p:cTn id="256" dur="1" fill="hold">
                                          <p:stCondLst>
                                            <p:cond delay="0"/>
                                          </p:stCondLst>
                                        </p:cTn>
                                        <p:tgtEl>
                                          <p:spTgt spid="30"/>
                                        </p:tgtEl>
                                        <p:attrNameLst>
                                          <p:attrName>style.visibility</p:attrName>
                                        </p:attrNameLst>
                                      </p:cBhvr>
                                      <p:to>
                                        <p:strVal val="visible"/>
                                      </p:to>
                                    </p:set>
                                    <p:anim calcmode="lin" valueType="num">
                                      <p:cBhvr>
                                        <p:cTn id="257" dur="3000" fill="hold"/>
                                        <p:tgtEl>
                                          <p:spTgt spid="30"/>
                                        </p:tgtEl>
                                        <p:attrNameLst>
                                          <p:attrName>ppt_w</p:attrName>
                                        </p:attrNameLst>
                                      </p:cBhvr>
                                      <p:tavLst>
                                        <p:tav tm="0">
                                          <p:val>
                                            <p:strVal val="#ppt_w"/>
                                          </p:val>
                                        </p:tav>
                                        <p:tav tm="100000">
                                          <p:val>
                                            <p:strVal val="#ppt_w"/>
                                          </p:val>
                                        </p:tav>
                                      </p:tavLst>
                                    </p:anim>
                                    <p:anim calcmode="lin" valueType="num">
                                      <p:cBhvr>
                                        <p:cTn id="258" dur="3000" fill="hold"/>
                                        <p:tgtEl>
                                          <p:spTgt spid="30"/>
                                        </p:tgtEl>
                                        <p:attrNameLst>
                                          <p:attrName>ppt_h</p:attrName>
                                        </p:attrNameLst>
                                      </p:cBhvr>
                                      <p:tavLst>
                                        <p:tav tm="0" fmla="#ppt_h*sin(2.5*pi*$)">
                                          <p:val>
                                            <p:fltVal val="0"/>
                                          </p:val>
                                        </p:tav>
                                        <p:tav tm="100000">
                                          <p:val>
                                            <p:fltVal val="1"/>
                                          </p:val>
                                        </p:tav>
                                      </p:tavLst>
                                    </p:anim>
                                  </p:childTnLst>
                                </p:cTn>
                              </p:par>
                              <p:par>
                                <p:cTn id="259" presetID="19" presetClass="entr" presetSubtype="5" fill="hold" nodeType="withEffect">
                                  <p:stCondLst>
                                    <p:cond delay="0"/>
                                  </p:stCondLst>
                                  <p:childTnLst>
                                    <p:set>
                                      <p:cBhvr>
                                        <p:cTn id="260" dur="1" fill="hold">
                                          <p:stCondLst>
                                            <p:cond delay="0"/>
                                          </p:stCondLst>
                                        </p:cTn>
                                        <p:tgtEl>
                                          <p:spTgt spid="31"/>
                                        </p:tgtEl>
                                        <p:attrNameLst>
                                          <p:attrName>style.visibility</p:attrName>
                                        </p:attrNameLst>
                                      </p:cBhvr>
                                      <p:to>
                                        <p:strVal val="visible"/>
                                      </p:to>
                                    </p:set>
                                    <p:anim calcmode="lin" valueType="num">
                                      <p:cBhvr>
                                        <p:cTn id="261" dur="3000" fill="hold"/>
                                        <p:tgtEl>
                                          <p:spTgt spid="31"/>
                                        </p:tgtEl>
                                        <p:attrNameLst>
                                          <p:attrName>ppt_w</p:attrName>
                                        </p:attrNameLst>
                                      </p:cBhvr>
                                      <p:tavLst>
                                        <p:tav tm="0">
                                          <p:val>
                                            <p:strVal val="#ppt_w"/>
                                          </p:val>
                                        </p:tav>
                                        <p:tav tm="100000">
                                          <p:val>
                                            <p:strVal val="#ppt_w"/>
                                          </p:val>
                                        </p:tav>
                                      </p:tavLst>
                                    </p:anim>
                                    <p:anim calcmode="lin" valueType="num">
                                      <p:cBhvr>
                                        <p:cTn id="262" dur="3000" fill="hold"/>
                                        <p:tgtEl>
                                          <p:spTgt spid="31"/>
                                        </p:tgtEl>
                                        <p:attrNameLst>
                                          <p:attrName>ppt_h</p:attrName>
                                        </p:attrNameLst>
                                      </p:cBhvr>
                                      <p:tavLst>
                                        <p:tav tm="0" fmla="#ppt_h*sin(2.5*pi*$)">
                                          <p:val>
                                            <p:fltVal val="0"/>
                                          </p:val>
                                        </p:tav>
                                        <p:tav tm="100000">
                                          <p:val>
                                            <p:fltVal val="1"/>
                                          </p:val>
                                        </p:tav>
                                      </p:tavLst>
                                    </p:anim>
                                  </p:childTnLst>
                                </p:cTn>
                              </p:par>
                              <p:par>
                                <p:cTn id="263" presetID="19" presetClass="entr" presetSubtype="10" fill="hold" nodeType="withEffect">
                                  <p:stCondLst>
                                    <p:cond delay="0"/>
                                  </p:stCondLst>
                                  <p:childTnLst>
                                    <p:set>
                                      <p:cBhvr>
                                        <p:cTn id="264" dur="1" fill="hold">
                                          <p:stCondLst>
                                            <p:cond delay="0"/>
                                          </p:stCondLst>
                                        </p:cTn>
                                        <p:tgtEl>
                                          <p:spTgt spid="32"/>
                                        </p:tgtEl>
                                        <p:attrNameLst>
                                          <p:attrName>style.visibility</p:attrName>
                                        </p:attrNameLst>
                                      </p:cBhvr>
                                      <p:to>
                                        <p:strVal val="visible"/>
                                      </p:to>
                                    </p:set>
                                    <p:anim calcmode="lin" valueType="num">
                                      <p:cBhvr>
                                        <p:cTn id="265" dur="3000" fill="hold"/>
                                        <p:tgtEl>
                                          <p:spTgt spid="32"/>
                                        </p:tgtEl>
                                        <p:attrNameLst>
                                          <p:attrName>ppt_w</p:attrName>
                                        </p:attrNameLst>
                                      </p:cBhvr>
                                      <p:tavLst>
                                        <p:tav tm="0" fmla="#ppt_w*sin(2.5*pi*$)">
                                          <p:val>
                                            <p:fltVal val="0"/>
                                          </p:val>
                                        </p:tav>
                                        <p:tav tm="100000">
                                          <p:val>
                                            <p:fltVal val="1"/>
                                          </p:val>
                                        </p:tav>
                                      </p:tavLst>
                                    </p:anim>
                                    <p:anim calcmode="lin" valueType="num">
                                      <p:cBhvr>
                                        <p:cTn id="266" dur="3000" fill="hold"/>
                                        <p:tgtEl>
                                          <p:spTgt spid="32"/>
                                        </p:tgtEl>
                                        <p:attrNameLst>
                                          <p:attrName>ppt_h</p:attrName>
                                        </p:attrNameLst>
                                      </p:cBhvr>
                                      <p:tavLst>
                                        <p:tav tm="0">
                                          <p:val>
                                            <p:strVal val="#ppt_h"/>
                                          </p:val>
                                        </p:tav>
                                        <p:tav tm="100000">
                                          <p:val>
                                            <p:strVal val="#ppt_h"/>
                                          </p:val>
                                        </p:tav>
                                      </p:tavLst>
                                    </p:anim>
                                  </p:childTnLst>
                                </p:cTn>
                              </p:par>
                              <p:par>
                                <p:cTn id="267" presetID="19" presetClass="entr" presetSubtype="10" fill="hold" nodeType="withEffect">
                                  <p:stCondLst>
                                    <p:cond delay="0"/>
                                  </p:stCondLst>
                                  <p:childTnLst>
                                    <p:set>
                                      <p:cBhvr>
                                        <p:cTn id="268" dur="1" fill="hold">
                                          <p:stCondLst>
                                            <p:cond delay="0"/>
                                          </p:stCondLst>
                                        </p:cTn>
                                        <p:tgtEl>
                                          <p:spTgt spid="33"/>
                                        </p:tgtEl>
                                        <p:attrNameLst>
                                          <p:attrName>style.visibility</p:attrName>
                                        </p:attrNameLst>
                                      </p:cBhvr>
                                      <p:to>
                                        <p:strVal val="visible"/>
                                      </p:to>
                                    </p:set>
                                    <p:anim calcmode="lin" valueType="num">
                                      <p:cBhvr>
                                        <p:cTn id="269" dur="3000" fill="hold"/>
                                        <p:tgtEl>
                                          <p:spTgt spid="33"/>
                                        </p:tgtEl>
                                        <p:attrNameLst>
                                          <p:attrName>ppt_w</p:attrName>
                                        </p:attrNameLst>
                                      </p:cBhvr>
                                      <p:tavLst>
                                        <p:tav tm="0" fmla="#ppt_w*sin(2.5*pi*$)">
                                          <p:val>
                                            <p:fltVal val="0"/>
                                          </p:val>
                                        </p:tav>
                                        <p:tav tm="100000">
                                          <p:val>
                                            <p:fltVal val="1"/>
                                          </p:val>
                                        </p:tav>
                                      </p:tavLst>
                                    </p:anim>
                                    <p:anim calcmode="lin" valueType="num">
                                      <p:cBhvr>
                                        <p:cTn id="270" dur="3000" fill="hold"/>
                                        <p:tgtEl>
                                          <p:spTgt spid="33"/>
                                        </p:tgtEl>
                                        <p:attrNameLst>
                                          <p:attrName>ppt_h</p:attrName>
                                        </p:attrNameLst>
                                      </p:cBhvr>
                                      <p:tavLst>
                                        <p:tav tm="0">
                                          <p:val>
                                            <p:strVal val="#ppt_h"/>
                                          </p:val>
                                        </p:tav>
                                        <p:tav tm="100000">
                                          <p:val>
                                            <p:strVal val="#ppt_h"/>
                                          </p:val>
                                        </p:tav>
                                      </p:tavLst>
                                    </p:anim>
                                  </p:childTnLst>
                                </p:cTn>
                              </p:par>
                              <p:par>
                                <p:cTn id="271" presetID="19" presetClass="entr" presetSubtype="5" fill="hold" nodeType="withEffect">
                                  <p:stCondLst>
                                    <p:cond delay="0"/>
                                  </p:stCondLst>
                                  <p:childTnLst>
                                    <p:set>
                                      <p:cBhvr>
                                        <p:cTn id="272" dur="1" fill="hold">
                                          <p:stCondLst>
                                            <p:cond delay="0"/>
                                          </p:stCondLst>
                                        </p:cTn>
                                        <p:tgtEl>
                                          <p:spTgt spid="34"/>
                                        </p:tgtEl>
                                        <p:attrNameLst>
                                          <p:attrName>style.visibility</p:attrName>
                                        </p:attrNameLst>
                                      </p:cBhvr>
                                      <p:to>
                                        <p:strVal val="visible"/>
                                      </p:to>
                                    </p:set>
                                    <p:anim calcmode="lin" valueType="num">
                                      <p:cBhvr>
                                        <p:cTn id="273" dur="3000" fill="hold"/>
                                        <p:tgtEl>
                                          <p:spTgt spid="34"/>
                                        </p:tgtEl>
                                        <p:attrNameLst>
                                          <p:attrName>ppt_w</p:attrName>
                                        </p:attrNameLst>
                                      </p:cBhvr>
                                      <p:tavLst>
                                        <p:tav tm="0">
                                          <p:val>
                                            <p:strVal val="#ppt_w"/>
                                          </p:val>
                                        </p:tav>
                                        <p:tav tm="100000">
                                          <p:val>
                                            <p:strVal val="#ppt_w"/>
                                          </p:val>
                                        </p:tav>
                                      </p:tavLst>
                                    </p:anim>
                                    <p:anim calcmode="lin" valueType="num">
                                      <p:cBhvr>
                                        <p:cTn id="274" dur="3000" fill="hold"/>
                                        <p:tgtEl>
                                          <p:spTgt spid="34"/>
                                        </p:tgtEl>
                                        <p:attrNameLst>
                                          <p:attrName>ppt_h</p:attrName>
                                        </p:attrNameLst>
                                      </p:cBhvr>
                                      <p:tavLst>
                                        <p:tav tm="0" fmla="#ppt_h*sin(2.5*pi*$)">
                                          <p:val>
                                            <p:fltVal val="0"/>
                                          </p:val>
                                        </p:tav>
                                        <p:tav tm="100000">
                                          <p:val>
                                            <p:fltVal val="1"/>
                                          </p:val>
                                        </p:tav>
                                      </p:tavLst>
                                    </p:anim>
                                  </p:childTnLst>
                                </p:cTn>
                              </p:par>
                              <p:par>
                                <p:cTn id="275" presetID="19" presetClass="entr" presetSubtype="5" fill="hold" nodeType="withEffect">
                                  <p:stCondLst>
                                    <p:cond delay="0"/>
                                  </p:stCondLst>
                                  <p:childTnLst>
                                    <p:set>
                                      <p:cBhvr>
                                        <p:cTn id="276" dur="1" fill="hold">
                                          <p:stCondLst>
                                            <p:cond delay="0"/>
                                          </p:stCondLst>
                                        </p:cTn>
                                        <p:tgtEl>
                                          <p:spTgt spid="35"/>
                                        </p:tgtEl>
                                        <p:attrNameLst>
                                          <p:attrName>style.visibility</p:attrName>
                                        </p:attrNameLst>
                                      </p:cBhvr>
                                      <p:to>
                                        <p:strVal val="visible"/>
                                      </p:to>
                                    </p:set>
                                    <p:anim calcmode="lin" valueType="num">
                                      <p:cBhvr>
                                        <p:cTn id="277" dur="3000" fill="hold"/>
                                        <p:tgtEl>
                                          <p:spTgt spid="35"/>
                                        </p:tgtEl>
                                        <p:attrNameLst>
                                          <p:attrName>ppt_w</p:attrName>
                                        </p:attrNameLst>
                                      </p:cBhvr>
                                      <p:tavLst>
                                        <p:tav tm="0">
                                          <p:val>
                                            <p:strVal val="#ppt_w"/>
                                          </p:val>
                                        </p:tav>
                                        <p:tav tm="100000">
                                          <p:val>
                                            <p:strVal val="#ppt_w"/>
                                          </p:val>
                                        </p:tav>
                                      </p:tavLst>
                                    </p:anim>
                                    <p:anim calcmode="lin" valueType="num">
                                      <p:cBhvr>
                                        <p:cTn id="278" dur="3000" fill="hold"/>
                                        <p:tgtEl>
                                          <p:spTgt spid="35"/>
                                        </p:tgtEl>
                                        <p:attrNameLst>
                                          <p:attrName>ppt_h</p:attrName>
                                        </p:attrNameLst>
                                      </p:cBhvr>
                                      <p:tavLst>
                                        <p:tav tm="0" fmla="#ppt_h*sin(2.5*pi*$)">
                                          <p:val>
                                            <p:fltVal val="0"/>
                                          </p:val>
                                        </p:tav>
                                        <p:tav tm="100000">
                                          <p:val>
                                            <p:fltVal val="1"/>
                                          </p:val>
                                        </p:tav>
                                      </p:tavLst>
                                    </p:anim>
                                  </p:childTnLst>
                                </p:cTn>
                              </p:par>
                              <p:par>
                                <p:cTn id="279" presetID="19" presetClass="entr" presetSubtype="10" fill="hold" nodeType="withEffect">
                                  <p:stCondLst>
                                    <p:cond delay="0"/>
                                  </p:stCondLst>
                                  <p:childTnLst>
                                    <p:set>
                                      <p:cBhvr>
                                        <p:cTn id="280" dur="1" fill="hold">
                                          <p:stCondLst>
                                            <p:cond delay="0"/>
                                          </p:stCondLst>
                                        </p:cTn>
                                        <p:tgtEl>
                                          <p:spTgt spid="36"/>
                                        </p:tgtEl>
                                        <p:attrNameLst>
                                          <p:attrName>style.visibility</p:attrName>
                                        </p:attrNameLst>
                                      </p:cBhvr>
                                      <p:to>
                                        <p:strVal val="visible"/>
                                      </p:to>
                                    </p:set>
                                    <p:anim calcmode="lin" valueType="num">
                                      <p:cBhvr>
                                        <p:cTn id="281" dur="3000" fill="hold"/>
                                        <p:tgtEl>
                                          <p:spTgt spid="36"/>
                                        </p:tgtEl>
                                        <p:attrNameLst>
                                          <p:attrName>ppt_w</p:attrName>
                                        </p:attrNameLst>
                                      </p:cBhvr>
                                      <p:tavLst>
                                        <p:tav tm="0" fmla="#ppt_w*sin(2.5*pi*$)">
                                          <p:val>
                                            <p:fltVal val="0"/>
                                          </p:val>
                                        </p:tav>
                                        <p:tav tm="100000">
                                          <p:val>
                                            <p:fltVal val="1"/>
                                          </p:val>
                                        </p:tav>
                                      </p:tavLst>
                                    </p:anim>
                                    <p:anim calcmode="lin" valueType="num">
                                      <p:cBhvr>
                                        <p:cTn id="282" dur="3000" fill="hold"/>
                                        <p:tgtEl>
                                          <p:spTgt spid="36"/>
                                        </p:tgtEl>
                                        <p:attrNameLst>
                                          <p:attrName>ppt_h</p:attrName>
                                        </p:attrNameLst>
                                      </p:cBhvr>
                                      <p:tavLst>
                                        <p:tav tm="0">
                                          <p:val>
                                            <p:strVal val="#ppt_h"/>
                                          </p:val>
                                        </p:tav>
                                        <p:tav tm="100000">
                                          <p:val>
                                            <p:strVal val="#ppt_h"/>
                                          </p:val>
                                        </p:tav>
                                      </p:tavLst>
                                    </p:anim>
                                  </p:childTnLst>
                                </p:cTn>
                              </p:par>
                              <p:par>
                                <p:cTn id="283" presetID="19" presetClass="entr" presetSubtype="10" fill="hold" nodeType="withEffect">
                                  <p:stCondLst>
                                    <p:cond delay="0"/>
                                  </p:stCondLst>
                                  <p:childTnLst>
                                    <p:set>
                                      <p:cBhvr>
                                        <p:cTn id="284" dur="1" fill="hold">
                                          <p:stCondLst>
                                            <p:cond delay="0"/>
                                          </p:stCondLst>
                                        </p:cTn>
                                        <p:tgtEl>
                                          <p:spTgt spid="37"/>
                                        </p:tgtEl>
                                        <p:attrNameLst>
                                          <p:attrName>style.visibility</p:attrName>
                                        </p:attrNameLst>
                                      </p:cBhvr>
                                      <p:to>
                                        <p:strVal val="visible"/>
                                      </p:to>
                                    </p:set>
                                    <p:anim calcmode="lin" valueType="num">
                                      <p:cBhvr>
                                        <p:cTn id="285" dur="3000" fill="hold"/>
                                        <p:tgtEl>
                                          <p:spTgt spid="37"/>
                                        </p:tgtEl>
                                        <p:attrNameLst>
                                          <p:attrName>ppt_w</p:attrName>
                                        </p:attrNameLst>
                                      </p:cBhvr>
                                      <p:tavLst>
                                        <p:tav tm="0" fmla="#ppt_w*sin(2.5*pi*$)">
                                          <p:val>
                                            <p:fltVal val="0"/>
                                          </p:val>
                                        </p:tav>
                                        <p:tav tm="100000">
                                          <p:val>
                                            <p:fltVal val="1"/>
                                          </p:val>
                                        </p:tav>
                                      </p:tavLst>
                                    </p:anim>
                                    <p:anim calcmode="lin" valueType="num">
                                      <p:cBhvr>
                                        <p:cTn id="286" dur="3000" fill="hold"/>
                                        <p:tgtEl>
                                          <p:spTgt spid="37"/>
                                        </p:tgtEl>
                                        <p:attrNameLst>
                                          <p:attrName>ppt_h</p:attrName>
                                        </p:attrNameLst>
                                      </p:cBhvr>
                                      <p:tavLst>
                                        <p:tav tm="0">
                                          <p:val>
                                            <p:strVal val="#ppt_h"/>
                                          </p:val>
                                        </p:tav>
                                        <p:tav tm="100000">
                                          <p:val>
                                            <p:strVal val="#ppt_h"/>
                                          </p:val>
                                        </p:tav>
                                      </p:tavLst>
                                    </p:anim>
                                  </p:childTnLst>
                                </p:cTn>
                              </p:par>
                              <p:par>
                                <p:cTn id="287" presetID="19" presetClass="entr" presetSubtype="5" fill="hold" nodeType="withEffect">
                                  <p:stCondLst>
                                    <p:cond delay="0"/>
                                  </p:stCondLst>
                                  <p:childTnLst>
                                    <p:set>
                                      <p:cBhvr>
                                        <p:cTn id="288" dur="1" fill="hold">
                                          <p:stCondLst>
                                            <p:cond delay="0"/>
                                          </p:stCondLst>
                                        </p:cTn>
                                        <p:tgtEl>
                                          <p:spTgt spid="38"/>
                                        </p:tgtEl>
                                        <p:attrNameLst>
                                          <p:attrName>style.visibility</p:attrName>
                                        </p:attrNameLst>
                                      </p:cBhvr>
                                      <p:to>
                                        <p:strVal val="visible"/>
                                      </p:to>
                                    </p:set>
                                    <p:anim calcmode="lin" valueType="num">
                                      <p:cBhvr>
                                        <p:cTn id="289" dur="3000" fill="hold"/>
                                        <p:tgtEl>
                                          <p:spTgt spid="38"/>
                                        </p:tgtEl>
                                        <p:attrNameLst>
                                          <p:attrName>ppt_w</p:attrName>
                                        </p:attrNameLst>
                                      </p:cBhvr>
                                      <p:tavLst>
                                        <p:tav tm="0">
                                          <p:val>
                                            <p:strVal val="#ppt_w"/>
                                          </p:val>
                                        </p:tav>
                                        <p:tav tm="100000">
                                          <p:val>
                                            <p:strVal val="#ppt_w"/>
                                          </p:val>
                                        </p:tav>
                                      </p:tavLst>
                                    </p:anim>
                                    <p:anim calcmode="lin" valueType="num">
                                      <p:cBhvr>
                                        <p:cTn id="290" dur="3000" fill="hold"/>
                                        <p:tgtEl>
                                          <p:spTgt spid="38"/>
                                        </p:tgtEl>
                                        <p:attrNameLst>
                                          <p:attrName>ppt_h</p:attrName>
                                        </p:attrNameLst>
                                      </p:cBhvr>
                                      <p:tavLst>
                                        <p:tav tm="0" fmla="#ppt_h*sin(2.5*pi*$)">
                                          <p:val>
                                            <p:fltVal val="0"/>
                                          </p:val>
                                        </p:tav>
                                        <p:tav tm="100000">
                                          <p:val>
                                            <p:fltVal val="1"/>
                                          </p:val>
                                        </p:tav>
                                      </p:tavLst>
                                    </p:anim>
                                  </p:childTnLst>
                                </p:cTn>
                              </p:par>
                              <p:par>
                                <p:cTn id="291" presetID="19" presetClass="entr" presetSubtype="5" fill="hold" nodeType="withEffect">
                                  <p:stCondLst>
                                    <p:cond delay="0"/>
                                  </p:stCondLst>
                                  <p:childTnLst>
                                    <p:set>
                                      <p:cBhvr>
                                        <p:cTn id="292" dur="1" fill="hold">
                                          <p:stCondLst>
                                            <p:cond delay="0"/>
                                          </p:stCondLst>
                                        </p:cTn>
                                        <p:tgtEl>
                                          <p:spTgt spid="39"/>
                                        </p:tgtEl>
                                        <p:attrNameLst>
                                          <p:attrName>style.visibility</p:attrName>
                                        </p:attrNameLst>
                                      </p:cBhvr>
                                      <p:to>
                                        <p:strVal val="visible"/>
                                      </p:to>
                                    </p:set>
                                    <p:anim calcmode="lin" valueType="num">
                                      <p:cBhvr>
                                        <p:cTn id="293" dur="3000" fill="hold"/>
                                        <p:tgtEl>
                                          <p:spTgt spid="39"/>
                                        </p:tgtEl>
                                        <p:attrNameLst>
                                          <p:attrName>ppt_w</p:attrName>
                                        </p:attrNameLst>
                                      </p:cBhvr>
                                      <p:tavLst>
                                        <p:tav tm="0">
                                          <p:val>
                                            <p:strVal val="#ppt_w"/>
                                          </p:val>
                                        </p:tav>
                                        <p:tav tm="100000">
                                          <p:val>
                                            <p:strVal val="#ppt_w"/>
                                          </p:val>
                                        </p:tav>
                                      </p:tavLst>
                                    </p:anim>
                                    <p:anim calcmode="lin" valueType="num">
                                      <p:cBhvr>
                                        <p:cTn id="294" dur="3000" fill="hold"/>
                                        <p:tgtEl>
                                          <p:spTgt spid="39"/>
                                        </p:tgtEl>
                                        <p:attrNameLst>
                                          <p:attrName>ppt_h</p:attrName>
                                        </p:attrNameLst>
                                      </p:cBhvr>
                                      <p:tavLst>
                                        <p:tav tm="0" fmla="#ppt_h*sin(2.5*pi*$)">
                                          <p:val>
                                            <p:fltVal val="0"/>
                                          </p:val>
                                        </p:tav>
                                        <p:tav tm="100000">
                                          <p:val>
                                            <p:fltVal val="1"/>
                                          </p:val>
                                        </p:tav>
                                      </p:tavLst>
                                    </p:anim>
                                  </p:childTnLst>
                                </p:cTn>
                              </p:par>
                            </p:childTnLst>
                          </p:cTn>
                        </p:par>
                        <p:par>
                          <p:cTn id="295" fill="hold">
                            <p:stCondLst>
                              <p:cond delay="3000"/>
                            </p:stCondLst>
                            <p:childTnLst>
                              <p:par>
                                <p:cTn id="296" presetID="2" presetClass="exit" presetSubtype="6" fill="hold" nodeType="afterEffect">
                                  <p:stCondLst>
                                    <p:cond delay="0"/>
                                  </p:stCondLst>
                                  <p:childTnLst>
                                    <p:anim calcmode="lin" valueType="num">
                                      <p:cBhvr additive="base">
                                        <p:cTn id="297" dur="3000"/>
                                        <p:tgtEl>
                                          <p:spTgt spid="4"/>
                                        </p:tgtEl>
                                        <p:attrNameLst>
                                          <p:attrName>ppt_x</p:attrName>
                                        </p:attrNameLst>
                                      </p:cBhvr>
                                      <p:tavLst>
                                        <p:tav tm="0">
                                          <p:val>
                                            <p:strVal val="ppt_x"/>
                                          </p:val>
                                        </p:tav>
                                        <p:tav tm="100000">
                                          <p:val>
                                            <p:strVal val="1+ppt_w/2"/>
                                          </p:val>
                                        </p:tav>
                                      </p:tavLst>
                                    </p:anim>
                                    <p:anim calcmode="lin" valueType="num">
                                      <p:cBhvr additive="base">
                                        <p:cTn id="298" dur="3000"/>
                                        <p:tgtEl>
                                          <p:spTgt spid="4"/>
                                        </p:tgtEl>
                                        <p:attrNameLst>
                                          <p:attrName>ppt_y</p:attrName>
                                        </p:attrNameLst>
                                      </p:cBhvr>
                                      <p:tavLst>
                                        <p:tav tm="0">
                                          <p:val>
                                            <p:strVal val="ppt_y"/>
                                          </p:val>
                                        </p:tav>
                                        <p:tav tm="100000">
                                          <p:val>
                                            <p:strVal val="1+ppt_h/2"/>
                                          </p:val>
                                        </p:tav>
                                      </p:tavLst>
                                    </p:anim>
                                    <p:set>
                                      <p:cBhvr>
                                        <p:cTn id="299" dur="1" fill="hold">
                                          <p:stCondLst>
                                            <p:cond delay="2999"/>
                                          </p:stCondLst>
                                        </p:cTn>
                                        <p:tgtEl>
                                          <p:spTgt spid="4"/>
                                        </p:tgtEl>
                                        <p:attrNameLst>
                                          <p:attrName>style.visibility</p:attrName>
                                        </p:attrNameLst>
                                      </p:cBhvr>
                                      <p:to>
                                        <p:strVal val="hidden"/>
                                      </p:to>
                                    </p:set>
                                  </p:childTnLst>
                                </p:cTn>
                              </p:par>
                              <p:par>
                                <p:cTn id="300" presetID="2" presetClass="exit" presetSubtype="6" fill="hold" nodeType="withEffect">
                                  <p:stCondLst>
                                    <p:cond delay="0"/>
                                  </p:stCondLst>
                                  <p:childTnLst>
                                    <p:anim calcmode="lin" valueType="num">
                                      <p:cBhvr additive="base">
                                        <p:cTn id="301" dur="3000"/>
                                        <p:tgtEl>
                                          <p:spTgt spid="6"/>
                                        </p:tgtEl>
                                        <p:attrNameLst>
                                          <p:attrName>ppt_x</p:attrName>
                                        </p:attrNameLst>
                                      </p:cBhvr>
                                      <p:tavLst>
                                        <p:tav tm="0">
                                          <p:val>
                                            <p:strVal val="ppt_x"/>
                                          </p:val>
                                        </p:tav>
                                        <p:tav tm="100000">
                                          <p:val>
                                            <p:strVal val="1+ppt_w/2"/>
                                          </p:val>
                                        </p:tav>
                                      </p:tavLst>
                                    </p:anim>
                                    <p:anim calcmode="lin" valueType="num">
                                      <p:cBhvr additive="base">
                                        <p:cTn id="302" dur="3000"/>
                                        <p:tgtEl>
                                          <p:spTgt spid="6"/>
                                        </p:tgtEl>
                                        <p:attrNameLst>
                                          <p:attrName>ppt_y</p:attrName>
                                        </p:attrNameLst>
                                      </p:cBhvr>
                                      <p:tavLst>
                                        <p:tav tm="0">
                                          <p:val>
                                            <p:strVal val="ppt_y"/>
                                          </p:val>
                                        </p:tav>
                                        <p:tav tm="100000">
                                          <p:val>
                                            <p:strVal val="1+ppt_h/2"/>
                                          </p:val>
                                        </p:tav>
                                      </p:tavLst>
                                    </p:anim>
                                    <p:set>
                                      <p:cBhvr>
                                        <p:cTn id="303" dur="1" fill="hold">
                                          <p:stCondLst>
                                            <p:cond delay="2999"/>
                                          </p:stCondLst>
                                        </p:cTn>
                                        <p:tgtEl>
                                          <p:spTgt spid="6"/>
                                        </p:tgtEl>
                                        <p:attrNameLst>
                                          <p:attrName>style.visibility</p:attrName>
                                        </p:attrNameLst>
                                      </p:cBhvr>
                                      <p:to>
                                        <p:strVal val="hidden"/>
                                      </p:to>
                                    </p:set>
                                  </p:childTnLst>
                                </p:cTn>
                              </p:par>
                              <p:par>
                                <p:cTn id="304" presetID="2" presetClass="exit" presetSubtype="6" fill="hold" nodeType="withEffect">
                                  <p:stCondLst>
                                    <p:cond delay="0"/>
                                  </p:stCondLst>
                                  <p:childTnLst>
                                    <p:anim calcmode="lin" valueType="num">
                                      <p:cBhvr additive="base">
                                        <p:cTn id="305" dur="3000"/>
                                        <p:tgtEl>
                                          <p:spTgt spid="8"/>
                                        </p:tgtEl>
                                        <p:attrNameLst>
                                          <p:attrName>ppt_x</p:attrName>
                                        </p:attrNameLst>
                                      </p:cBhvr>
                                      <p:tavLst>
                                        <p:tav tm="0">
                                          <p:val>
                                            <p:strVal val="ppt_x"/>
                                          </p:val>
                                        </p:tav>
                                        <p:tav tm="100000">
                                          <p:val>
                                            <p:strVal val="1+ppt_w/2"/>
                                          </p:val>
                                        </p:tav>
                                      </p:tavLst>
                                    </p:anim>
                                    <p:anim calcmode="lin" valueType="num">
                                      <p:cBhvr additive="base">
                                        <p:cTn id="306" dur="3000"/>
                                        <p:tgtEl>
                                          <p:spTgt spid="8"/>
                                        </p:tgtEl>
                                        <p:attrNameLst>
                                          <p:attrName>ppt_y</p:attrName>
                                        </p:attrNameLst>
                                      </p:cBhvr>
                                      <p:tavLst>
                                        <p:tav tm="0">
                                          <p:val>
                                            <p:strVal val="ppt_y"/>
                                          </p:val>
                                        </p:tav>
                                        <p:tav tm="100000">
                                          <p:val>
                                            <p:strVal val="1+ppt_h/2"/>
                                          </p:val>
                                        </p:tav>
                                      </p:tavLst>
                                    </p:anim>
                                    <p:set>
                                      <p:cBhvr>
                                        <p:cTn id="307" dur="1" fill="hold">
                                          <p:stCondLst>
                                            <p:cond delay="2999"/>
                                          </p:stCondLst>
                                        </p:cTn>
                                        <p:tgtEl>
                                          <p:spTgt spid="8"/>
                                        </p:tgtEl>
                                        <p:attrNameLst>
                                          <p:attrName>style.visibility</p:attrName>
                                        </p:attrNameLst>
                                      </p:cBhvr>
                                      <p:to>
                                        <p:strVal val="hidden"/>
                                      </p:to>
                                    </p:set>
                                  </p:childTnLst>
                                </p:cTn>
                              </p:par>
                              <p:par>
                                <p:cTn id="308" presetID="2" presetClass="exit" presetSubtype="6" fill="hold" nodeType="withEffect">
                                  <p:stCondLst>
                                    <p:cond delay="0"/>
                                  </p:stCondLst>
                                  <p:childTnLst>
                                    <p:anim calcmode="lin" valueType="num">
                                      <p:cBhvr additive="base">
                                        <p:cTn id="309" dur="3000"/>
                                        <p:tgtEl>
                                          <p:spTgt spid="10"/>
                                        </p:tgtEl>
                                        <p:attrNameLst>
                                          <p:attrName>ppt_x</p:attrName>
                                        </p:attrNameLst>
                                      </p:cBhvr>
                                      <p:tavLst>
                                        <p:tav tm="0">
                                          <p:val>
                                            <p:strVal val="ppt_x"/>
                                          </p:val>
                                        </p:tav>
                                        <p:tav tm="100000">
                                          <p:val>
                                            <p:strVal val="1+ppt_w/2"/>
                                          </p:val>
                                        </p:tav>
                                      </p:tavLst>
                                    </p:anim>
                                    <p:anim calcmode="lin" valueType="num">
                                      <p:cBhvr additive="base">
                                        <p:cTn id="310" dur="3000"/>
                                        <p:tgtEl>
                                          <p:spTgt spid="10"/>
                                        </p:tgtEl>
                                        <p:attrNameLst>
                                          <p:attrName>ppt_y</p:attrName>
                                        </p:attrNameLst>
                                      </p:cBhvr>
                                      <p:tavLst>
                                        <p:tav tm="0">
                                          <p:val>
                                            <p:strVal val="ppt_y"/>
                                          </p:val>
                                        </p:tav>
                                        <p:tav tm="100000">
                                          <p:val>
                                            <p:strVal val="1+ppt_h/2"/>
                                          </p:val>
                                        </p:tav>
                                      </p:tavLst>
                                    </p:anim>
                                    <p:set>
                                      <p:cBhvr>
                                        <p:cTn id="311" dur="1" fill="hold">
                                          <p:stCondLst>
                                            <p:cond delay="2999"/>
                                          </p:stCondLst>
                                        </p:cTn>
                                        <p:tgtEl>
                                          <p:spTgt spid="10"/>
                                        </p:tgtEl>
                                        <p:attrNameLst>
                                          <p:attrName>style.visibility</p:attrName>
                                        </p:attrNameLst>
                                      </p:cBhvr>
                                      <p:to>
                                        <p:strVal val="hidden"/>
                                      </p:to>
                                    </p:set>
                                  </p:childTnLst>
                                </p:cTn>
                              </p:par>
                              <p:par>
                                <p:cTn id="312" presetID="2" presetClass="exit" presetSubtype="6" fill="hold" nodeType="withEffect">
                                  <p:stCondLst>
                                    <p:cond delay="0"/>
                                  </p:stCondLst>
                                  <p:childTnLst>
                                    <p:anim calcmode="lin" valueType="num">
                                      <p:cBhvr additive="base">
                                        <p:cTn id="313" dur="3000"/>
                                        <p:tgtEl>
                                          <p:spTgt spid="12"/>
                                        </p:tgtEl>
                                        <p:attrNameLst>
                                          <p:attrName>ppt_x</p:attrName>
                                        </p:attrNameLst>
                                      </p:cBhvr>
                                      <p:tavLst>
                                        <p:tav tm="0">
                                          <p:val>
                                            <p:strVal val="ppt_x"/>
                                          </p:val>
                                        </p:tav>
                                        <p:tav tm="100000">
                                          <p:val>
                                            <p:strVal val="1+ppt_w/2"/>
                                          </p:val>
                                        </p:tav>
                                      </p:tavLst>
                                    </p:anim>
                                    <p:anim calcmode="lin" valueType="num">
                                      <p:cBhvr additive="base">
                                        <p:cTn id="314" dur="3000"/>
                                        <p:tgtEl>
                                          <p:spTgt spid="12"/>
                                        </p:tgtEl>
                                        <p:attrNameLst>
                                          <p:attrName>ppt_y</p:attrName>
                                        </p:attrNameLst>
                                      </p:cBhvr>
                                      <p:tavLst>
                                        <p:tav tm="0">
                                          <p:val>
                                            <p:strVal val="ppt_y"/>
                                          </p:val>
                                        </p:tav>
                                        <p:tav tm="100000">
                                          <p:val>
                                            <p:strVal val="1+ppt_h/2"/>
                                          </p:val>
                                        </p:tav>
                                      </p:tavLst>
                                    </p:anim>
                                    <p:set>
                                      <p:cBhvr>
                                        <p:cTn id="315" dur="1" fill="hold">
                                          <p:stCondLst>
                                            <p:cond delay="2999"/>
                                          </p:stCondLst>
                                        </p:cTn>
                                        <p:tgtEl>
                                          <p:spTgt spid="12"/>
                                        </p:tgtEl>
                                        <p:attrNameLst>
                                          <p:attrName>style.visibility</p:attrName>
                                        </p:attrNameLst>
                                      </p:cBhvr>
                                      <p:to>
                                        <p:strVal val="hidden"/>
                                      </p:to>
                                    </p:set>
                                  </p:childTnLst>
                                </p:cTn>
                              </p:par>
                              <p:par>
                                <p:cTn id="316" presetID="2" presetClass="exit" presetSubtype="6" fill="hold" nodeType="withEffect">
                                  <p:stCondLst>
                                    <p:cond delay="0"/>
                                  </p:stCondLst>
                                  <p:childTnLst>
                                    <p:anim calcmode="lin" valueType="num">
                                      <p:cBhvr additive="base">
                                        <p:cTn id="317" dur="3000"/>
                                        <p:tgtEl>
                                          <p:spTgt spid="14"/>
                                        </p:tgtEl>
                                        <p:attrNameLst>
                                          <p:attrName>ppt_x</p:attrName>
                                        </p:attrNameLst>
                                      </p:cBhvr>
                                      <p:tavLst>
                                        <p:tav tm="0">
                                          <p:val>
                                            <p:strVal val="ppt_x"/>
                                          </p:val>
                                        </p:tav>
                                        <p:tav tm="100000">
                                          <p:val>
                                            <p:strVal val="1+ppt_w/2"/>
                                          </p:val>
                                        </p:tav>
                                      </p:tavLst>
                                    </p:anim>
                                    <p:anim calcmode="lin" valueType="num">
                                      <p:cBhvr additive="base">
                                        <p:cTn id="318" dur="3000"/>
                                        <p:tgtEl>
                                          <p:spTgt spid="14"/>
                                        </p:tgtEl>
                                        <p:attrNameLst>
                                          <p:attrName>ppt_y</p:attrName>
                                        </p:attrNameLst>
                                      </p:cBhvr>
                                      <p:tavLst>
                                        <p:tav tm="0">
                                          <p:val>
                                            <p:strVal val="ppt_y"/>
                                          </p:val>
                                        </p:tav>
                                        <p:tav tm="100000">
                                          <p:val>
                                            <p:strVal val="1+ppt_h/2"/>
                                          </p:val>
                                        </p:tav>
                                      </p:tavLst>
                                    </p:anim>
                                    <p:set>
                                      <p:cBhvr>
                                        <p:cTn id="319" dur="1" fill="hold">
                                          <p:stCondLst>
                                            <p:cond delay="2999"/>
                                          </p:stCondLst>
                                        </p:cTn>
                                        <p:tgtEl>
                                          <p:spTgt spid="14"/>
                                        </p:tgtEl>
                                        <p:attrNameLst>
                                          <p:attrName>style.visibility</p:attrName>
                                        </p:attrNameLst>
                                      </p:cBhvr>
                                      <p:to>
                                        <p:strVal val="hidden"/>
                                      </p:to>
                                    </p:set>
                                  </p:childTnLst>
                                </p:cTn>
                              </p:par>
                              <p:par>
                                <p:cTn id="320" presetID="2" presetClass="exit" presetSubtype="6" fill="hold" nodeType="withEffect">
                                  <p:stCondLst>
                                    <p:cond delay="0"/>
                                  </p:stCondLst>
                                  <p:childTnLst>
                                    <p:anim calcmode="lin" valueType="num">
                                      <p:cBhvr additive="base">
                                        <p:cTn id="321" dur="3000"/>
                                        <p:tgtEl>
                                          <p:spTgt spid="16"/>
                                        </p:tgtEl>
                                        <p:attrNameLst>
                                          <p:attrName>ppt_x</p:attrName>
                                        </p:attrNameLst>
                                      </p:cBhvr>
                                      <p:tavLst>
                                        <p:tav tm="0">
                                          <p:val>
                                            <p:strVal val="ppt_x"/>
                                          </p:val>
                                        </p:tav>
                                        <p:tav tm="100000">
                                          <p:val>
                                            <p:strVal val="1+ppt_w/2"/>
                                          </p:val>
                                        </p:tav>
                                      </p:tavLst>
                                    </p:anim>
                                    <p:anim calcmode="lin" valueType="num">
                                      <p:cBhvr additive="base">
                                        <p:cTn id="322" dur="3000"/>
                                        <p:tgtEl>
                                          <p:spTgt spid="16"/>
                                        </p:tgtEl>
                                        <p:attrNameLst>
                                          <p:attrName>ppt_y</p:attrName>
                                        </p:attrNameLst>
                                      </p:cBhvr>
                                      <p:tavLst>
                                        <p:tav tm="0">
                                          <p:val>
                                            <p:strVal val="ppt_y"/>
                                          </p:val>
                                        </p:tav>
                                        <p:tav tm="100000">
                                          <p:val>
                                            <p:strVal val="1+ppt_h/2"/>
                                          </p:val>
                                        </p:tav>
                                      </p:tavLst>
                                    </p:anim>
                                    <p:set>
                                      <p:cBhvr>
                                        <p:cTn id="323" dur="1" fill="hold">
                                          <p:stCondLst>
                                            <p:cond delay="2999"/>
                                          </p:stCondLst>
                                        </p:cTn>
                                        <p:tgtEl>
                                          <p:spTgt spid="16"/>
                                        </p:tgtEl>
                                        <p:attrNameLst>
                                          <p:attrName>style.visibility</p:attrName>
                                        </p:attrNameLst>
                                      </p:cBhvr>
                                      <p:to>
                                        <p:strVal val="hidden"/>
                                      </p:to>
                                    </p:set>
                                  </p:childTnLst>
                                </p:cTn>
                              </p:par>
                              <p:par>
                                <p:cTn id="324" presetID="2" presetClass="exit" presetSubtype="6" fill="hold" nodeType="withEffect">
                                  <p:stCondLst>
                                    <p:cond delay="0"/>
                                  </p:stCondLst>
                                  <p:childTnLst>
                                    <p:anim calcmode="lin" valueType="num">
                                      <p:cBhvr additive="base">
                                        <p:cTn id="325" dur="3000"/>
                                        <p:tgtEl>
                                          <p:spTgt spid="18"/>
                                        </p:tgtEl>
                                        <p:attrNameLst>
                                          <p:attrName>ppt_x</p:attrName>
                                        </p:attrNameLst>
                                      </p:cBhvr>
                                      <p:tavLst>
                                        <p:tav tm="0">
                                          <p:val>
                                            <p:strVal val="ppt_x"/>
                                          </p:val>
                                        </p:tav>
                                        <p:tav tm="100000">
                                          <p:val>
                                            <p:strVal val="1+ppt_w/2"/>
                                          </p:val>
                                        </p:tav>
                                      </p:tavLst>
                                    </p:anim>
                                    <p:anim calcmode="lin" valueType="num">
                                      <p:cBhvr additive="base">
                                        <p:cTn id="326" dur="3000"/>
                                        <p:tgtEl>
                                          <p:spTgt spid="18"/>
                                        </p:tgtEl>
                                        <p:attrNameLst>
                                          <p:attrName>ppt_y</p:attrName>
                                        </p:attrNameLst>
                                      </p:cBhvr>
                                      <p:tavLst>
                                        <p:tav tm="0">
                                          <p:val>
                                            <p:strVal val="ppt_y"/>
                                          </p:val>
                                        </p:tav>
                                        <p:tav tm="100000">
                                          <p:val>
                                            <p:strVal val="1+ppt_h/2"/>
                                          </p:val>
                                        </p:tav>
                                      </p:tavLst>
                                    </p:anim>
                                    <p:set>
                                      <p:cBhvr>
                                        <p:cTn id="327" dur="1" fill="hold">
                                          <p:stCondLst>
                                            <p:cond delay="2999"/>
                                          </p:stCondLst>
                                        </p:cTn>
                                        <p:tgtEl>
                                          <p:spTgt spid="18"/>
                                        </p:tgtEl>
                                        <p:attrNameLst>
                                          <p:attrName>style.visibility</p:attrName>
                                        </p:attrNameLst>
                                      </p:cBhvr>
                                      <p:to>
                                        <p:strVal val="hidden"/>
                                      </p:to>
                                    </p:set>
                                  </p:childTnLst>
                                </p:cTn>
                              </p:par>
                              <p:par>
                                <p:cTn id="328" presetID="2" presetClass="exit" presetSubtype="6" fill="hold" nodeType="withEffect">
                                  <p:stCondLst>
                                    <p:cond delay="0"/>
                                  </p:stCondLst>
                                  <p:childTnLst>
                                    <p:anim calcmode="lin" valueType="num">
                                      <p:cBhvr additive="base">
                                        <p:cTn id="329" dur="3000"/>
                                        <p:tgtEl>
                                          <p:spTgt spid="20"/>
                                        </p:tgtEl>
                                        <p:attrNameLst>
                                          <p:attrName>ppt_x</p:attrName>
                                        </p:attrNameLst>
                                      </p:cBhvr>
                                      <p:tavLst>
                                        <p:tav tm="0">
                                          <p:val>
                                            <p:strVal val="ppt_x"/>
                                          </p:val>
                                        </p:tav>
                                        <p:tav tm="100000">
                                          <p:val>
                                            <p:strVal val="1+ppt_w/2"/>
                                          </p:val>
                                        </p:tav>
                                      </p:tavLst>
                                    </p:anim>
                                    <p:anim calcmode="lin" valueType="num">
                                      <p:cBhvr additive="base">
                                        <p:cTn id="330" dur="3000"/>
                                        <p:tgtEl>
                                          <p:spTgt spid="20"/>
                                        </p:tgtEl>
                                        <p:attrNameLst>
                                          <p:attrName>ppt_y</p:attrName>
                                        </p:attrNameLst>
                                      </p:cBhvr>
                                      <p:tavLst>
                                        <p:tav tm="0">
                                          <p:val>
                                            <p:strVal val="ppt_y"/>
                                          </p:val>
                                        </p:tav>
                                        <p:tav tm="100000">
                                          <p:val>
                                            <p:strVal val="1+ppt_h/2"/>
                                          </p:val>
                                        </p:tav>
                                      </p:tavLst>
                                    </p:anim>
                                    <p:set>
                                      <p:cBhvr>
                                        <p:cTn id="331" dur="1" fill="hold">
                                          <p:stCondLst>
                                            <p:cond delay="2999"/>
                                          </p:stCondLst>
                                        </p:cTn>
                                        <p:tgtEl>
                                          <p:spTgt spid="20"/>
                                        </p:tgtEl>
                                        <p:attrNameLst>
                                          <p:attrName>style.visibility</p:attrName>
                                        </p:attrNameLst>
                                      </p:cBhvr>
                                      <p:to>
                                        <p:strVal val="hidden"/>
                                      </p:to>
                                    </p:set>
                                  </p:childTnLst>
                                </p:cTn>
                              </p:par>
                              <p:par>
                                <p:cTn id="332" presetID="2" presetClass="exit" presetSubtype="6" fill="hold" nodeType="withEffect">
                                  <p:stCondLst>
                                    <p:cond delay="0"/>
                                  </p:stCondLst>
                                  <p:childTnLst>
                                    <p:anim calcmode="lin" valueType="num">
                                      <p:cBhvr additive="base">
                                        <p:cTn id="333" dur="3000"/>
                                        <p:tgtEl>
                                          <p:spTgt spid="22"/>
                                        </p:tgtEl>
                                        <p:attrNameLst>
                                          <p:attrName>ppt_x</p:attrName>
                                        </p:attrNameLst>
                                      </p:cBhvr>
                                      <p:tavLst>
                                        <p:tav tm="0">
                                          <p:val>
                                            <p:strVal val="ppt_x"/>
                                          </p:val>
                                        </p:tav>
                                        <p:tav tm="100000">
                                          <p:val>
                                            <p:strVal val="1+ppt_w/2"/>
                                          </p:val>
                                        </p:tav>
                                      </p:tavLst>
                                    </p:anim>
                                    <p:anim calcmode="lin" valueType="num">
                                      <p:cBhvr additive="base">
                                        <p:cTn id="334" dur="3000"/>
                                        <p:tgtEl>
                                          <p:spTgt spid="22"/>
                                        </p:tgtEl>
                                        <p:attrNameLst>
                                          <p:attrName>ppt_y</p:attrName>
                                        </p:attrNameLst>
                                      </p:cBhvr>
                                      <p:tavLst>
                                        <p:tav tm="0">
                                          <p:val>
                                            <p:strVal val="ppt_y"/>
                                          </p:val>
                                        </p:tav>
                                        <p:tav tm="100000">
                                          <p:val>
                                            <p:strVal val="1+ppt_h/2"/>
                                          </p:val>
                                        </p:tav>
                                      </p:tavLst>
                                    </p:anim>
                                    <p:set>
                                      <p:cBhvr>
                                        <p:cTn id="335" dur="1" fill="hold">
                                          <p:stCondLst>
                                            <p:cond delay="2999"/>
                                          </p:stCondLst>
                                        </p:cTn>
                                        <p:tgtEl>
                                          <p:spTgt spid="22"/>
                                        </p:tgtEl>
                                        <p:attrNameLst>
                                          <p:attrName>style.visibility</p:attrName>
                                        </p:attrNameLst>
                                      </p:cBhvr>
                                      <p:to>
                                        <p:strVal val="hidden"/>
                                      </p:to>
                                    </p:set>
                                  </p:childTnLst>
                                </p:cTn>
                              </p:par>
                              <p:par>
                                <p:cTn id="336" presetID="2" presetClass="exit" presetSubtype="6" fill="hold" nodeType="withEffect">
                                  <p:stCondLst>
                                    <p:cond delay="0"/>
                                  </p:stCondLst>
                                  <p:childTnLst>
                                    <p:anim calcmode="lin" valueType="num">
                                      <p:cBhvr additive="base">
                                        <p:cTn id="337" dur="3000"/>
                                        <p:tgtEl>
                                          <p:spTgt spid="24"/>
                                        </p:tgtEl>
                                        <p:attrNameLst>
                                          <p:attrName>ppt_x</p:attrName>
                                        </p:attrNameLst>
                                      </p:cBhvr>
                                      <p:tavLst>
                                        <p:tav tm="0">
                                          <p:val>
                                            <p:strVal val="ppt_x"/>
                                          </p:val>
                                        </p:tav>
                                        <p:tav tm="100000">
                                          <p:val>
                                            <p:strVal val="1+ppt_w/2"/>
                                          </p:val>
                                        </p:tav>
                                      </p:tavLst>
                                    </p:anim>
                                    <p:anim calcmode="lin" valueType="num">
                                      <p:cBhvr additive="base">
                                        <p:cTn id="338" dur="3000"/>
                                        <p:tgtEl>
                                          <p:spTgt spid="24"/>
                                        </p:tgtEl>
                                        <p:attrNameLst>
                                          <p:attrName>ppt_y</p:attrName>
                                        </p:attrNameLst>
                                      </p:cBhvr>
                                      <p:tavLst>
                                        <p:tav tm="0">
                                          <p:val>
                                            <p:strVal val="ppt_y"/>
                                          </p:val>
                                        </p:tav>
                                        <p:tav tm="100000">
                                          <p:val>
                                            <p:strVal val="1+ppt_h/2"/>
                                          </p:val>
                                        </p:tav>
                                      </p:tavLst>
                                    </p:anim>
                                    <p:set>
                                      <p:cBhvr>
                                        <p:cTn id="339" dur="1" fill="hold">
                                          <p:stCondLst>
                                            <p:cond delay="2999"/>
                                          </p:stCondLst>
                                        </p:cTn>
                                        <p:tgtEl>
                                          <p:spTgt spid="24"/>
                                        </p:tgtEl>
                                        <p:attrNameLst>
                                          <p:attrName>style.visibility</p:attrName>
                                        </p:attrNameLst>
                                      </p:cBhvr>
                                      <p:to>
                                        <p:strVal val="hidden"/>
                                      </p:to>
                                    </p:set>
                                  </p:childTnLst>
                                </p:cTn>
                              </p:par>
                              <p:par>
                                <p:cTn id="340" presetID="2" presetClass="exit" presetSubtype="6" fill="hold" nodeType="withEffect">
                                  <p:stCondLst>
                                    <p:cond delay="0"/>
                                  </p:stCondLst>
                                  <p:childTnLst>
                                    <p:anim calcmode="lin" valueType="num">
                                      <p:cBhvr additive="base">
                                        <p:cTn id="341" dur="3000"/>
                                        <p:tgtEl>
                                          <p:spTgt spid="26"/>
                                        </p:tgtEl>
                                        <p:attrNameLst>
                                          <p:attrName>ppt_x</p:attrName>
                                        </p:attrNameLst>
                                      </p:cBhvr>
                                      <p:tavLst>
                                        <p:tav tm="0">
                                          <p:val>
                                            <p:strVal val="ppt_x"/>
                                          </p:val>
                                        </p:tav>
                                        <p:tav tm="100000">
                                          <p:val>
                                            <p:strVal val="1+ppt_w/2"/>
                                          </p:val>
                                        </p:tav>
                                      </p:tavLst>
                                    </p:anim>
                                    <p:anim calcmode="lin" valueType="num">
                                      <p:cBhvr additive="base">
                                        <p:cTn id="342" dur="3000"/>
                                        <p:tgtEl>
                                          <p:spTgt spid="26"/>
                                        </p:tgtEl>
                                        <p:attrNameLst>
                                          <p:attrName>ppt_y</p:attrName>
                                        </p:attrNameLst>
                                      </p:cBhvr>
                                      <p:tavLst>
                                        <p:tav tm="0">
                                          <p:val>
                                            <p:strVal val="ppt_y"/>
                                          </p:val>
                                        </p:tav>
                                        <p:tav tm="100000">
                                          <p:val>
                                            <p:strVal val="1+ppt_h/2"/>
                                          </p:val>
                                        </p:tav>
                                      </p:tavLst>
                                    </p:anim>
                                    <p:set>
                                      <p:cBhvr>
                                        <p:cTn id="343" dur="1" fill="hold">
                                          <p:stCondLst>
                                            <p:cond delay="2999"/>
                                          </p:stCondLst>
                                        </p:cTn>
                                        <p:tgtEl>
                                          <p:spTgt spid="26"/>
                                        </p:tgtEl>
                                        <p:attrNameLst>
                                          <p:attrName>style.visibility</p:attrName>
                                        </p:attrNameLst>
                                      </p:cBhvr>
                                      <p:to>
                                        <p:strVal val="hidden"/>
                                      </p:to>
                                    </p:set>
                                  </p:childTnLst>
                                </p:cTn>
                              </p:par>
                              <p:par>
                                <p:cTn id="344" presetID="2" presetClass="exit" presetSubtype="6" fill="hold" nodeType="withEffect">
                                  <p:stCondLst>
                                    <p:cond delay="0"/>
                                  </p:stCondLst>
                                  <p:childTnLst>
                                    <p:anim calcmode="lin" valueType="num">
                                      <p:cBhvr additive="base">
                                        <p:cTn id="345" dur="3000"/>
                                        <p:tgtEl>
                                          <p:spTgt spid="28"/>
                                        </p:tgtEl>
                                        <p:attrNameLst>
                                          <p:attrName>ppt_x</p:attrName>
                                        </p:attrNameLst>
                                      </p:cBhvr>
                                      <p:tavLst>
                                        <p:tav tm="0">
                                          <p:val>
                                            <p:strVal val="ppt_x"/>
                                          </p:val>
                                        </p:tav>
                                        <p:tav tm="100000">
                                          <p:val>
                                            <p:strVal val="1+ppt_w/2"/>
                                          </p:val>
                                        </p:tav>
                                      </p:tavLst>
                                    </p:anim>
                                    <p:anim calcmode="lin" valueType="num">
                                      <p:cBhvr additive="base">
                                        <p:cTn id="346" dur="3000"/>
                                        <p:tgtEl>
                                          <p:spTgt spid="28"/>
                                        </p:tgtEl>
                                        <p:attrNameLst>
                                          <p:attrName>ppt_y</p:attrName>
                                        </p:attrNameLst>
                                      </p:cBhvr>
                                      <p:tavLst>
                                        <p:tav tm="0">
                                          <p:val>
                                            <p:strVal val="ppt_y"/>
                                          </p:val>
                                        </p:tav>
                                        <p:tav tm="100000">
                                          <p:val>
                                            <p:strVal val="1+ppt_h/2"/>
                                          </p:val>
                                        </p:tav>
                                      </p:tavLst>
                                    </p:anim>
                                    <p:set>
                                      <p:cBhvr>
                                        <p:cTn id="347" dur="1" fill="hold">
                                          <p:stCondLst>
                                            <p:cond delay="2999"/>
                                          </p:stCondLst>
                                        </p:cTn>
                                        <p:tgtEl>
                                          <p:spTgt spid="28"/>
                                        </p:tgtEl>
                                        <p:attrNameLst>
                                          <p:attrName>style.visibility</p:attrName>
                                        </p:attrNameLst>
                                      </p:cBhvr>
                                      <p:to>
                                        <p:strVal val="hidden"/>
                                      </p:to>
                                    </p:set>
                                  </p:childTnLst>
                                </p:cTn>
                              </p:par>
                              <p:par>
                                <p:cTn id="348" presetID="2" presetClass="exit" presetSubtype="6" fill="hold" nodeType="withEffect">
                                  <p:stCondLst>
                                    <p:cond delay="0"/>
                                  </p:stCondLst>
                                  <p:childTnLst>
                                    <p:anim calcmode="lin" valueType="num">
                                      <p:cBhvr additive="base">
                                        <p:cTn id="349" dur="3000"/>
                                        <p:tgtEl>
                                          <p:spTgt spid="30"/>
                                        </p:tgtEl>
                                        <p:attrNameLst>
                                          <p:attrName>ppt_x</p:attrName>
                                        </p:attrNameLst>
                                      </p:cBhvr>
                                      <p:tavLst>
                                        <p:tav tm="0">
                                          <p:val>
                                            <p:strVal val="ppt_x"/>
                                          </p:val>
                                        </p:tav>
                                        <p:tav tm="100000">
                                          <p:val>
                                            <p:strVal val="1+ppt_w/2"/>
                                          </p:val>
                                        </p:tav>
                                      </p:tavLst>
                                    </p:anim>
                                    <p:anim calcmode="lin" valueType="num">
                                      <p:cBhvr additive="base">
                                        <p:cTn id="350" dur="3000"/>
                                        <p:tgtEl>
                                          <p:spTgt spid="30"/>
                                        </p:tgtEl>
                                        <p:attrNameLst>
                                          <p:attrName>ppt_y</p:attrName>
                                        </p:attrNameLst>
                                      </p:cBhvr>
                                      <p:tavLst>
                                        <p:tav tm="0">
                                          <p:val>
                                            <p:strVal val="ppt_y"/>
                                          </p:val>
                                        </p:tav>
                                        <p:tav tm="100000">
                                          <p:val>
                                            <p:strVal val="1+ppt_h/2"/>
                                          </p:val>
                                        </p:tav>
                                      </p:tavLst>
                                    </p:anim>
                                    <p:set>
                                      <p:cBhvr>
                                        <p:cTn id="351" dur="1" fill="hold">
                                          <p:stCondLst>
                                            <p:cond delay="2999"/>
                                          </p:stCondLst>
                                        </p:cTn>
                                        <p:tgtEl>
                                          <p:spTgt spid="30"/>
                                        </p:tgtEl>
                                        <p:attrNameLst>
                                          <p:attrName>style.visibility</p:attrName>
                                        </p:attrNameLst>
                                      </p:cBhvr>
                                      <p:to>
                                        <p:strVal val="hidden"/>
                                      </p:to>
                                    </p:set>
                                  </p:childTnLst>
                                </p:cTn>
                              </p:par>
                              <p:par>
                                <p:cTn id="352" presetID="2" presetClass="exit" presetSubtype="6" fill="hold" nodeType="withEffect">
                                  <p:stCondLst>
                                    <p:cond delay="0"/>
                                  </p:stCondLst>
                                  <p:childTnLst>
                                    <p:anim calcmode="lin" valueType="num">
                                      <p:cBhvr additive="base">
                                        <p:cTn id="353" dur="3000"/>
                                        <p:tgtEl>
                                          <p:spTgt spid="32"/>
                                        </p:tgtEl>
                                        <p:attrNameLst>
                                          <p:attrName>ppt_x</p:attrName>
                                        </p:attrNameLst>
                                      </p:cBhvr>
                                      <p:tavLst>
                                        <p:tav tm="0">
                                          <p:val>
                                            <p:strVal val="ppt_x"/>
                                          </p:val>
                                        </p:tav>
                                        <p:tav tm="100000">
                                          <p:val>
                                            <p:strVal val="1+ppt_w/2"/>
                                          </p:val>
                                        </p:tav>
                                      </p:tavLst>
                                    </p:anim>
                                    <p:anim calcmode="lin" valueType="num">
                                      <p:cBhvr additive="base">
                                        <p:cTn id="354" dur="3000"/>
                                        <p:tgtEl>
                                          <p:spTgt spid="32"/>
                                        </p:tgtEl>
                                        <p:attrNameLst>
                                          <p:attrName>ppt_y</p:attrName>
                                        </p:attrNameLst>
                                      </p:cBhvr>
                                      <p:tavLst>
                                        <p:tav tm="0">
                                          <p:val>
                                            <p:strVal val="ppt_y"/>
                                          </p:val>
                                        </p:tav>
                                        <p:tav tm="100000">
                                          <p:val>
                                            <p:strVal val="1+ppt_h/2"/>
                                          </p:val>
                                        </p:tav>
                                      </p:tavLst>
                                    </p:anim>
                                    <p:set>
                                      <p:cBhvr>
                                        <p:cTn id="355" dur="1" fill="hold">
                                          <p:stCondLst>
                                            <p:cond delay="2999"/>
                                          </p:stCondLst>
                                        </p:cTn>
                                        <p:tgtEl>
                                          <p:spTgt spid="32"/>
                                        </p:tgtEl>
                                        <p:attrNameLst>
                                          <p:attrName>style.visibility</p:attrName>
                                        </p:attrNameLst>
                                      </p:cBhvr>
                                      <p:to>
                                        <p:strVal val="hidden"/>
                                      </p:to>
                                    </p:set>
                                  </p:childTnLst>
                                </p:cTn>
                              </p:par>
                              <p:par>
                                <p:cTn id="356" presetID="2" presetClass="exit" presetSubtype="6" fill="hold" nodeType="withEffect">
                                  <p:stCondLst>
                                    <p:cond delay="0"/>
                                  </p:stCondLst>
                                  <p:childTnLst>
                                    <p:anim calcmode="lin" valueType="num">
                                      <p:cBhvr additive="base">
                                        <p:cTn id="357" dur="3000"/>
                                        <p:tgtEl>
                                          <p:spTgt spid="34"/>
                                        </p:tgtEl>
                                        <p:attrNameLst>
                                          <p:attrName>ppt_x</p:attrName>
                                        </p:attrNameLst>
                                      </p:cBhvr>
                                      <p:tavLst>
                                        <p:tav tm="0">
                                          <p:val>
                                            <p:strVal val="ppt_x"/>
                                          </p:val>
                                        </p:tav>
                                        <p:tav tm="100000">
                                          <p:val>
                                            <p:strVal val="1+ppt_w/2"/>
                                          </p:val>
                                        </p:tav>
                                      </p:tavLst>
                                    </p:anim>
                                    <p:anim calcmode="lin" valueType="num">
                                      <p:cBhvr additive="base">
                                        <p:cTn id="358" dur="3000"/>
                                        <p:tgtEl>
                                          <p:spTgt spid="34"/>
                                        </p:tgtEl>
                                        <p:attrNameLst>
                                          <p:attrName>ppt_y</p:attrName>
                                        </p:attrNameLst>
                                      </p:cBhvr>
                                      <p:tavLst>
                                        <p:tav tm="0">
                                          <p:val>
                                            <p:strVal val="ppt_y"/>
                                          </p:val>
                                        </p:tav>
                                        <p:tav tm="100000">
                                          <p:val>
                                            <p:strVal val="1+ppt_h/2"/>
                                          </p:val>
                                        </p:tav>
                                      </p:tavLst>
                                    </p:anim>
                                    <p:set>
                                      <p:cBhvr>
                                        <p:cTn id="359" dur="1" fill="hold">
                                          <p:stCondLst>
                                            <p:cond delay="2999"/>
                                          </p:stCondLst>
                                        </p:cTn>
                                        <p:tgtEl>
                                          <p:spTgt spid="34"/>
                                        </p:tgtEl>
                                        <p:attrNameLst>
                                          <p:attrName>style.visibility</p:attrName>
                                        </p:attrNameLst>
                                      </p:cBhvr>
                                      <p:to>
                                        <p:strVal val="hidden"/>
                                      </p:to>
                                    </p:set>
                                  </p:childTnLst>
                                </p:cTn>
                              </p:par>
                              <p:par>
                                <p:cTn id="360" presetID="2" presetClass="exit" presetSubtype="6" fill="hold" nodeType="withEffect">
                                  <p:stCondLst>
                                    <p:cond delay="0"/>
                                  </p:stCondLst>
                                  <p:childTnLst>
                                    <p:anim calcmode="lin" valueType="num">
                                      <p:cBhvr additive="base">
                                        <p:cTn id="361" dur="3000"/>
                                        <p:tgtEl>
                                          <p:spTgt spid="36"/>
                                        </p:tgtEl>
                                        <p:attrNameLst>
                                          <p:attrName>ppt_x</p:attrName>
                                        </p:attrNameLst>
                                      </p:cBhvr>
                                      <p:tavLst>
                                        <p:tav tm="0">
                                          <p:val>
                                            <p:strVal val="ppt_x"/>
                                          </p:val>
                                        </p:tav>
                                        <p:tav tm="100000">
                                          <p:val>
                                            <p:strVal val="1+ppt_w/2"/>
                                          </p:val>
                                        </p:tav>
                                      </p:tavLst>
                                    </p:anim>
                                    <p:anim calcmode="lin" valueType="num">
                                      <p:cBhvr additive="base">
                                        <p:cTn id="362" dur="3000"/>
                                        <p:tgtEl>
                                          <p:spTgt spid="36"/>
                                        </p:tgtEl>
                                        <p:attrNameLst>
                                          <p:attrName>ppt_y</p:attrName>
                                        </p:attrNameLst>
                                      </p:cBhvr>
                                      <p:tavLst>
                                        <p:tav tm="0">
                                          <p:val>
                                            <p:strVal val="ppt_y"/>
                                          </p:val>
                                        </p:tav>
                                        <p:tav tm="100000">
                                          <p:val>
                                            <p:strVal val="1+ppt_h/2"/>
                                          </p:val>
                                        </p:tav>
                                      </p:tavLst>
                                    </p:anim>
                                    <p:set>
                                      <p:cBhvr>
                                        <p:cTn id="363" dur="1" fill="hold">
                                          <p:stCondLst>
                                            <p:cond delay="2999"/>
                                          </p:stCondLst>
                                        </p:cTn>
                                        <p:tgtEl>
                                          <p:spTgt spid="36"/>
                                        </p:tgtEl>
                                        <p:attrNameLst>
                                          <p:attrName>style.visibility</p:attrName>
                                        </p:attrNameLst>
                                      </p:cBhvr>
                                      <p:to>
                                        <p:strVal val="hidden"/>
                                      </p:to>
                                    </p:set>
                                  </p:childTnLst>
                                </p:cTn>
                              </p:par>
                              <p:par>
                                <p:cTn id="364" presetID="2" presetClass="exit" presetSubtype="6" fill="hold" nodeType="withEffect">
                                  <p:stCondLst>
                                    <p:cond delay="0"/>
                                  </p:stCondLst>
                                  <p:childTnLst>
                                    <p:anim calcmode="lin" valueType="num">
                                      <p:cBhvr additive="base">
                                        <p:cTn id="365" dur="3000"/>
                                        <p:tgtEl>
                                          <p:spTgt spid="38"/>
                                        </p:tgtEl>
                                        <p:attrNameLst>
                                          <p:attrName>ppt_x</p:attrName>
                                        </p:attrNameLst>
                                      </p:cBhvr>
                                      <p:tavLst>
                                        <p:tav tm="0">
                                          <p:val>
                                            <p:strVal val="ppt_x"/>
                                          </p:val>
                                        </p:tav>
                                        <p:tav tm="100000">
                                          <p:val>
                                            <p:strVal val="1+ppt_w/2"/>
                                          </p:val>
                                        </p:tav>
                                      </p:tavLst>
                                    </p:anim>
                                    <p:anim calcmode="lin" valueType="num">
                                      <p:cBhvr additive="base">
                                        <p:cTn id="366" dur="3000"/>
                                        <p:tgtEl>
                                          <p:spTgt spid="38"/>
                                        </p:tgtEl>
                                        <p:attrNameLst>
                                          <p:attrName>ppt_y</p:attrName>
                                        </p:attrNameLst>
                                      </p:cBhvr>
                                      <p:tavLst>
                                        <p:tav tm="0">
                                          <p:val>
                                            <p:strVal val="ppt_y"/>
                                          </p:val>
                                        </p:tav>
                                        <p:tav tm="100000">
                                          <p:val>
                                            <p:strVal val="1+ppt_h/2"/>
                                          </p:val>
                                        </p:tav>
                                      </p:tavLst>
                                    </p:anim>
                                    <p:set>
                                      <p:cBhvr>
                                        <p:cTn id="367" dur="1" fill="hold">
                                          <p:stCondLst>
                                            <p:cond delay="2999"/>
                                          </p:stCondLst>
                                        </p:cTn>
                                        <p:tgtEl>
                                          <p:spTgt spid="38"/>
                                        </p:tgtEl>
                                        <p:attrNameLst>
                                          <p:attrName>style.visibility</p:attrName>
                                        </p:attrNameLst>
                                      </p:cBhvr>
                                      <p:to>
                                        <p:strVal val="hidden"/>
                                      </p:to>
                                    </p:set>
                                  </p:childTnLst>
                                </p:cTn>
                              </p:par>
                              <p:par>
                                <p:cTn id="368" presetID="2" presetClass="exit" presetSubtype="3" fill="hold" nodeType="withEffect">
                                  <p:stCondLst>
                                    <p:cond delay="0"/>
                                  </p:stCondLst>
                                  <p:childTnLst>
                                    <p:anim calcmode="lin" valueType="num">
                                      <p:cBhvr additive="base">
                                        <p:cTn id="369" dur="3000"/>
                                        <p:tgtEl>
                                          <p:spTgt spid="5"/>
                                        </p:tgtEl>
                                        <p:attrNameLst>
                                          <p:attrName>ppt_x</p:attrName>
                                        </p:attrNameLst>
                                      </p:cBhvr>
                                      <p:tavLst>
                                        <p:tav tm="0">
                                          <p:val>
                                            <p:strVal val="ppt_x"/>
                                          </p:val>
                                        </p:tav>
                                        <p:tav tm="100000">
                                          <p:val>
                                            <p:strVal val="1+ppt_w/2"/>
                                          </p:val>
                                        </p:tav>
                                      </p:tavLst>
                                    </p:anim>
                                    <p:anim calcmode="lin" valueType="num">
                                      <p:cBhvr additive="base">
                                        <p:cTn id="370" dur="3000"/>
                                        <p:tgtEl>
                                          <p:spTgt spid="5"/>
                                        </p:tgtEl>
                                        <p:attrNameLst>
                                          <p:attrName>ppt_y</p:attrName>
                                        </p:attrNameLst>
                                      </p:cBhvr>
                                      <p:tavLst>
                                        <p:tav tm="0">
                                          <p:val>
                                            <p:strVal val="ppt_y"/>
                                          </p:val>
                                        </p:tav>
                                        <p:tav tm="100000">
                                          <p:val>
                                            <p:strVal val="0-ppt_h/2"/>
                                          </p:val>
                                        </p:tav>
                                      </p:tavLst>
                                    </p:anim>
                                    <p:set>
                                      <p:cBhvr>
                                        <p:cTn id="371" dur="1" fill="hold">
                                          <p:stCondLst>
                                            <p:cond delay="2999"/>
                                          </p:stCondLst>
                                        </p:cTn>
                                        <p:tgtEl>
                                          <p:spTgt spid="5"/>
                                        </p:tgtEl>
                                        <p:attrNameLst>
                                          <p:attrName>style.visibility</p:attrName>
                                        </p:attrNameLst>
                                      </p:cBhvr>
                                      <p:to>
                                        <p:strVal val="hidden"/>
                                      </p:to>
                                    </p:set>
                                  </p:childTnLst>
                                </p:cTn>
                              </p:par>
                              <p:par>
                                <p:cTn id="372" presetID="2" presetClass="exit" presetSubtype="3" fill="hold" nodeType="withEffect">
                                  <p:stCondLst>
                                    <p:cond delay="0"/>
                                  </p:stCondLst>
                                  <p:childTnLst>
                                    <p:anim calcmode="lin" valueType="num">
                                      <p:cBhvr additive="base">
                                        <p:cTn id="373" dur="3000"/>
                                        <p:tgtEl>
                                          <p:spTgt spid="7"/>
                                        </p:tgtEl>
                                        <p:attrNameLst>
                                          <p:attrName>ppt_x</p:attrName>
                                        </p:attrNameLst>
                                      </p:cBhvr>
                                      <p:tavLst>
                                        <p:tav tm="0">
                                          <p:val>
                                            <p:strVal val="ppt_x"/>
                                          </p:val>
                                        </p:tav>
                                        <p:tav tm="100000">
                                          <p:val>
                                            <p:strVal val="1+ppt_w/2"/>
                                          </p:val>
                                        </p:tav>
                                      </p:tavLst>
                                    </p:anim>
                                    <p:anim calcmode="lin" valueType="num">
                                      <p:cBhvr additive="base">
                                        <p:cTn id="374" dur="3000"/>
                                        <p:tgtEl>
                                          <p:spTgt spid="7"/>
                                        </p:tgtEl>
                                        <p:attrNameLst>
                                          <p:attrName>ppt_y</p:attrName>
                                        </p:attrNameLst>
                                      </p:cBhvr>
                                      <p:tavLst>
                                        <p:tav tm="0">
                                          <p:val>
                                            <p:strVal val="ppt_y"/>
                                          </p:val>
                                        </p:tav>
                                        <p:tav tm="100000">
                                          <p:val>
                                            <p:strVal val="0-ppt_h/2"/>
                                          </p:val>
                                        </p:tav>
                                      </p:tavLst>
                                    </p:anim>
                                    <p:set>
                                      <p:cBhvr>
                                        <p:cTn id="375" dur="1" fill="hold">
                                          <p:stCondLst>
                                            <p:cond delay="2999"/>
                                          </p:stCondLst>
                                        </p:cTn>
                                        <p:tgtEl>
                                          <p:spTgt spid="7"/>
                                        </p:tgtEl>
                                        <p:attrNameLst>
                                          <p:attrName>style.visibility</p:attrName>
                                        </p:attrNameLst>
                                      </p:cBhvr>
                                      <p:to>
                                        <p:strVal val="hidden"/>
                                      </p:to>
                                    </p:set>
                                  </p:childTnLst>
                                </p:cTn>
                              </p:par>
                              <p:par>
                                <p:cTn id="376" presetID="2" presetClass="exit" presetSubtype="3" fill="hold" nodeType="withEffect">
                                  <p:stCondLst>
                                    <p:cond delay="0"/>
                                  </p:stCondLst>
                                  <p:childTnLst>
                                    <p:anim calcmode="lin" valueType="num">
                                      <p:cBhvr additive="base">
                                        <p:cTn id="377" dur="3000"/>
                                        <p:tgtEl>
                                          <p:spTgt spid="9"/>
                                        </p:tgtEl>
                                        <p:attrNameLst>
                                          <p:attrName>ppt_x</p:attrName>
                                        </p:attrNameLst>
                                      </p:cBhvr>
                                      <p:tavLst>
                                        <p:tav tm="0">
                                          <p:val>
                                            <p:strVal val="ppt_x"/>
                                          </p:val>
                                        </p:tav>
                                        <p:tav tm="100000">
                                          <p:val>
                                            <p:strVal val="1+ppt_w/2"/>
                                          </p:val>
                                        </p:tav>
                                      </p:tavLst>
                                    </p:anim>
                                    <p:anim calcmode="lin" valueType="num">
                                      <p:cBhvr additive="base">
                                        <p:cTn id="378" dur="3000"/>
                                        <p:tgtEl>
                                          <p:spTgt spid="9"/>
                                        </p:tgtEl>
                                        <p:attrNameLst>
                                          <p:attrName>ppt_y</p:attrName>
                                        </p:attrNameLst>
                                      </p:cBhvr>
                                      <p:tavLst>
                                        <p:tav tm="0">
                                          <p:val>
                                            <p:strVal val="ppt_y"/>
                                          </p:val>
                                        </p:tav>
                                        <p:tav tm="100000">
                                          <p:val>
                                            <p:strVal val="0-ppt_h/2"/>
                                          </p:val>
                                        </p:tav>
                                      </p:tavLst>
                                    </p:anim>
                                    <p:set>
                                      <p:cBhvr>
                                        <p:cTn id="379" dur="1" fill="hold">
                                          <p:stCondLst>
                                            <p:cond delay="2999"/>
                                          </p:stCondLst>
                                        </p:cTn>
                                        <p:tgtEl>
                                          <p:spTgt spid="9"/>
                                        </p:tgtEl>
                                        <p:attrNameLst>
                                          <p:attrName>style.visibility</p:attrName>
                                        </p:attrNameLst>
                                      </p:cBhvr>
                                      <p:to>
                                        <p:strVal val="hidden"/>
                                      </p:to>
                                    </p:set>
                                  </p:childTnLst>
                                </p:cTn>
                              </p:par>
                              <p:par>
                                <p:cTn id="380" presetID="2" presetClass="exit" presetSubtype="3" fill="hold" nodeType="withEffect">
                                  <p:stCondLst>
                                    <p:cond delay="0"/>
                                  </p:stCondLst>
                                  <p:childTnLst>
                                    <p:anim calcmode="lin" valueType="num">
                                      <p:cBhvr additive="base">
                                        <p:cTn id="381" dur="3000"/>
                                        <p:tgtEl>
                                          <p:spTgt spid="11"/>
                                        </p:tgtEl>
                                        <p:attrNameLst>
                                          <p:attrName>ppt_x</p:attrName>
                                        </p:attrNameLst>
                                      </p:cBhvr>
                                      <p:tavLst>
                                        <p:tav tm="0">
                                          <p:val>
                                            <p:strVal val="ppt_x"/>
                                          </p:val>
                                        </p:tav>
                                        <p:tav tm="100000">
                                          <p:val>
                                            <p:strVal val="1+ppt_w/2"/>
                                          </p:val>
                                        </p:tav>
                                      </p:tavLst>
                                    </p:anim>
                                    <p:anim calcmode="lin" valueType="num">
                                      <p:cBhvr additive="base">
                                        <p:cTn id="382" dur="3000"/>
                                        <p:tgtEl>
                                          <p:spTgt spid="11"/>
                                        </p:tgtEl>
                                        <p:attrNameLst>
                                          <p:attrName>ppt_y</p:attrName>
                                        </p:attrNameLst>
                                      </p:cBhvr>
                                      <p:tavLst>
                                        <p:tav tm="0">
                                          <p:val>
                                            <p:strVal val="ppt_y"/>
                                          </p:val>
                                        </p:tav>
                                        <p:tav tm="100000">
                                          <p:val>
                                            <p:strVal val="0-ppt_h/2"/>
                                          </p:val>
                                        </p:tav>
                                      </p:tavLst>
                                    </p:anim>
                                    <p:set>
                                      <p:cBhvr>
                                        <p:cTn id="383" dur="1" fill="hold">
                                          <p:stCondLst>
                                            <p:cond delay="2999"/>
                                          </p:stCondLst>
                                        </p:cTn>
                                        <p:tgtEl>
                                          <p:spTgt spid="11"/>
                                        </p:tgtEl>
                                        <p:attrNameLst>
                                          <p:attrName>style.visibility</p:attrName>
                                        </p:attrNameLst>
                                      </p:cBhvr>
                                      <p:to>
                                        <p:strVal val="hidden"/>
                                      </p:to>
                                    </p:set>
                                  </p:childTnLst>
                                </p:cTn>
                              </p:par>
                              <p:par>
                                <p:cTn id="384" presetID="2" presetClass="exit" presetSubtype="3" fill="hold" nodeType="withEffect">
                                  <p:stCondLst>
                                    <p:cond delay="0"/>
                                  </p:stCondLst>
                                  <p:childTnLst>
                                    <p:anim calcmode="lin" valueType="num">
                                      <p:cBhvr additive="base">
                                        <p:cTn id="385" dur="3000"/>
                                        <p:tgtEl>
                                          <p:spTgt spid="13"/>
                                        </p:tgtEl>
                                        <p:attrNameLst>
                                          <p:attrName>ppt_x</p:attrName>
                                        </p:attrNameLst>
                                      </p:cBhvr>
                                      <p:tavLst>
                                        <p:tav tm="0">
                                          <p:val>
                                            <p:strVal val="ppt_x"/>
                                          </p:val>
                                        </p:tav>
                                        <p:tav tm="100000">
                                          <p:val>
                                            <p:strVal val="1+ppt_w/2"/>
                                          </p:val>
                                        </p:tav>
                                      </p:tavLst>
                                    </p:anim>
                                    <p:anim calcmode="lin" valueType="num">
                                      <p:cBhvr additive="base">
                                        <p:cTn id="386" dur="3000"/>
                                        <p:tgtEl>
                                          <p:spTgt spid="13"/>
                                        </p:tgtEl>
                                        <p:attrNameLst>
                                          <p:attrName>ppt_y</p:attrName>
                                        </p:attrNameLst>
                                      </p:cBhvr>
                                      <p:tavLst>
                                        <p:tav tm="0">
                                          <p:val>
                                            <p:strVal val="ppt_y"/>
                                          </p:val>
                                        </p:tav>
                                        <p:tav tm="100000">
                                          <p:val>
                                            <p:strVal val="0-ppt_h/2"/>
                                          </p:val>
                                        </p:tav>
                                      </p:tavLst>
                                    </p:anim>
                                    <p:set>
                                      <p:cBhvr>
                                        <p:cTn id="387" dur="1" fill="hold">
                                          <p:stCondLst>
                                            <p:cond delay="2999"/>
                                          </p:stCondLst>
                                        </p:cTn>
                                        <p:tgtEl>
                                          <p:spTgt spid="13"/>
                                        </p:tgtEl>
                                        <p:attrNameLst>
                                          <p:attrName>style.visibility</p:attrName>
                                        </p:attrNameLst>
                                      </p:cBhvr>
                                      <p:to>
                                        <p:strVal val="hidden"/>
                                      </p:to>
                                    </p:set>
                                  </p:childTnLst>
                                </p:cTn>
                              </p:par>
                              <p:par>
                                <p:cTn id="388" presetID="2" presetClass="exit" presetSubtype="3" fill="hold" nodeType="withEffect">
                                  <p:stCondLst>
                                    <p:cond delay="0"/>
                                  </p:stCondLst>
                                  <p:childTnLst>
                                    <p:anim calcmode="lin" valueType="num">
                                      <p:cBhvr additive="base">
                                        <p:cTn id="389" dur="3000"/>
                                        <p:tgtEl>
                                          <p:spTgt spid="15"/>
                                        </p:tgtEl>
                                        <p:attrNameLst>
                                          <p:attrName>ppt_x</p:attrName>
                                        </p:attrNameLst>
                                      </p:cBhvr>
                                      <p:tavLst>
                                        <p:tav tm="0">
                                          <p:val>
                                            <p:strVal val="ppt_x"/>
                                          </p:val>
                                        </p:tav>
                                        <p:tav tm="100000">
                                          <p:val>
                                            <p:strVal val="1+ppt_w/2"/>
                                          </p:val>
                                        </p:tav>
                                      </p:tavLst>
                                    </p:anim>
                                    <p:anim calcmode="lin" valueType="num">
                                      <p:cBhvr additive="base">
                                        <p:cTn id="390" dur="3000"/>
                                        <p:tgtEl>
                                          <p:spTgt spid="15"/>
                                        </p:tgtEl>
                                        <p:attrNameLst>
                                          <p:attrName>ppt_y</p:attrName>
                                        </p:attrNameLst>
                                      </p:cBhvr>
                                      <p:tavLst>
                                        <p:tav tm="0">
                                          <p:val>
                                            <p:strVal val="ppt_y"/>
                                          </p:val>
                                        </p:tav>
                                        <p:tav tm="100000">
                                          <p:val>
                                            <p:strVal val="0-ppt_h/2"/>
                                          </p:val>
                                        </p:tav>
                                      </p:tavLst>
                                    </p:anim>
                                    <p:set>
                                      <p:cBhvr>
                                        <p:cTn id="391" dur="1" fill="hold">
                                          <p:stCondLst>
                                            <p:cond delay="2999"/>
                                          </p:stCondLst>
                                        </p:cTn>
                                        <p:tgtEl>
                                          <p:spTgt spid="15"/>
                                        </p:tgtEl>
                                        <p:attrNameLst>
                                          <p:attrName>style.visibility</p:attrName>
                                        </p:attrNameLst>
                                      </p:cBhvr>
                                      <p:to>
                                        <p:strVal val="hidden"/>
                                      </p:to>
                                    </p:set>
                                  </p:childTnLst>
                                </p:cTn>
                              </p:par>
                              <p:par>
                                <p:cTn id="392" presetID="2" presetClass="exit" presetSubtype="3" fill="hold" nodeType="withEffect">
                                  <p:stCondLst>
                                    <p:cond delay="0"/>
                                  </p:stCondLst>
                                  <p:childTnLst>
                                    <p:anim calcmode="lin" valueType="num">
                                      <p:cBhvr additive="base">
                                        <p:cTn id="393" dur="3000"/>
                                        <p:tgtEl>
                                          <p:spTgt spid="17"/>
                                        </p:tgtEl>
                                        <p:attrNameLst>
                                          <p:attrName>ppt_x</p:attrName>
                                        </p:attrNameLst>
                                      </p:cBhvr>
                                      <p:tavLst>
                                        <p:tav tm="0">
                                          <p:val>
                                            <p:strVal val="ppt_x"/>
                                          </p:val>
                                        </p:tav>
                                        <p:tav tm="100000">
                                          <p:val>
                                            <p:strVal val="1+ppt_w/2"/>
                                          </p:val>
                                        </p:tav>
                                      </p:tavLst>
                                    </p:anim>
                                    <p:anim calcmode="lin" valueType="num">
                                      <p:cBhvr additive="base">
                                        <p:cTn id="394" dur="3000"/>
                                        <p:tgtEl>
                                          <p:spTgt spid="17"/>
                                        </p:tgtEl>
                                        <p:attrNameLst>
                                          <p:attrName>ppt_y</p:attrName>
                                        </p:attrNameLst>
                                      </p:cBhvr>
                                      <p:tavLst>
                                        <p:tav tm="0">
                                          <p:val>
                                            <p:strVal val="ppt_y"/>
                                          </p:val>
                                        </p:tav>
                                        <p:tav tm="100000">
                                          <p:val>
                                            <p:strVal val="0-ppt_h/2"/>
                                          </p:val>
                                        </p:tav>
                                      </p:tavLst>
                                    </p:anim>
                                    <p:set>
                                      <p:cBhvr>
                                        <p:cTn id="395" dur="1" fill="hold">
                                          <p:stCondLst>
                                            <p:cond delay="2999"/>
                                          </p:stCondLst>
                                        </p:cTn>
                                        <p:tgtEl>
                                          <p:spTgt spid="17"/>
                                        </p:tgtEl>
                                        <p:attrNameLst>
                                          <p:attrName>style.visibility</p:attrName>
                                        </p:attrNameLst>
                                      </p:cBhvr>
                                      <p:to>
                                        <p:strVal val="hidden"/>
                                      </p:to>
                                    </p:set>
                                  </p:childTnLst>
                                </p:cTn>
                              </p:par>
                              <p:par>
                                <p:cTn id="396" presetID="2" presetClass="exit" presetSubtype="3" fill="hold" nodeType="withEffect">
                                  <p:stCondLst>
                                    <p:cond delay="0"/>
                                  </p:stCondLst>
                                  <p:childTnLst>
                                    <p:anim calcmode="lin" valueType="num">
                                      <p:cBhvr additive="base">
                                        <p:cTn id="397" dur="3000"/>
                                        <p:tgtEl>
                                          <p:spTgt spid="19"/>
                                        </p:tgtEl>
                                        <p:attrNameLst>
                                          <p:attrName>ppt_x</p:attrName>
                                        </p:attrNameLst>
                                      </p:cBhvr>
                                      <p:tavLst>
                                        <p:tav tm="0">
                                          <p:val>
                                            <p:strVal val="ppt_x"/>
                                          </p:val>
                                        </p:tav>
                                        <p:tav tm="100000">
                                          <p:val>
                                            <p:strVal val="1+ppt_w/2"/>
                                          </p:val>
                                        </p:tav>
                                      </p:tavLst>
                                    </p:anim>
                                    <p:anim calcmode="lin" valueType="num">
                                      <p:cBhvr additive="base">
                                        <p:cTn id="398" dur="3000"/>
                                        <p:tgtEl>
                                          <p:spTgt spid="19"/>
                                        </p:tgtEl>
                                        <p:attrNameLst>
                                          <p:attrName>ppt_y</p:attrName>
                                        </p:attrNameLst>
                                      </p:cBhvr>
                                      <p:tavLst>
                                        <p:tav tm="0">
                                          <p:val>
                                            <p:strVal val="ppt_y"/>
                                          </p:val>
                                        </p:tav>
                                        <p:tav tm="100000">
                                          <p:val>
                                            <p:strVal val="0-ppt_h/2"/>
                                          </p:val>
                                        </p:tav>
                                      </p:tavLst>
                                    </p:anim>
                                    <p:set>
                                      <p:cBhvr>
                                        <p:cTn id="399" dur="1" fill="hold">
                                          <p:stCondLst>
                                            <p:cond delay="2999"/>
                                          </p:stCondLst>
                                        </p:cTn>
                                        <p:tgtEl>
                                          <p:spTgt spid="19"/>
                                        </p:tgtEl>
                                        <p:attrNameLst>
                                          <p:attrName>style.visibility</p:attrName>
                                        </p:attrNameLst>
                                      </p:cBhvr>
                                      <p:to>
                                        <p:strVal val="hidden"/>
                                      </p:to>
                                    </p:set>
                                  </p:childTnLst>
                                </p:cTn>
                              </p:par>
                              <p:par>
                                <p:cTn id="400" presetID="2" presetClass="exit" presetSubtype="3" fill="hold" nodeType="withEffect">
                                  <p:stCondLst>
                                    <p:cond delay="0"/>
                                  </p:stCondLst>
                                  <p:childTnLst>
                                    <p:anim calcmode="lin" valueType="num">
                                      <p:cBhvr additive="base">
                                        <p:cTn id="401" dur="3000"/>
                                        <p:tgtEl>
                                          <p:spTgt spid="21"/>
                                        </p:tgtEl>
                                        <p:attrNameLst>
                                          <p:attrName>ppt_x</p:attrName>
                                        </p:attrNameLst>
                                      </p:cBhvr>
                                      <p:tavLst>
                                        <p:tav tm="0">
                                          <p:val>
                                            <p:strVal val="ppt_x"/>
                                          </p:val>
                                        </p:tav>
                                        <p:tav tm="100000">
                                          <p:val>
                                            <p:strVal val="1+ppt_w/2"/>
                                          </p:val>
                                        </p:tav>
                                      </p:tavLst>
                                    </p:anim>
                                    <p:anim calcmode="lin" valueType="num">
                                      <p:cBhvr additive="base">
                                        <p:cTn id="402" dur="3000"/>
                                        <p:tgtEl>
                                          <p:spTgt spid="21"/>
                                        </p:tgtEl>
                                        <p:attrNameLst>
                                          <p:attrName>ppt_y</p:attrName>
                                        </p:attrNameLst>
                                      </p:cBhvr>
                                      <p:tavLst>
                                        <p:tav tm="0">
                                          <p:val>
                                            <p:strVal val="ppt_y"/>
                                          </p:val>
                                        </p:tav>
                                        <p:tav tm="100000">
                                          <p:val>
                                            <p:strVal val="0-ppt_h/2"/>
                                          </p:val>
                                        </p:tav>
                                      </p:tavLst>
                                    </p:anim>
                                    <p:set>
                                      <p:cBhvr>
                                        <p:cTn id="403" dur="1" fill="hold">
                                          <p:stCondLst>
                                            <p:cond delay="2999"/>
                                          </p:stCondLst>
                                        </p:cTn>
                                        <p:tgtEl>
                                          <p:spTgt spid="21"/>
                                        </p:tgtEl>
                                        <p:attrNameLst>
                                          <p:attrName>style.visibility</p:attrName>
                                        </p:attrNameLst>
                                      </p:cBhvr>
                                      <p:to>
                                        <p:strVal val="hidden"/>
                                      </p:to>
                                    </p:set>
                                  </p:childTnLst>
                                </p:cTn>
                              </p:par>
                              <p:par>
                                <p:cTn id="404" presetID="2" presetClass="exit" presetSubtype="3" fill="hold" nodeType="withEffect">
                                  <p:stCondLst>
                                    <p:cond delay="0"/>
                                  </p:stCondLst>
                                  <p:childTnLst>
                                    <p:anim calcmode="lin" valueType="num">
                                      <p:cBhvr additive="base">
                                        <p:cTn id="405" dur="3000"/>
                                        <p:tgtEl>
                                          <p:spTgt spid="23"/>
                                        </p:tgtEl>
                                        <p:attrNameLst>
                                          <p:attrName>ppt_x</p:attrName>
                                        </p:attrNameLst>
                                      </p:cBhvr>
                                      <p:tavLst>
                                        <p:tav tm="0">
                                          <p:val>
                                            <p:strVal val="ppt_x"/>
                                          </p:val>
                                        </p:tav>
                                        <p:tav tm="100000">
                                          <p:val>
                                            <p:strVal val="1+ppt_w/2"/>
                                          </p:val>
                                        </p:tav>
                                      </p:tavLst>
                                    </p:anim>
                                    <p:anim calcmode="lin" valueType="num">
                                      <p:cBhvr additive="base">
                                        <p:cTn id="406" dur="3000"/>
                                        <p:tgtEl>
                                          <p:spTgt spid="23"/>
                                        </p:tgtEl>
                                        <p:attrNameLst>
                                          <p:attrName>ppt_y</p:attrName>
                                        </p:attrNameLst>
                                      </p:cBhvr>
                                      <p:tavLst>
                                        <p:tav tm="0">
                                          <p:val>
                                            <p:strVal val="ppt_y"/>
                                          </p:val>
                                        </p:tav>
                                        <p:tav tm="100000">
                                          <p:val>
                                            <p:strVal val="0-ppt_h/2"/>
                                          </p:val>
                                        </p:tav>
                                      </p:tavLst>
                                    </p:anim>
                                    <p:set>
                                      <p:cBhvr>
                                        <p:cTn id="407" dur="1" fill="hold">
                                          <p:stCondLst>
                                            <p:cond delay="2999"/>
                                          </p:stCondLst>
                                        </p:cTn>
                                        <p:tgtEl>
                                          <p:spTgt spid="23"/>
                                        </p:tgtEl>
                                        <p:attrNameLst>
                                          <p:attrName>style.visibility</p:attrName>
                                        </p:attrNameLst>
                                      </p:cBhvr>
                                      <p:to>
                                        <p:strVal val="hidden"/>
                                      </p:to>
                                    </p:set>
                                  </p:childTnLst>
                                </p:cTn>
                              </p:par>
                              <p:par>
                                <p:cTn id="408" presetID="2" presetClass="exit" presetSubtype="3" fill="hold" nodeType="withEffect">
                                  <p:stCondLst>
                                    <p:cond delay="0"/>
                                  </p:stCondLst>
                                  <p:childTnLst>
                                    <p:anim calcmode="lin" valueType="num">
                                      <p:cBhvr additive="base">
                                        <p:cTn id="409" dur="3000"/>
                                        <p:tgtEl>
                                          <p:spTgt spid="25"/>
                                        </p:tgtEl>
                                        <p:attrNameLst>
                                          <p:attrName>ppt_x</p:attrName>
                                        </p:attrNameLst>
                                      </p:cBhvr>
                                      <p:tavLst>
                                        <p:tav tm="0">
                                          <p:val>
                                            <p:strVal val="ppt_x"/>
                                          </p:val>
                                        </p:tav>
                                        <p:tav tm="100000">
                                          <p:val>
                                            <p:strVal val="1+ppt_w/2"/>
                                          </p:val>
                                        </p:tav>
                                      </p:tavLst>
                                    </p:anim>
                                    <p:anim calcmode="lin" valueType="num">
                                      <p:cBhvr additive="base">
                                        <p:cTn id="410" dur="3000"/>
                                        <p:tgtEl>
                                          <p:spTgt spid="25"/>
                                        </p:tgtEl>
                                        <p:attrNameLst>
                                          <p:attrName>ppt_y</p:attrName>
                                        </p:attrNameLst>
                                      </p:cBhvr>
                                      <p:tavLst>
                                        <p:tav tm="0">
                                          <p:val>
                                            <p:strVal val="ppt_y"/>
                                          </p:val>
                                        </p:tav>
                                        <p:tav tm="100000">
                                          <p:val>
                                            <p:strVal val="0-ppt_h/2"/>
                                          </p:val>
                                        </p:tav>
                                      </p:tavLst>
                                    </p:anim>
                                    <p:set>
                                      <p:cBhvr>
                                        <p:cTn id="411" dur="1" fill="hold">
                                          <p:stCondLst>
                                            <p:cond delay="2999"/>
                                          </p:stCondLst>
                                        </p:cTn>
                                        <p:tgtEl>
                                          <p:spTgt spid="25"/>
                                        </p:tgtEl>
                                        <p:attrNameLst>
                                          <p:attrName>style.visibility</p:attrName>
                                        </p:attrNameLst>
                                      </p:cBhvr>
                                      <p:to>
                                        <p:strVal val="hidden"/>
                                      </p:to>
                                    </p:set>
                                  </p:childTnLst>
                                </p:cTn>
                              </p:par>
                              <p:par>
                                <p:cTn id="412" presetID="2" presetClass="exit" presetSubtype="3" fill="hold" nodeType="withEffect">
                                  <p:stCondLst>
                                    <p:cond delay="0"/>
                                  </p:stCondLst>
                                  <p:childTnLst>
                                    <p:anim calcmode="lin" valueType="num">
                                      <p:cBhvr additive="base">
                                        <p:cTn id="413" dur="3000"/>
                                        <p:tgtEl>
                                          <p:spTgt spid="27"/>
                                        </p:tgtEl>
                                        <p:attrNameLst>
                                          <p:attrName>ppt_x</p:attrName>
                                        </p:attrNameLst>
                                      </p:cBhvr>
                                      <p:tavLst>
                                        <p:tav tm="0">
                                          <p:val>
                                            <p:strVal val="ppt_x"/>
                                          </p:val>
                                        </p:tav>
                                        <p:tav tm="100000">
                                          <p:val>
                                            <p:strVal val="1+ppt_w/2"/>
                                          </p:val>
                                        </p:tav>
                                      </p:tavLst>
                                    </p:anim>
                                    <p:anim calcmode="lin" valueType="num">
                                      <p:cBhvr additive="base">
                                        <p:cTn id="414" dur="3000"/>
                                        <p:tgtEl>
                                          <p:spTgt spid="27"/>
                                        </p:tgtEl>
                                        <p:attrNameLst>
                                          <p:attrName>ppt_y</p:attrName>
                                        </p:attrNameLst>
                                      </p:cBhvr>
                                      <p:tavLst>
                                        <p:tav tm="0">
                                          <p:val>
                                            <p:strVal val="ppt_y"/>
                                          </p:val>
                                        </p:tav>
                                        <p:tav tm="100000">
                                          <p:val>
                                            <p:strVal val="0-ppt_h/2"/>
                                          </p:val>
                                        </p:tav>
                                      </p:tavLst>
                                    </p:anim>
                                    <p:set>
                                      <p:cBhvr>
                                        <p:cTn id="415" dur="1" fill="hold">
                                          <p:stCondLst>
                                            <p:cond delay="2999"/>
                                          </p:stCondLst>
                                        </p:cTn>
                                        <p:tgtEl>
                                          <p:spTgt spid="27"/>
                                        </p:tgtEl>
                                        <p:attrNameLst>
                                          <p:attrName>style.visibility</p:attrName>
                                        </p:attrNameLst>
                                      </p:cBhvr>
                                      <p:to>
                                        <p:strVal val="hidden"/>
                                      </p:to>
                                    </p:set>
                                  </p:childTnLst>
                                </p:cTn>
                              </p:par>
                              <p:par>
                                <p:cTn id="416" presetID="2" presetClass="exit" presetSubtype="3" fill="hold" nodeType="withEffect">
                                  <p:stCondLst>
                                    <p:cond delay="0"/>
                                  </p:stCondLst>
                                  <p:childTnLst>
                                    <p:anim calcmode="lin" valueType="num">
                                      <p:cBhvr additive="base">
                                        <p:cTn id="417" dur="3000"/>
                                        <p:tgtEl>
                                          <p:spTgt spid="29"/>
                                        </p:tgtEl>
                                        <p:attrNameLst>
                                          <p:attrName>ppt_x</p:attrName>
                                        </p:attrNameLst>
                                      </p:cBhvr>
                                      <p:tavLst>
                                        <p:tav tm="0">
                                          <p:val>
                                            <p:strVal val="ppt_x"/>
                                          </p:val>
                                        </p:tav>
                                        <p:tav tm="100000">
                                          <p:val>
                                            <p:strVal val="1+ppt_w/2"/>
                                          </p:val>
                                        </p:tav>
                                      </p:tavLst>
                                    </p:anim>
                                    <p:anim calcmode="lin" valueType="num">
                                      <p:cBhvr additive="base">
                                        <p:cTn id="418" dur="3000"/>
                                        <p:tgtEl>
                                          <p:spTgt spid="29"/>
                                        </p:tgtEl>
                                        <p:attrNameLst>
                                          <p:attrName>ppt_y</p:attrName>
                                        </p:attrNameLst>
                                      </p:cBhvr>
                                      <p:tavLst>
                                        <p:tav tm="0">
                                          <p:val>
                                            <p:strVal val="ppt_y"/>
                                          </p:val>
                                        </p:tav>
                                        <p:tav tm="100000">
                                          <p:val>
                                            <p:strVal val="0-ppt_h/2"/>
                                          </p:val>
                                        </p:tav>
                                      </p:tavLst>
                                    </p:anim>
                                    <p:set>
                                      <p:cBhvr>
                                        <p:cTn id="419" dur="1" fill="hold">
                                          <p:stCondLst>
                                            <p:cond delay="2999"/>
                                          </p:stCondLst>
                                        </p:cTn>
                                        <p:tgtEl>
                                          <p:spTgt spid="29"/>
                                        </p:tgtEl>
                                        <p:attrNameLst>
                                          <p:attrName>style.visibility</p:attrName>
                                        </p:attrNameLst>
                                      </p:cBhvr>
                                      <p:to>
                                        <p:strVal val="hidden"/>
                                      </p:to>
                                    </p:set>
                                  </p:childTnLst>
                                </p:cTn>
                              </p:par>
                              <p:par>
                                <p:cTn id="420" presetID="2" presetClass="exit" presetSubtype="3" fill="hold" nodeType="withEffect">
                                  <p:stCondLst>
                                    <p:cond delay="0"/>
                                  </p:stCondLst>
                                  <p:childTnLst>
                                    <p:anim calcmode="lin" valueType="num">
                                      <p:cBhvr additive="base">
                                        <p:cTn id="421" dur="3000"/>
                                        <p:tgtEl>
                                          <p:spTgt spid="31"/>
                                        </p:tgtEl>
                                        <p:attrNameLst>
                                          <p:attrName>ppt_x</p:attrName>
                                        </p:attrNameLst>
                                      </p:cBhvr>
                                      <p:tavLst>
                                        <p:tav tm="0">
                                          <p:val>
                                            <p:strVal val="ppt_x"/>
                                          </p:val>
                                        </p:tav>
                                        <p:tav tm="100000">
                                          <p:val>
                                            <p:strVal val="1+ppt_w/2"/>
                                          </p:val>
                                        </p:tav>
                                      </p:tavLst>
                                    </p:anim>
                                    <p:anim calcmode="lin" valueType="num">
                                      <p:cBhvr additive="base">
                                        <p:cTn id="422" dur="3000"/>
                                        <p:tgtEl>
                                          <p:spTgt spid="31"/>
                                        </p:tgtEl>
                                        <p:attrNameLst>
                                          <p:attrName>ppt_y</p:attrName>
                                        </p:attrNameLst>
                                      </p:cBhvr>
                                      <p:tavLst>
                                        <p:tav tm="0">
                                          <p:val>
                                            <p:strVal val="ppt_y"/>
                                          </p:val>
                                        </p:tav>
                                        <p:tav tm="100000">
                                          <p:val>
                                            <p:strVal val="0-ppt_h/2"/>
                                          </p:val>
                                        </p:tav>
                                      </p:tavLst>
                                    </p:anim>
                                    <p:set>
                                      <p:cBhvr>
                                        <p:cTn id="423" dur="1" fill="hold">
                                          <p:stCondLst>
                                            <p:cond delay="2999"/>
                                          </p:stCondLst>
                                        </p:cTn>
                                        <p:tgtEl>
                                          <p:spTgt spid="31"/>
                                        </p:tgtEl>
                                        <p:attrNameLst>
                                          <p:attrName>style.visibility</p:attrName>
                                        </p:attrNameLst>
                                      </p:cBhvr>
                                      <p:to>
                                        <p:strVal val="hidden"/>
                                      </p:to>
                                    </p:set>
                                  </p:childTnLst>
                                </p:cTn>
                              </p:par>
                              <p:par>
                                <p:cTn id="424" presetID="2" presetClass="exit" presetSubtype="3" fill="hold" nodeType="withEffect">
                                  <p:stCondLst>
                                    <p:cond delay="0"/>
                                  </p:stCondLst>
                                  <p:childTnLst>
                                    <p:anim calcmode="lin" valueType="num">
                                      <p:cBhvr additive="base">
                                        <p:cTn id="425" dur="3000"/>
                                        <p:tgtEl>
                                          <p:spTgt spid="33"/>
                                        </p:tgtEl>
                                        <p:attrNameLst>
                                          <p:attrName>ppt_x</p:attrName>
                                        </p:attrNameLst>
                                      </p:cBhvr>
                                      <p:tavLst>
                                        <p:tav tm="0">
                                          <p:val>
                                            <p:strVal val="ppt_x"/>
                                          </p:val>
                                        </p:tav>
                                        <p:tav tm="100000">
                                          <p:val>
                                            <p:strVal val="1+ppt_w/2"/>
                                          </p:val>
                                        </p:tav>
                                      </p:tavLst>
                                    </p:anim>
                                    <p:anim calcmode="lin" valueType="num">
                                      <p:cBhvr additive="base">
                                        <p:cTn id="426" dur="3000"/>
                                        <p:tgtEl>
                                          <p:spTgt spid="33"/>
                                        </p:tgtEl>
                                        <p:attrNameLst>
                                          <p:attrName>ppt_y</p:attrName>
                                        </p:attrNameLst>
                                      </p:cBhvr>
                                      <p:tavLst>
                                        <p:tav tm="0">
                                          <p:val>
                                            <p:strVal val="ppt_y"/>
                                          </p:val>
                                        </p:tav>
                                        <p:tav tm="100000">
                                          <p:val>
                                            <p:strVal val="0-ppt_h/2"/>
                                          </p:val>
                                        </p:tav>
                                      </p:tavLst>
                                    </p:anim>
                                    <p:set>
                                      <p:cBhvr>
                                        <p:cTn id="427" dur="1" fill="hold">
                                          <p:stCondLst>
                                            <p:cond delay="2999"/>
                                          </p:stCondLst>
                                        </p:cTn>
                                        <p:tgtEl>
                                          <p:spTgt spid="33"/>
                                        </p:tgtEl>
                                        <p:attrNameLst>
                                          <p:attrName>style.visibility</p:attrName>
                                        </p:attrNameLst>
                                      </p:cBhvr>
                                      <p:to>
                                        <p:strVal val="hidden"/>
                                      </p:to>
                                    </p:set>
                                  </p:childTnLst>
                                </p:cTn>
                              </p:par>
                              <p:par>
                                <p:cTn id="428" presetID="2" presetClass="exit" presetSubtype="3" fill="hold" nodeType="withEffect">
                                  <p:stCondLst>
                                    <p:cond delay="0"/>
                                  </p:stCondLst>
                                  <p:childTnLst>
                                    <p:anim calcmode="lin" valueType="num">
                                      <p:cBhvr additive="base">
                                        <p:cTn id="429" dur="3000"/>
                                        <p:tgtEl>
                                          <p:spTgt spid="35"/>
                                        </p:tgtEl>
                                        <p:attrNameLst>
                                          <p:attrName>ppt_x</p:attrName>
                                        </p:attrNameLst>
                                      </p:cBhvr>
                                      <p:tavLst>
                                        <p:tav tm="0">
                                          <p:val>
                                            <p:strVal val="ppt_x"/>
                                          </p:val>
                                        </p:tav>
                                        <p:tav tm="100000">
                                          <p:val>
                                            <p:strVal val="1+ppt_w/2"/>
                                          </p:val>
                                        </p:tav>
                                      </p:tavLst>
                                    </p:anim>
                                    <p:anim calcmode="lin" valueType="num">
                                      <p:cBhvr additive="base">
                                        <p:cTn id="430" dur="3000"/>
                                        <p:tgtEl>
                                          <p:spTgt spid="35"/>
                                        </p:tgtEl>
                                        <p:attrNameLst>
                                          <p:attrName>ppt_y</p:attrName>
                                        </p:attrNameLst>
                                      </p:cBhvr>
                                      <p:tavLst>
                                        <p:tav tm="0">
                                          <p:val>
                                            <p:strVal val="ppt_y"/>
                                          </p:val>
                                        </p:tav>
                                        <p:tav tm="100000">
                                          <p:val>
                                            <p:strVal val="0-ppt_h/2"/>
                                          </p:val>
                                        </p:tav>
                                      </p:tavLst>
                                    </p:anim>
                                    <p:set>
                                      <p:cBhvr>
                                        <p:cTn id="431" dur="1" fill="hold">
                                          <p:stCondLst>
                                            <p:cond delay="2999"/>
                                          </p:stCondLst>
                                        </p:cTn>
                                        <p:tgtEl>
                                          <p:spTgt spid="35"/>
                                        </p:tgtEl>
                                        <p:attrNameLst>
                                          <p:attrName>style.visibility</p:attrName>
                                        </p:attrNameLst>
                                      </p:cBhvr>
                                      <p:to>
                                        <p:strVal val="hidden"/>
                                      </p:to>
                                    </p:set>
                                  </p:childTnLst>
                                </p:cTn>
                              </p:par>
                              <p:par>
                                <p:cTn id="432" presetID="2" presetClass="exit" presetSubtype="3" fill="hold" nodeType="withEffect">
                                  <p:stCondLst>
                                    <p:cond delay="0"/>
                                  </p:stCondLst>
                                  <p:childTnLst>
                                    <p:anim calcmode="lin" valueType="num">
                                      <p:cBhvr additive="base">
                                        <p:cTn id="433" dur="3000"/>
                                        <p:tgtEl>
                                          <p:spTgt spid="37"/>
                                        </p:tgtEl>
                                        <p:attrNameLst>
                                          <p:attrName>ppt_x</p:attrName>
                                        </p:attrNameLst>
                                      </p:cBhvr>
                                      <p:tavLst>
                                        <p:tav tm="0">
                                          <p:val>
                                            <p:strVal val="ppt_x"/>
                                          </p:val>
                                        </p:tav>
                                        <p:tav tm="100000">
                                          <p:val>
                                            <p:strVal val="1+ppt_w/2"/>
                                          </p:val>
                                        </p:tav>
                                      </p:tavLst>
                                    </p:anim>
                                    <p:anim calcmode="lin" valueType="num">
                                      <p:cBhvr additive="base">
                                        <p:cTn id="434" dur="3000"/>
                                        <p:tgtEl>
                                          <p:spTgt spid="37"/>
                                        </p:tgtEl>
                                        <p:attrNameLst>
                                          <p:attrName>ppt_y</p:attrName>
                                        </p:attrNameLst>
                                      </p:cBhvr>
                                      <p:tavLst>
                                        <p:tav tm="0">
                                          <p:val>
                                            <p:strVal val="ppt_y"/>
                                          </p:val>
                                        </p:tav>
                                        <p:tav tm="100000">
                                          <p:val>
                                            <p:strVal val="0-ppt_h/2"/>
                                          </p:val>
                                        </p:tav>
                                      </p:tavLst>
                                    </p:anim>
                                    <p:set>
                                      <p:cBhvr>
                                        <p:cTn id="435" dur="1" fill="hold">
                                          <p:stCondLst>
                                            <p:cond delay="2999"/>
                                          </p:stCondLst>
                                        </p:cTn>
                                        <p:tgtEl>
                                          <p:spTgt spid="37"/>
                                        </p:tgtEl>
                                        <p:attrNameLst>
                                          <p:attrName>style.visibility</p:attrName>
                                        </p:attrNameLst>
                                      </p:cBhvr>
                                      <p:to>
                                        <p:strVal val="hidden"/>
                                      </p:to>
                                    </p:set>
                                  </p:childTnLst>
                                </p:cTn>
                              </p:par>
                              <p:par>
                                <p:cTn id="436" presetID="2" presetClass="exit" presetSubtype="3" fill="hold" nodeType="withEffect">
                                  <p:stCondLst>
                                    <p:cond delay="0"/>
                                  </p:stCondLst>
                                  <p:childTnLst>
                                    <p:anim calcmode="lin" valueType="num">
                                      <p:cBhvr additive="base">
                                        <p:cTn id="437" dur="3000"/>
                                        <p:tgtEl>
                                          <p:spTgt spid="39"/>
                                        </p:tgtEl>
                                        <p:attrNameLst>
                                          <p:attrName>ppt_x</p:attrName>
                                        </p:attrNameLst>
                                      </p:cBhvr>
                                      <p:tavLst>
                                        <p:tav tm="0">
                                          <p:val>
                                            <p:strVal val="ppt_x"/>
                                          </p:val>
                                        </p:tav>
                                        <p:tav tm="100000">
                                          <p:val>
                                            <p:strVal val="1+ppt_w/2"/>
                                          </p:val>
                                        </p:tav>
                                      </p:tavLst>
                                    </p:anim>
                                    <p:anim calcmode="lin" valueType="num">
                                      <p:cBhvr additive="base">
                                        <p:cTn id="438" dur="3000"/>
                                        <p:tgtEl>
                                          <p:spTgt spid="39"/>
                                        </p:tgtEl>
                                        <p:attrNameLst>
                                          <p:attrName>ppt_y</p:attrName>
                                        </p:attrNameLst>
                                      </p:cBhvr>
                                      <p:tavLst>
                                        <p:tav tm="0">
                                          <p:val>
                                            <p:strVal val="ppt_y"/>
                                          </p:val>
                                        </p:tav>
                                        <p:tav tm="100000">
                                          <p:val>
                                            <p:strVal val="0-ppt_h/2"/>
                                          </p:val>
                                        </p:tav>
                                      </p:tavLst>
                                    </p:anim>
                                    <p:set>
                                      <p:cBhvr>
                                        <p:cTn id="439" dur="1" fill="hold">
                                          <p:stCondLst>
                                            <p:cond delay="2999"/>
                                          </p:stCondLst>
                                        </p:cTn>
                                        <p:tgtEl>
                                          <p:spTgt spid="39"/>
                                        </p:tgtEl>
                                        <p:attrNameLst>
                                          <p:attrName>style.visibility</p:attrName>
                                        </p:attrNameLst>
                                      </p:cBhvr>
                                      <p:to>
                                        <p:strVal val="hidden"/>
                                      </p:to>
                                    </p:set>
                                  </p:childTnLst>
                                </p:cTn>
                              </p:par>
                              <p:par>
                                <p:cTn id="440" presetID="17" presetClass="entr" presetSubtype="8" fill="hold" nodeType="withEffect">
                                  <p:stCondLst>
                                    <p:cond delay="0"/>
                                  </p:stCondLst>
                                  <p:childTnLst>
                                    <p:set>
                                      <p:cBhvr>
                                        <p:cTn id="441" dur="1" fill="hold">
                                          <p:stCondLst>
                                            <p:cond delay="0"/>
                                          </p:stCondLst>
                                        </p:cTn>
                                        <p:tgtEl>
                                          <p:spTgt spid="2"/>
                                        </p:tgtEl>
                                        <p:attrNameLst>
                                          <p:attrName>style.visibility</p:attrName>
                                        </p:attrNameLst>
                                      </p:cBhvr>
                                      <p:to>
                                        <p:strVal val="visible"/>
                                      </p:to>
                                    </p:set>
                                    <p:anim calcmode="lin" valueType="num">
                                      <p:cBhvr>
                                        <p:cTn id="442" dur="3000" fill="hold"/>
                                        <p:tgtEl>
                                          <p:spTgt spid="2"/>
                                        </p:tgtEl>
                                        <p:attrNameLst>
                                          <p:attrName>ppt_x</p:attrName>
                                        </p:attrNameLst>
                                      </p:cBhvr>
                                      <p:tavLst>
                                        <p:tav tm="0">
                                          <p:val>
                                            <p:strVal val="#ppt_x-#ppt_w/2"/>
                                          </p:val>
                                        </p:tav>
                                        <p:tav tm="100000">
                                          <p:val>
                                            <p:strVal val="#ppt_x"/>
                                          </p:val>
                                        </p:tav>
                                      </p:tavLst>
                                    </p:anim>
                                    <p:anim calcmode="lin" valueType="num">
                                      <p:cBhvr>
                                        <p:cTn id="443" dur="3000" fill="hold"/>
                                        <p:tgtEl>
                                          <p:spTgt spid="2"/>
                                        </p:tgtEl>
                                        <p:attrNameLst>
                                          <p:attrName>ppt_y</p:attrName>
                                        </p:attrNameLst>
                                      </p:cBhvr>
                                      <p:tavLst>
                                        <p:tav tm="0">
                                          <p:val>
                                            <p:strVal val="#ppt_y"/>
                                          </p:val>
                                        </p:tav>
                                        <p:tav tm="100000">
                                          <p:val>
                                            <p:strVal val="#ppt_y"/>
                                          </p:val>
                                        </p:tav>
                                      </p:tavLst>
                                    </p:anim>
                                    <p:anim calcmode="lin" valueType="num">
                                      <p:cBhvr>
                                        <p:cTn id="444" dur="3000" fill="hold"/>
                                        <p:tgtEl>
                                          <p:spTgt spid="2"/>
                                        </p:tgtEl>
                                        <p:attrNameLst>
                                          <p:attrName>ppt_w</p:attrName>
                                        </p:attrNameLst>
                                      </p:cBhvr>
                                      <p:tavLst>
                                        <p:tav tm="0">
                                          <p:val>
                                            <p:fltVal val="0"/>
                                          </p:val>
                                        </p:tav>
                                        <p:tav tm="100000">
                                          <p:val>
                                            <p:strVal val="#ppt_w"/>
                                          </p:val>
                                        </p:tav>
                                      </p:tavLst>
                                    </p:anim>
                                    <p:anim calcmode="lin" valueType="num">
                                      <p:cBhvr>
                                        <p:cTn id="445" dur="3000" fill="hold"/>
                                        <p:tgtEl>
                                          <p:spTgt spid="2"/>
                                        </p:tgtEl>
                                        <p:attrNameLst>
                                          <p:attrName>ppt_h</p:attrName>
                                        </p:attrNameLst>
                                      </p:cBhvr>
                                      <p:tavLst>
                                        <p:tav tm="0">
                                          <p:val>
                                            <p:strVal val="#ppt_h"/>
                                          </p:val>
                                        </p:tav>
                                        <p:tav tm="100000">
                                          <p:val>
                                            <p:strVal val="#ppt_h"/>
                                          </p:val>
                                        </p:tav>
                                      </p:tavLst>
                                    </p:anim>
                                  </p:childTnLst>
                                </p:cTn>
                              </p:par>
                              <p:par>
                                <p:cTn id="446" presetID="3" presetClass="entr" presetSubtype="5" fill="hold" nodeType="withEffect">
                                  <p:stCondLst>
                                    <p:cond delay="0"/>
                                  </p:stCondLst>
                                  <p:childTnLst>
                                    <p:set>
                                      <p:cBhvr>
                                        <p:cTn id="447" dur="1" fill="hold">
                                          <p:stCondLst>
                                            <p:cond delay="0"/>
                                          </p:stCondLst>
                                        </p:cTn>
                                        <p:tgtEl>
                                          <p:spTgt spid="2"/>
                                        </p:tgtEl>
                                        <p:attrNameLst>
                                          <p:attrName>style.visibility</p:attrName>
                                        </p:attrNameLst>
                                      </p:cBhvr>
                                      <p:to>
                                        <p:strVal val="visible"/>
                                      </p:to>
                                    </p:set>
                                    <p:animEffect transition="in" filter="blinds(vertical)">
                                      <p:cBhvr>
                                        <p:cTn id="44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3" name="2 CuadroTexto"/>
          <p:cNvSpPr txBox="1"/>
          <p:nvPr/>
        </p:nvSpPr>
        <p:spPr>
          <a:xfrm>
            <a:off x="857225" y="2571750"/>
            <a:ext cx="7786742" cy="1754326"/>
          </a:xfrm>
          <a:prstGeom prst="rect">
            <a:avLst/>
          </a:prstGeom>
          <a:noFill/>
        </p:spPr>
        <p:txBody>
          <a:bodyPr wrap="square" rtlCol="0">
            <a:spAutoFit/>
          </a:bodyPr>
          <a:lstStyle/>
          <a:p>
            <a:pPr algn="ctr"/>
            <a:r>
              <a:rPr lang="es-PE" dirty="0" smtClean="0"/>
              <a:t>Situado en el muelle </a:t>
            </a:r>
            <a:r>
              <a:rPr lang="es-PE" dirty="0" err="1" smtClean="0"/>
              <a:t>Mauá</a:t>
            </a:r>
            <a:r>
              <a:rPr lang="es-PE" dirty="0" smtClean="0"/>
              <a:t>, el Museo del Mañana es parte de una revitalización más grande de Puerto Maravilla, la zona portuaria de Río de Janeiro. El proyecto permite una mejor integración entre el Distrito de Puerto y el centro de la ciudad y está ayudando a hacer de esta zona uno de los barrios más atractivos de la ciudad. El edificio "es el resultado de un diálogo coherente. El edificio fue construido para ser un museo para el futuro, y una unidad educativa", dijo el Sr. Calatrava. </a:t>
            </a:r>
          </a:p>
          <a:p>
            <a:pPr algn="ctr"/>
            <a:endParaRPr lang="es-PE" dirty="0" smtClean="0"/>
          </a:p>
        </p:txBody>
      </p:sp>
      <p:sp>
        <p:nvSpPr>
          <p:cNvPr id="4" name="3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FF"/>
            </a:gs>
            <a:gs pos="7001">
              <a:srgbClr val="E6E6E6"/>
            </a:gs>
            <a:gs pos="32001">
              <a:srgbClr val="7D8496"/>
            </a:gs>
            <a:gs pos="47000">
              <a:srgbClr val="E6E6E6"/>
            </a:gs>
            <a:gs pos="85001">
              <a:srgbClr val="7D8496"/>
            </a:gs>
            <a:gs pos="100000">
              <a:srgbClr val="E6E6E6"/>
            </a:gs>
          </a:gsLst>
          <a:lin ang="0" scaled="1"/>
          <a:tileRect/>
        </a:gradFill>
        <a:effectLst/>
      </p:bgPr>
    </p:bg>
    <p:spTree>
      <p:nvGrpSpPr>
        <p:cNvPr id="1" name=""/>
        <p:cNvGrpSpPr/>
        <p:nvPr/>
      </p:nvGrpSpPr>
      <p:grpSpPr>
        <a:xfrm>
          <a:off x="0" y="0"/>
          <a:ext cx="0" cy="0"/>
          <a:chOff x="0" y="0"/>
          <a:chExt cx="0" cy="0"/>
        </a:xfrm>
      </p:grpSpPr>
      <p:pic>
        <p:nvPicPr>
          <p:cNvPr id="2" name="1 Imagen" descr="stock-photo-1320056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strella de 32 puntas"/>
          <p:cNvSpPr/>
          <p:nvPr/>
        </p:nvSpPr>
        <p:spPr>
          <a:xfrm>
            <a:off x="2714612" y="0"/>
            <a:ext cx="1785950" cy="1714494"/>
          </a:xfrm>
          <a:prstGeom prst="star32">
            <a:avLst>
              <a:gd name="adj" fmla="val 0"/>
            </a:avLst>
          </a:prstGeom>
          <a:solidFill>
            <a:srgbClr val="345AC6"/>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Estrella de 32 puntas"/>
          <p:cNvSpPr/>
          <p:nvPr/>
        </p:nvSpPr>
        <p:spPr>
          <a:xfrm>
            <a:off x="2714612" y="1785932"/>
            <a:ext cx="1785950" cy="1714494"/>
          </a:xfrm>
          <a:prstGeom prst="star32">
            <a:avLst>
              <a:gd name="adj" fmla="val 0"/>
            </a:avLst>
          </a:prstGeom>
          <a:solidFill>
            <a:srgbClr val="345AC6"/>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Estrella de 32 puntas"/>
          <p:cNvSpPr/>
          <p:nvPr/>
        </p:nvSpPr>
        <p:spPr>
          <a:xfrm>
            <a:off x="2714612" y="3429006"/>
            <a:ext cx="1785950" cy="1714494"/>
          </a:xfrm>
          <a:prstGeom prst="star32">
            <a:avLst>
              <a:gd name="adj" fmla="val 0"/>
            </a:avLst>
          </a:prstGeom>
          <a:solidFill>
            <a:srgbClr val="345AC6"/>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strella de 32 puntas"/>
          <p:cNvSpPr/>
          <p:nvPr/>
        </p:nvSpPr>
        <p:spPr>
          <a:xfrm>
            <a:off x="4643438" y="0"/>
            <a:ext cx="1785950" cy="1714494"/>
          </a:xfrm>
          <a:prstGeom prst="star32">
            <a:avLst>
              <a:gd name="adj" fmla="val 0"/>
            </a:avLst>
          </a:prstGeom>
          <a:solidFill>
            <a:srgbClr val="345AC6"/>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Estrella de 32 puntas"/>
          <p:cNvSpPr/>
          <p:nvPr/>
        </p:nvSpPr>
        <p:spPr>
          <a:xfrm>
            <a:off x="4643438" y="1785932"/>
            <a:ext cx="1785950" cy="1714494"/>
          </a:xfrm>
          <a:prstGeom prst="star32">
            <a:avLst>
              <a:gd name="adj" fmla="val 0"/>
            </a:avLst>
          </a:prstGeom>
          <a:solidFill>
            <a:srgbClr val="345AC6"/>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Estrella de 32 puntas"/>
          <p:cNvSpPr/>
          <p:nvPr/>
        </p:nvSpPr>
        <p:spPr>
          <a:xfrm>
            <a:off x="4643438" y="3429006"/>
            <a:ext cx="1785950" cy="1714494"/>
          </a:xfrm>
          <a:prstGeom prst="star32">
            <a:avLst>
              <a:gd name="adj" fmla="val 0"/>
            </a:avLst>
          </a:prstGeom>
          <a:solidFill>
            <a:srgbClr val="345AC6"/>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8" presetClass="emph" presetSubtype="0" fill="hold" grpId="1"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4"/>
                                        </p:tgtEl>
                                        <p:attrNameLst>
                                          <p:attrName>r</p:attrName>
                                        </p:attrNameLst>
                                      </p:cBhvr>
                                    </p:animRot>
                                  </p:childTnLst>
                                </p:cTn>
                              </p:par>
                              <p:par>
                                <p:cTn id="23" presetID="8" presetClass="emph" presetSubtype="0" fill="hold" grpId="1" nodeType="withEffect">
                                  <p:stCondLst>
                                    <p:cond delay="0"/>
                                  </p:stCondLst>
                                  <p:childTnLst>
                                    <p:animRot by="21600000">
                                      <p:cBhvr>
                                        <p:cTn id="24" dur="2000" fill="hold"/>
                                        <p:tgtEl>
                                          <p:spTgt spid="5"/>
                                        </p:tgtEl>
                                        <p:attrNameLst>
                                          <p:attrName>r</p:attrName>
                                        </p:attrNameLst>
                                      </p:cBhvr>
                                    </p:animRot>
                                  </p:childTnLst>
                                </p:cTn>
                              </p:par>
                              <p:par>
                                <p:cTn id="25" presetID="2" presetClass="entr" presetSubtype="6"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2000" fill="hold"/>
                                        <p:tgtEl>
                                          <p:spTgt spid="6"/>
                                        </p:tgtEl>
                                        <p:attrNameLst>
                                          <p:attrName>ppt_x</p:attrName>
                                        </p:attrNameLst>
                                      </p:cBhvr>
                                      <p:tavLst>
                                        <p:tav tm="0">
                                          <p:val>
                                            <p:strVal val="1+#ppt_w/2"/>
                                          </p:val>
                                        </p:tav>
                                        <p:tav tm="100000">
                                          <p:val>
                                            <p:strVal val="#ppt_x"/>
                                          </p:val>
                                        </p:tav>
                                      </p:tavLst>
                                    </p:anim>
                                    <p:anim calcmode="lin" valueType="num">
                                      <p:cBhvr additive="base">
                                        <p:cTn id="28" dur="20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6"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2000" fill="hold"/>
                                        <p:tgtEl>
                                          <p:spTgt spid="7"/>
                                        </p:tgtEl>
                                        <p:attrNameLst>
                                          <p:attrName>ppt_x</p:attrName>
                                        </p:attrNameLst>
                                      </p:cBhvr>
                                      <p:tavLst>
                                        <p:tav tm="0">
                                          <p:val>
                                            <p:strVal val="1+#ppt_w/2"/>
                                          </p:val>
                                        </p:tav>
                                        <p:tav tm="100000">
                                          <p:val>
                                            <p:strVal val="#ppt_x"/>
                                          </p:val>
                                        </p:tav>
                                      </p:tavLst>
                                    </p:anim>
                                    <p:anim calcmode="lin" valueType="num">
                                      <p:cBhvr additive="base">
                                        <p:cTn id="32" dur="2000" fill="hold"/>
                                        <p:tgtEl>
                                          <p:spTgt spid="7"/>
                                        </p:tgtEl>
                                        <p:attrNameLst>
                                          <p:attrName>ppt_y</p:attrName>
                                        </p:attrNameLst>
                                      </p:cBhvr>
                                      <p:tavLst>
                                        <p:tav tm="0">
                                          <p:val>
                                            <p:strVal val="1+#ppt_h/2"/>
                                          </p:val>
                                        </p:tav>
                                        <p:tav tm="100000">
                                          <p:val>
                                            <p:strVal val="#ppt_y"/>
                                          </p:val>
                                        </p:tav>
                                      </p:tavLst>
                                    </p:anim>
                                  </p:childTnLst>
                                </p:cTn>
                              </p:par>
                              <p:par>
                                <p:cTn id="33" presetID="2" presetClass="entr" presetSubtype="6"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1+#ppt_w/2"/>
                                          </p:val>
                                        </p:tav>
                                        <p:tav tm="100000">
                                          <p:val>
                                            <p:strVal val="#ppt_x"/>
                                          </p:val>
                                        </p:tav>
                                      </p:tavLst>
                                    </p:anim>
                                    <p:anim calcmode="lin" valueType="num">
                                      <p:cBhvr additive="base">
                                        <p:cTn id="36" dur="2000" fill="hold"/>
                                        <p:tgtEl>
                                          <p:spTgt spid="8"/>
                                        </p:tgtEl>
                                        <p:attrNameLst>
                                          <p:attrName>ppt_y</p:attrName>
                                        </p:attrNameLst>
                                      </p:cBhvr>
                                      <p:tavLst>
                                        <p:tav tm="0">
                                          <p:val>
                                            <p:strVal val="1+#ppt_h/2"/>
                                          </p:val>
                                        </p:tav>
                                        <p:tav tm="100000">
                                          <p:val>
                                            <p:strVal val="#ppt_y"/>
                                          </p:val>
                                        </p:tav>
                                      </p:tavLst>
                                    </p:anim>
                                  </p:childTnLst>
                                </p:cTn>
                              </p:par>
                              <p:par>
                                <p:cTn id="37" presetID="8" presetClass="emph" presetSubtype="0" fill="hold" grpId="1"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fill="hold" grpId="1" nodeType="withEffect">
                                  <p:stCondLst>
                                    <p:cond delay="0"/>
                                  </p:stCondLst>
                                  <p:childTnLst>
                                    <p:animRot by="-21600000">
                                      <p:cBhvr>
                                        <p:cTn id="40" dur="2000" fill="hold"/>
                                        <p:tgtEl>
                                          <p:spTgt spid="7"/>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8"/>
                                        </p:tgtEl>
                                        <p:attrNameLst>
                                          <p:attrName>r</p:attrName>
                                        </p:attrNameLst>
                                      </p:cBhvr>
                                    </p:animRot>
                                  </p:childTnLst>
                                </p:cTn>
                              </p:par>
                            </p:childTnLst>
                          </p:cTn>
                        </p:par>
                        <p:par>
                          <p:cTn id="43" fill="hold">
                            <p:stCondLst>
                              <p:cond delay="2000"/>
                            </p:stCondLst>
                            <p:childTnLst>
                              <p:par>
                                <p:cTn id="44" presetID="2" presetClass="exit" presetSubtype="2" fill="hold" grpId="2" nodeType="afterEffect">
                                  <p:stCondLst>
                                    <p:cond delay="0"/>
                                  </p:stCondLst>
                                  <p:childTnLst>
                                    <p:anim calcmode="lin" valueType="num">
                                      <p:cBhvr additive="base">
                                        <p:cTn id="45" dur="2000"/>
                                        <p:tgtEl>
                                          <p:spTgt spid="3"/>
                                        </p:tgtEl>
                                        <p:attrNameLst>
                                          <p:attrName>ppt_x</p:attrName>
                                        </p:attrNameLst>
                                      </p:cBhvr>
                                      <p:tavLst>
                                        <p:tav tm="0">
                                          <p:val>
                                            <p:strVal val="ppt_x"/>
                                          </p:val>
                                        </p:tav>
                                        <p:tav tm="100000">
                                          <p:val>
                                            <p:strVal val="1+ppt_w/2"/>
                                          </p:val>
                                        </p:tav>
                                      </p:tavLst>
                                    </p:anim>
                                    <p:anim calcmode="lin" valueType="num">
                                      <p:cBhvr additive="base">
                                        <p:cTn id="46" dur="2000"/>
                                        <p:tgtEl>
                                          <p:spTgt spid="3"/>
                                        </p:tgtEl>
                                        <p:attrNameLst>
                                          <p:attrName>ppt_y</p:attrName>
                                        </p:attrNameLst>
                                      </p:cBhvr>
                                      <p:tavLst>
                                        <p:tav tm="0">
                                          <p:val>
                                            <p:strVal val="ppt_y"/>
                                          </p:val>
                                        </p:tav>
                                        <p:tav tm="100000">
                                          <p:val>
                                            <p:strVal val="ppt_y"/>
                                          </p:val>
                                        </p:tav>
                                      </p:tavLst>
                                    </p:anim>
                                    <p:set>
                                      <p:cBhvr>
                                        <p:cTn id="47" dur="1" fill="hold">
                                          <p:stCondLst>
                                            <p:cond delay="1999"/>
                                          </p:stCondLst>
                                        </p:cTn>
                                        <p:tgtEl>
                                          <p:spTgt spid="3"/>
                                        </p:tgtEl>
                                        <p:attrNameLst>
                                          <p:attrName>style.visibility</p:attrName>
                                        </p:attrNameLst>
                                      </p:cBhvr>
                                      <p:to>
                                        <p:strVal val="hidden"/>
                                      </p:to>
                                    </p:set>
                                  </p:childTnLst>
                                </p:cTn>
                              </p:par>
                              <p:par>
                                <p:cTn id="48" presetID="2" presetClass="exit" presetSubtype="2" fill="hold" grpId="2" nodeType="withEffect">
                                  <p:stCondLst>
                                    <p:cond delay="0"/>
                                  </p:stCondLst>
                                  <p:childTnLst>
                                    <p:anim calcmode="lin" valueType="num">
                                      <p:cBhvr additive="base">
                                        <p:cTn id="49" dur="2000"/>
                                        <p:tgtEl>
                                          <p:spTgt spid="4"/>
                                        </p:tgtEl>
                                        <p:attrNameLst>
                                          <p:attrName>ppt_x</p:attrName>
                                        </p:attrNameLst>
                                      </p:cBhvr>
                                      <p:tavLst>
                                        <p:tav tm="0">
                                          <p:val>
                                            <p:strVal val="ppt_x"/>
                                          </p:val>
                                        </p:tav>
                                        <p:tav tm="100000">
                                          <p:val>
                                            <p:strVal val="1+ppt_w/2"/>
                                          </p:val>
                                        </p:tav>
                                      </p:tavLst>
                                    </p:anim>
                                    <p:anim calcmode="lin" valueType="num">
                                      <p:cBhvr additive="base">
                                        <p:cTn id="50" dur="2000"/>
                                        <p:tgtEl>
                                          <p:spTgt spid="4"/>
                                        </p:tgtEl>
                                        <p:attrNameLst>
                                          <p:attrName>ppt_y</p:attrName>
                                        </p:attrNameLst>
                                      </p:cBhvr>
                                      <p:tavLst>
                                        <p:tav tm="0">
                                          <p:val>
                                            <p:strVal val="ppt_y"/>
                                          </p:val>
                                        </p:tav>
                                        <p:tav tm="100000">
                                          <p:val>
                                            <p:strVal val="ppt_y"/>
                                          </p:val>
                                        </p:tav>
                                      </p:tavLst>
                                    </p:anim>
                                    <p:set>
                                      <p:cBhvr>
                                        <p:cTn id="51" dur="1" fill="hold">
                                          <p:stCondLst>
                                            <p:cond delay="1999"/>
                                          </p:stCondLst>
                                        </p:cTn>
                                        <p:tgtEl>
                                          <p:spTgt spid="4"/>
                                        </p:tgtEl>
                                        <p:attrNameLst>
                                          <p:attrName>style.visibility</p:attrName>
                                        </p:attrNameLst>
                                      </p:cBhvr>
                                      <p:to>
                                        <p:strVal val="hidden"/>
                                      </p:to>
                                    </p:set>
                                  </p:childTnLst>
                                </p:cTn>
                              </p:par>
                              <p:par>
                                <p:cTn id="52" presetID="2" presetClass="exit" presetSubtype="2" fill="hold" grpId="2" nodeType="withEffect">
                                  <p:stCondLst>
                                    <p:cond delay="0"/>
                                  </p:stCondLst>
                                  <p:childTnLst>
                                    <p:anim calcmode="lin" valueType="num">
                                      <p:cBhvr additive="base">
                                        <p:cTn id="53" dur="2000"/>
                                        <p:tgtEl>
                                          <p:spTgt spid="5"/>
                                        </p:tgtEl>
                                        <p:attrNameLst>
                                          <p:attrName>ppt_x</p:attrName>
                                        </p:attrNameLst>
                                      </p:cBhvr>
                                      <p:tavLst>
                                        <p:tav tm="0">
                                          <p:val>
                                            <p:strVal val="ppt_x"/>
                                          </p:val>
                                        </p:tav>
                                        <p:tav tm="100000">
                                          <p:val>
                                            <p:strVal val="1+ppt_w/2"/>
                                          </p:val>
                                        </p:tav>
                                      </p:tavLst>
                                    </p:anim>
                                    <p:anim calcmode="lin" valueType="num">
                                      <p:cBhvr additive="base">
                                        <p:cTn id="54" dur="2000"/>
                                        <p:tgtEl>
                                          <p:spTgt spid="5"/>
                                        </p:tgtEl>
                                        <p:attrNameLst>
                                          <p:attrName>ppt_y</p:attrName>
                                        </p:attrNameLst>
                                      </p:cBhvr>
                                      <p:tavLst>
                                        <p:tav tm="0">
                                          <p:val>
                                            <p:strVal val="ppt_y"/>
                                          </p:val>
                                        </p:tav>
                                        <p:tav tm="100000">
                                          <p:val>
                                            <p:strVal val="ppt_y"/>
                                          </p:val>
                                        </p:tav>
                                      </p:tavLst>
                                    </p:anim>
                                    <p:set>
                                      <p:cBhvr>
                                        <p:cTn id="55" dur="1" fill="hold">
                                          <p:stCondLst>
                                            <p:cond delay="1999"/>
                                          </p:stCondLst>
                                        </p:cTn>
                                        <p:tgtEl>
                                          <p:spTgt spid="5"/>
                                        </p:tgtEl>
                                        <p:attrNameLst>
                                          <p:attrName>style.visibility</p:attrName>
                                        </p:attrNameLst>
                                      </p:cBhvr>
                                      <p:to>
                                        <p:strVal val="hidden"/>
                                      </p:to>
                                    </p:set>
                                  </p:childTnLst>
                                </p:cTn>
                              </p:par>
                              <p:par>
                                <p:cTn id="56" presetID="8" presetClass="emph" presetSubtype="0" fill="hold" grpId="2" nodeType="withEffect">
                                  <p:stCondLst>
                                    <p:cond delay="0"/>
                                  </p:stCondLst>
                                  <p:childTnLst>
                                    <p:animRot by="-21600000">
                                      <p:cBhvr>
                                        <p:cTn id="57" dur="2000" fill="hold"/>
                                        <p:tgtEl>
                                          <p:spTgt spid="6"/>
                                        </p:tgtEl>
                                        <p:attrNameLst>
                                          <p:attrName>r</p:attrName>
                                        </p:attrNameLst>
                                      </p:cBhvr>
                                    </p:animRot>
                                  </p:childTnLst>
                                </p:cTn>
                              </p:par>
                              <p:par>
                                <p:cTn id="58" presetID="8" presetClass="emph" presetSubtype="0" fill="hold" grpId="2" nodeType="withEffect">
                                  <p:stCondLst>
                                    <p:cond delay="0"/>
                                  </p:stCondLst>
                                  <p:childTnLst>
                                    <p:animRot by="-21600000">
                                      <p:cBhvr>
                                        <p:cTn id="59" dur="2000" fill="hold"/>
                                        <p:tgtEl>
                                          <p:spTgt spid="7"/>
                                        </p:tgtEl>
                                        <p:attrNameLst>
                                          <p:attrName>r</p:attrName>
                                        </p:attrNameLst>
                                      </p:cBhvr>
                                    </p:animRot>
                                  </p:childTnLst>
                                </p:cTn>
                              </p:par>
                              <p:par>
                                <p:cTn id="60" presetID="8" presetClass="emph" presetSubtype="0" fill="hold" grpId="2" nodeType="withEffect">
                                  <p:stCondLst>
                                    <p:cond delay="0"/>
                                  </p:stCondLst>
                                  <p:childTnLst>
                                    <p:animRot by="-21600000">
                                      <p:cBhvr>
                                        <p:cTn id="61" dur="2000" fill="hold"/>
                                        <p:tgtEl>
                                          <p:spTgt spid="8"/>
                                        </p:tgtEl>
                                        <p:attrNameLst>
                                          <p:attrName>r</p:attrName>
                                        </p:attrNameLst>
                                      </p:cBhvr>
                                    </p:animRot>
                                  </p:childTnLst>
                                </p:cTn>
                              </p:par>
                              <p:par>
                                <p:cTn id="62" presetID="2" presetClass="exit" presetSubtype="8" fill="hold" grpId="3" nodeType="withEffect">
                                  <p:stCondLst>
                                    <p:cond delay="0"/>
                                  </p:stCondLst>
                                  <p:childTnLst>
                                    <p:anim calcmode="lin" valueType="num">
                                      <p:cBhvr additive="base">
                                        <p:cTn id="63" dur="2000"/>
                                        <p:tgtEl>
                                          <p:spTgt spid="6"/>
                                        </p:tgtEl>
                                        <p:attrNameLst>
                                          <p:attrName>ppt_x</p:attrName>
                                        </p:attrNameLst>
                                      </p:cBhvr>
                                      <p:tavLst>
                                        <p:tav tm="0">
                                          <p:val>
                                            <p:strVal val="ppt_x"/>
                                          </p:val>
                                        </p:tav>
                                        <p:tav tm="100000">
                                          <p:val>
                                            <p:strVal val="0-ppt_w/2"/>
                                          </p:val>
                                        </p:tav>
                                      </p:tavLst>
                                    </p:anim>
                                    <p:anim calcmode="lin" valueType="num">
                                      <p:cBhvr additive="base">
                                        <p:cTn id="64" dur="2000"/>
                                        <p:tgtEl>
                                          <p:spTgt spid="6"/>
                                        </p:tgtEl>
                                        <p:attrNameLst>
                                          <p:attrName>ppt_y</p:attrName>
                                        </p:attrNameLst>
                                      </p:cBhvr>
                                      <p:tavLst>
                                        <p:tav tm="0">
                                          <p:val>
                                            <p:strVal val="ppt_y"/>
                                          </p:val>
                                        </p:tav>
                                        <p:tav tm="100000">
                                          <p:val>
                                            <p:strVal val="ppt_y"/>
                                          </p:val>
                                        </p:tav>
                                      </p:tavLst>
                                    </p:anim>
                                    <p:set>
                                      <p:cBhvr>
                                        <p:cTn id="65" dur="1" fill="hold">
                                          <p:stCondLst>
                                            <p:cond delay="1999"/>
                                          </p:stCondLst>
                                        </p:cTn>
                                        <p:tgtEl>
                                          <p:spTgt spid="6"/>
                                        </p:tgtEl>
                                        <p:attrNameLst>
                                          <p:attrName>style.visibility</p:attrName>
                                        </p:attrNameLst>
                                      </p:cBhvr>
                                      <p:to>
                                        <p:strVal val="hidden"/>
                                      </p:to>
                                    </p:set>
                                  </p:childTnLst>
                                </p:cTn>
                              </p:par>
                              <p:par>
                                <p:cTn id="66" presetID="2" presetClass="exit" presetSubtype="8" fill="hold" grpId="3" nodeType="withEffect">
                                  <p:stCondLst>
                                    <p:cond delay="0"/>
                                  </p:stCondLst>
                                  <p:childTnLst>
                                    <p:anim calcmode="lin" valueType="num">
                                      <p:cBhvr additive="base">
                                        <p:cTn id="67" dur="2000"/>
                                        <p:tgtEl>
                                          <p:spTgt spid="7"/>
                                        </p:tgtEl>
                                        <p:attrNameLst>
                                          <p:attrName>ppt_x</p:attrName>
                                        </p:attrNameLst>
                                      </p:cBhvr>
                                      <p:tavLst>
                                        <p:tav tm="0">
                                          <p:val>
                                            <p:strVal val="ppt_x"/>
                                          </p:val>
                                        </p:tav>
                                        <p:tav tm="100000">
                                          <p:val>
                                            <p:strVal val="0-ppt_w/2"/>
                                          </p:val>
                                        </p:tav>
                                      </p:tavLst>
                                    </p:anim>
                                    <p:anim calcmode="lin" valueType="num">
                                      <p:cBhvr additive="base">
                                        <p:cTn id="68" dur="2000"/>
                                        <p:tgtEl>
                                          <p:spTgt spid="7"/>
                                        </p:tgtEl>
                                        <p:attrNameLst>
                                          <p:attrName>ppt_y</p:attrName>
                                        </p:attrNameLst>
                                      </p:cBhvr>
                                      <p:tavLst>
                                        <p:tav tm="0">
                                          <p:val>
                                            <p:strVal val="ppt_y"/>
                                          </p:val>
                                        </p:tav>
                                        <p:tav tm="100000">
                                          <p:val>
                                            <p:strVal val="ppt_y"/>
                                          </p:val>
                                        </p:tav>
                                      </p:tavLst>
                                    </p:anim>
                                    <p:set>
                                      <p:cBhvr>
                                        <p:cTn id="69" dur="1" fill="hold">
                                          <p:stCondLst>
                                            <p:cond delay="1999"/>
                                          </p:stCondLst>
                                        </p:cTn>
                                        <p:tgtEl>
                                          <p:spTgt spid="7"/>
                                        </p:tgtEl>
                                        <p:attrNameLst>
                                          <p:attrName>style.visibility</p:attrName>
                                        </p:attrNameLst>
                                      </p:cBhvr>
                                      <p:to>
                                        <p:strVal val="hidden"/>
                                      </p:to>
                                    </p:set>
                                  </p:childTnLst>
                                </p:cTn>
                              </p:par>
                              <p:par>
                                <p:cTn id="70" presetID="2" presetClass="exit" presetSubtype="8" fill="hold" grpId="3" nodeType="withEffect">
                                  <p:stCondLst>
                                    <p:cond delay="0"/>
                                  </p:stCondLst>
                                  <p:childTnLst>
                                    <p:anim calcmode="lin" valueType="num">
                                      <p:cBhvr additive="base">
                                        <p:cTn id="71" dur="2000"/>
                                        <p:tgtEl>
                                          <p:spTgt spid="8"/>
                                        </p:tgtEl>
                                        <p:attrNameLst>
                                          <p:attrName>ppt_x</p:attrName>
                                        </p:attrNameLst>
                                      </p:cBhvr>
                                      <p:tavLst>
                                        <p:tav tm="0">
                                          <p:val>
                                            <p:strVal val="ppt_x"/>
                                          </p:val>
                                        </p:tav>
                                        <p:tav tm="100000">
                                          <p:val>
                                            <p:strVal val="0-ppt_w/2"/>
                                          </p:val>
                                        </p:tav>
                                      </p:tavLst>
                                    </p:anim>
                                    <p:anim calcmode="lin" valueType="num">
                                      <p:cBhvr additive="base">
                                        <p:cTn id="72" dur="2000"/>
                                        <p:tgtEl>
                                          <p:spTgt spid="8"/>
                                        </p:tgtEl>
                                        <p:attrNameLst>
                                          <p:attrName>ppt_y</p:attrName>
                                        </p:attrNameLst>
                                      </p:cBhvr>
                                      <p:tavLst>
                                        <p:tav tm="0">
                                          <p:val>
                                            <p:strVal val="ppt_y"/>
                                          </p:val>
                                        </p:tav>
                                        <p:tav tm="100000">
                                          <p:val>
                                            <p:strVal val="ppt_y"/>
                                          </p:val>
                                        </p:tav>
                                      </p:tavLst>
                                    </p:anim>
                                    <p:set>
                                      <p:cBhvr>
                                        <p:cTn id="73" dur="1" fill="hold">
                                          <p:stCondLst>
                                            <p:cond delay="1999"/>
                                          </p:stCondLst>
                                        </p:cTn>
                                        <p:tgtEl>
                                          <p:spTgt spid="8"/>
                                        </p:tgtEl>
                                        <p:attrNameLst>
                                          <p:attrName>style.visibility</p:attrName>
                                        </p:attrNameLst>
                                      </p:cBhvr>
                                      <p:to>
                                        <p:strVal val="hidden"/>
                                      </p:to>
                                    </p:set>
                                  </p:childTnLst>
                                </p:cTn>
                              </p:par>
                              <p:par>
                                <p:cTn id="74" presetID="8" presetClass="emph" presetSubtype="0" fill="hold" grpId="4" nodeType="withEffect">
                                  <p:stCondLst>
                                    <p:cond delay="0"/>
                                  </p:stCondLst>
                                  <p:childTnLst>
                                    <p:animRot by="-21600000">
                                      <p:cBhvr>
                                        <p:cTn id="75" dur="2000" fill="hold"/>
                                        <p:tgtEl>
                                          <p:spTgt spid="6"/>
                                        </p:tgtEl>
                                        <p:attrNameLst>
                                          <p:attrName>r</p:attrName>
                                        </p:attrNameLst>
                                      </p:cBhvr>
                                    </p:animRot>
                                  </p:childTnLst>
                                </p:cTn>
                              </p:par>
                              <p:par>
                                <p:cTn id="76" presetID="8" presetClass="emph" presetSubtype="0" fill="hold" grpId="4" nodeType="withEffect">
                                  <p:stCondLst>
                                    <p:cond delay="0"/>
                                  </p:stCondLst>
                                  <p:childTnLst>
                                    <p:animRot by="-21600000">
                                      <p:cBhvr>
                                        <p:cTn id="77" dur="2000" fill="hold"/>
                                        <p:tgtEl>
                                          <p:spTgt spid="7"/>
                                        </p:tgtEl>
                                        <p:attrNameLst>
                                          <p:attrName>r</p:attrName>
                                        </p:attrNameLst>
                                      </p:cBhvr>
                                    </p:animRot>
                                  </p:childTnLst>
                                </p:cTn>
                              </p:par>
                              <p:par>
                                <p:cTn id="78" presetID="8" presetClass="emph" presetSubtype="0" fill="hold" grpId="4" nodeType="withEffect">
                                  <p:stCondLst>
                                    <p:cond delay="0"/>
                                  </p:stCondLst>
                                  <p:childTnLst>
                                    <p:animRot by="-21600000">
                                      <p:cBhvr>
                                        <p:cTn id="79" dur="2000" fill="hold"/>
                                        <p:tgtEl>
                                          <p:spTgt spid="8"/>
                                        </p:tgtEl>
                                        <p:attrNameLst>
                                          <p:attrName>r</p:attrName>
                                        </p:attrNameLst>
                                      </p:cBhvr>
                                    </p:animRot>
                                  </p:childTnLst>
                                </p:cTn>
                              </p:par>
                              <p:par>
                                <p:cTn id="80" presetID="17" presetClass="entr" presetSubtype="10"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fltVal val="0"/>
                                          </p:val>
                                        </p:tav>
                                        <p:tav tm="100000">
                                          <p:val>
                                            <p:strVal val="#ppt_w"/>
                                          </p:val>
                                        </p:tav>
                                      </p:tavLst>
                                    </p:anim>
                                    <p:anim calcmode="lin" valueType="num">
                                      <p:cBhvr>
                                        <p:cTn id="8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effectLst/>
      </p:bgPr>
    </p:bg>
    <p:spTree>
      <p:nvGrpSpPr>
        <p:cNvPr id="1" name=""/>
        <p:cNvGrpSpPr/>
        <p:nvPr/>
      </p:nvGrpSpPr>
      <p:grpSpPr>
        <a:xfrm>
          <a:off x="0" y="0"/>
          <a:ext cx="0" cy="0"/>
          <a:chOff x="0" y="0"/>
          <a:chExt cx="0" cy="0"/>
        </a:xfrm>
      </p:grpSpPr>
      <p:pic>
        <p:nvPicPr>
          <p:cNvPr id="2" name="1 Imagen" descr="museu-de-arte-do-ri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1500198" y="0"/>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Anillo"/>
          <p:cNvSpPr/>
          <p:nvPr/>
        </p:nvSpPr>
        <p:spPr>
          <a:xfrm>
            <a:off x="2000232" y="357172"/>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Anillo"/>
          <p:cNvSpPr/>
          <p:nvPr/>
        </p:nvSpPr>
        <p:spPr>
          <a:xfrm>
            <a:off x="2500298" y="785800"/>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Anillo"/>
          <p:cNvSpPr/>
          <p:nvPr/>
        </p:nvSpPr>
        <p:spPr>
          <a:xfrm>
            <a:off x="3000364" y="1214428"/>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Anillo"/>
          <p:cNvSpPr/>
          <p:nvPr/>
        </p:nvSpPr>
        <p:spPr>
          <a:xfrm>
            <a:off x="4500562" y="2571750"/>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Anillo"/>
          <p:cNvSpPr/>
          <p:nvPr/>
        </p:nvSpPr>
        <p:spPr>
          <a:xfrm>
            <a:off x="5214942" y="2928940"/>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Anillo"/>
          <p:cNvSpPr/>
          <p:nvPr/>
        </p:nvSpPr>
        <p:spPr>
          <a:xfrm>
            <a:off x="6000760" y="3357568"/>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Anillo"/>
          <p:cNvSpPr/>
          <p:nvPr/>
        </p:nvSpPr>
        <p:spPr>
          <a:xfrm>
            <a:off x="6572232" y="3786178"/>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Anillo"/>
          <p:cNvSpPr/>
          <p:nvPr/>
        </p:nvSpPr>
        <p:spPr>
          <a:xfrm>
            <a:off x="1500198" y="3786178"/>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Anillo"/>
          <p:cNvSpPr/>
          <p:nvPr/>
        </p:nvSpPr>
        <p:spPr>
          <a:xfrm>
            <a:off x="2071670" y="3286130"/>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Anillo"/>
          <p:cNvSpPr/>
          <p:nvPr/>
        </p:nvSpPr>
        <p:spPr>
          <a:xfrm>
            <a:off x="2571736" y="2857502"/>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4" name="13 Anillo"/>
          <p:cNvSpPr/>
          <p:nvPr/>
        </p:nvSpPr>
        <p:spPr>
          <a:xfrm>
            <a:off x="3143240" y="2500312"/>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5" name="14 Anillo"/>
          <p:cNvSpPr/>
          <p:nvPr/>
        </p:nvSpPr>
        <p:spPr>
          <a:xfrm>
            <a:off x="4714908" y="1285866"/>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6" name="15 Anillo"/>
          <p:cNvSpPr/>
          <p:nvPr/>
        </p:nvSpPr>
        <p:spPr>
          <a:xfrm>
            <a:off x="5286380" y="785818"/>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7" name="16 Anillo"/>
          <p:cNvSpPr/>
          <p:nvPr/>
        </p:nvSpPr>
        <p:spPr>
          <a:xfrm>
            <a:off x="5786446" y="357190"/>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8" name="17 Anillo"/>
          <p:cNvSpPr/>
          <p:nvPr/>
        </p:nvSpPr>
        <p:spPr>
          <a:xfrm>
            <a:off x="6357950" y="0"/>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9" name="18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0-#ppt_w/2"/>
                                          </p:val>
                                        </p:tav>
                                        <p:tav tm="100000">
                                          <p:val>
                                            <p:strVal val="#ppt_x"/>
                                          </p:val>
                                        </p:tav>
                                      </p:tavLst>
                                    </p:anim>
                                    <p:anim calcmode="lin" valueType="num">
                                      <p:cBhvr additive="base">
                                        <p:cTn id="26" dur="2000" fill="hold"/>
                                        <p:tgtEl>
                                          <p:spTgt spid="15"/>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0-#ppt_w/2"/>
                                          </p:val>
                                        </p:tav>
                                        <p:tav tm="100000">
                                          <p:val>
                                            <p:strVal val="#ppt_x"/>
                                          </p:val>
                                        </p:tav>
                                      </p:tavLst>
                                    </p:anim>
                                    <p:anim calcmode="lin" valueType="num">
                                      <p:cBhvr additive="base">
                                        <p:cTn id="30" dur="2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0-#ppt_w/2"/>
                                          </p:val>
                                        </p:tav>
                                        <p:tav tm="100000">
                                          <p:val>
                                            <p:strVal val="#ppt_x"/>
                                          </p:val>
                                        </p:tav>
                                      </p:tavLst>
                                    </p:anim>
                                    <p:anim calcmode="lin" valueType="num">
                                      <p:cBhvr additive="base">
                                        <p:cTn id="46" dur="2000" fill="hold"/>
                                        <p:tgtEl>
                                          <p:spTgt spid="8"/>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3"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2000" fill="hold"/>
                                        <p:tgtEl>
                                          <p:spTgt spid="11"/>
                                        </p:tgtEl>
                                        <p:attrNameLst>
                                          <p:attrName>ppt_x</p:attrName>
                                        </p:attrNameLst>
                                      </p:cBhvr>
                                      <p:tavLst>
                                        <p:tav tm="0">
                                          <p:val>
                                            <p:strVal val="1+#ppt_w/2"/>
                                          </p:val>
                                        </p:tav>
                                        <p:tav tm="100000">
                                          <p:val>
                                            <p:strVal val="#ppt_x"/>
                                          </p:val>
                                        </p:tav>
                                      </p:tavLst>
                                    </p:anim>
                                    <p:anim calcmode="lin" valueType="num">
                                      <p:cBhvr additive="base">
                                        <p:cTn id="58" dur="2000" fill="hold"/>
                                        <p:tgtEl>
                                          <p:spTgt spid="11"/>
                                        </p:tgtEl>
                                        <p:attrNameLst>
                                          <p:attrName>ppt_y</p:attrName>
                                        </p:attrNameLst>
                                      </p:cBhvr>
                                      <p:tavLst>
                                        <p:tav tm="0">
                                          <p:val>
                                            <p:strVal val="0-#ppt_h/2"/>
                                          </p:val>
                                        </p:tav>
                                        <p:tav tm="100000">
                                          <p:val>
                                            <p:strVal val="#ppt_y"/>
                                          </p:val>
                                        </p:tav>
                                      </p:tavLst>
                                    </p:anim>
                                  </p:childTnLst>
                                </p:cTn>
                              </p:par>
                              <p:par>
                                <p:cTn id="59" presetID="2" presetClass="entr" presetSubtype="3"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1+#ppt_w/2"/>
                                          </p:val>
                                        </p:tav>
                                        <p:tav tm="100000">
                                          <p:val>
                                            <p:strVal val="#ppt_x"/>
                                          </p:val>
                                        </p:tav>
                                      </p:tavLst>
                                    </p:anim>
                                    <p:anim calcmode="lin" valueType="num">
                                      <p:cBhvr additive="base">
                                        <p:cTn id="62" dur="2000" fill="hold"/>
                                        <p:tgtEl>
                                          <p:spTgt spid="12"/>
                                        </p:tgtEl>
                                        <p:attrNameLst>
                                          <p:attrName>ppt_y</p:attrName>
                                        </p:attrNameLst>
                                      </p:cBhvr>
                                      <p:tavLst>
                                        <p:tav tm="0">
                                          <p:val>
                                            <p:strVal val="0-#ppt_h/2"/>
                                          </p:val>
                                        </p:tav>
                                        <p:tav tm="100000">
                                          <p:val>
                                            <p:strVal val="#ppt_y"/>
                                          </p:val>
                                        </p:tav>
                                      </p:tavLst>
                                    </p:anim>
                                  </p:childTnLst>
                                </p:cTn>
                              </p:par>
                              <p:par>
                                <p:cTn id="63" presetID="2" presetClass="entr" presetSubtype="3" fill="hold" grpId="0"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1+#ppt_w/2"/>
                                          </p:val>
                                        </p:tav>
                                        <p:tav tm="100000">
                                          <p:val>
                                            <p:strVal val="#ppt_x"/>
                                          </p:val>
                                        </p:tav>
                                      </p:tavLst>
                                    </p:anim>
                                    <p:anim calcmode="lin" valueType="num">
                                      <p:cBhvr additive="base">
                                        <p:cTn id="66" dur="2000" fill="hold"/>
                                        <p:tgtEl>
                                          <p:spTgt spid="13"/>
                                        </p:tgtEl>
                                        <p:attrNameLst>
                                          <p:attrName>ppt_y</p:attrName>
                                        </p:attrNameLst>
                                      </p:cBhvr>
                                      <p:tavLst>
                                        <p:tav tm="0">
                                          <p:val>
                                            <p:strVal val="0-#ppt_h/2"/>
                                          </p:val>
                                        </p:tav>
                                        <p:tav tm="100000">
                                          <p:val>
                                            <p:strVal val="#ppt_y"/>
                                          </p:val>
                                        </p:tav>
                                      </p:tavLst>
                                    </p:anim>
                                  </p:childTnLst>
                                </p:cTn>
                              </p:par>
                              <p:par>
                                <p:cTn id="67" presetID="2" presetClass="entr" presetSubtype="3"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1+#ppt_w/2"/>
                                          </p:val>
                                        </p:tav>
                                        <p:tav tm="100000">
                                          <p:val>
                                            <p:strVal val="#ppt_x"/>
                                          </p:val>
                                        </p:tav>
                                      </p:tavLst>
                                    </p:anim>
                                    <p:anim calcmode="lin" valueType="num">
                                      <p:cBhvr additive="base">
                                        <p:cTn id="70" dur="2000" fill="hold"/>
                                        <p:tgtEl>
                                          <p:spTgt spid="14"/>
                                        </p:tgtEl>
                                        <p:attrNameLst>
                                          <p:attrName>ppt_y</p:attrName>
                                        </p:attrNameLst>
                                      </p:cBhvr>
                                      <p:tavLst>
                                        <p:tav tm="0">
                                          <p:val>
                                            <p:strVal val="0-#ppt_h/2"/>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4"/>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6"/>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15"/>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6"/>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7"/>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8"/>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7"/>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8"/>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2"/>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3"/>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4"/>
                                        </p:tgtEl>
                                        <p:attrNameLst>
                                          <p:attrName>r</p:attrName>
                                        </p:attrNameLst>
                                      </p:cBhvr>
                                    </p:animRot>
                                  </p:childTnLst>
                                </p:cTn>
                              </p:par>
                            </p:childTnLst>
                          </p:cTn>
                        </p:par>
                        <p:par>
                          <p:cTn id="103" fill="hold">
                            <p:stCondLst>
                              <p:cond delay="2000"/>
                            </p:stCondLst>
                            <p:childTnLst>
                              <p:par>
                                <p:cTn id="104" presetID="2" presetClass="exit" presetSubtype="6" fill="hold" grpId="2"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6" fill="hold" grpId="2"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1+ppt_w/2"/>
                                          </p:val>
                                        </p:tav>
                                      </p:tavLst>
                                    </p:anim>
                                    <p:anim calcmode="lin" valueType="num">
                                      <p:cBhvr additive="base">
                                        <p:cTn id="110" dur="2000"/>
                                        <p:tgtEl>
                                          <p:spTgt spid="4"/>
                                        </p:tgtEl>
                                        <p:attrNameLst>
                                          <p:attrName>ppt_y</p:attrName>
                                        </p:attrNameLst>
                                      </p:cBhvr>
                                      <p:tavLst>
                                        <p:tav tm="0">
                                          <p:val>
                                            <p:strVal val="ppt_y"/>
                                          </p:val>
                                        </p:tav>
                                        <p:tav tm="100000">
                                          <p:val>
                                            <p:strVal val="1+ppt_h/2"/>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6" fill="hold" grpId="2"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1+ppt_w/2"/>
                                          </p:val>
                                        </p:tav>
                                      </p:tavLst>
                                    </p:anim>
                                    <p:anim calcmode="lin" valueType="num">
                                      <p:cBhvr additive="base">
                                        <p:cTn id="114" dur="2000"/>
                                        <p:tgtEl>
                                          <p:spTgt spid="5"/>
                                        </p:tgtEl>
                                        <p:attrNameLst>
                                          <p:attrName>ppt_y</p:attrName>
                                        </p:attrNameLst>
                                      </p:cBhvr>
                                      <p:tavLst>
                                        <p:tav tm="0">
                                          <p:val>
                                            <p:strVal val="ppt_y"/>
                                          </p:val>
                                        </p:tav>
                                        <p:tav tm="100000">
                                          <p:val>
                                            <p:strVal val="1+ppt_h/2"/>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6" fill="hold" grpId="2"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1+ppt_w/2"/>
                                          </p:val>
                                        </p:tav>
                                      </p:tavLst>
                                    </p:anim>
                                    <p:anim calcmode="lin" valueType="num">
                                      <p:cBhvr additive="base">
                                        <p:cTn id="118" dur="2000"/>
                                        <p:tgtEl>
                                          <p:spTgt spid="6"/>
                                        </p:tgtEl>
                                        <p:attrNameLst>
                                          <p:attrName>ppt_y</p:attrName>
                                        </p:attrNameLst>
                                      </p:cBhvr>
                                      <p:tavLst>
                                        <p:tav tm="0">
                                          <p:val>
                                            <p:strVal val="ppt_y"/>
                                          </p:val>
                                        </p:tav>
                                        <p:tav tm="100000">
                                          <p:val>
                                            <p:strVal val="1+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12" fill="hold" grpId="2" nodeType="withEffect">
                                  <p:stCondLst>
                                    <p:cond delay="0"/>
                                  </p:stCondLst>
                                  <p:childTnLst>
                                    <p:anim calcmode="lin" valueType="num">
                                      <p:cBhvr additive="base">
                                        <p:cTn id="121" dur="2000"/>
                                        <p:tgtEl>
                                          <p:spTgt spid="15"/>
                                        </p:tgtEl>
                                        <p:attrNameLst>
                                          <p:attrName>ppt_x</p:attrName>
                                        </p:attrNameLst>
                                      </p:cBhvr>
                                      <p:tavLst>
                                        <p:tav tm="0">
                                          <p:val>
                                            <p:strVal val="ppt_x"/>
                                          </p:val>
                                        </p:tav>
                                        <p:tav tm="100000">
                                          <p:val>
                                            <p:strVal val="0-ppt_w/2"/>
                                          </p:val>
                                        </p:tav>
                                      </p:tavLst>
                                    </p:anim>
                                    <p:anim calcmode="lin" valueType="num">
                                      <p:cBhvr additive="base">
                                        <p:cTn id="122" dur="2000"/>
                                        <p:tgtEl>
                                          <p:spTgt spid="15"/>
                                        </p:tgtEl>
                                        <p:attrNameLst>
                                          <p:attrName>ppt_y</p:attrName>
                                        </p:attrNameLst>
                                      </p:cBhvr>
                                      <p:tavLst>
                                        <p:tav tm="0">
                                          <p:val>
                                            <p:strVal val="ppt_y"/>
                                          </p:val>
                                        </p:tav>
                                        <p:tav tm="100000">
                                          <p:val>
                                            <p:strVal val="1+ppt_h/2"/>
                                          </p:val>
                                        </p:tav>
                                      </p:tavLst>
                                    </p:anim>
                                    <p:set>
                                      <p:cBhvr>
                                        <p:cTn id="123" dur="1" fill="hold">
                                          <p:stCondLst>
                                            <p:cond delay="1999"/>
                                          </p:stCondLst>
                                        </p:cTn>
                                        <p:tgtEl>
                                          <p:spTgt spid="15"/>
                                        </p:tgtEl>
                                        <p:attrNameLst>
                                          <p:attrName>style.visibility</p:attrName>
                                        </p:attrNameLst>
                                      </p:cBhvr>
                                      <p:to>
                                        <p:strVal val="hidden"/>
                                      </p:to>
                                    </p:set>
                                  </p:childTnLst>
                                </p:cTn>
                              </p:par>
                              <p:par>
                                <p:cTn id="124" presetID="2" presetClass="exit" presetSubtype="12" fill="hold" grpId="2" nodeType="withEffect">
                                  <p:stCondLst>
                                    <p:cond delay="0"/>
                                  </p:stCondLst>
                                  <p:childTnLst>
                                    <p:anim calcmode="lin" valueType="num">
                                      <p:cBhvr additive="base">
                                        <p:cTn id="125" dur="2000"/>
                                        <p:tgtEl>
                                          <p:spTgt spid="16"/>
                                        </p:tgtEl>
                                        <p:attrNameLst>
                                          <p:attrName>ppt_x</p:attrName>
                                        </p:attrNameLst>
                                      </p:cBhvr>
                                      <p:tavLst>
                                        <p:tav tm="0">
                                          <p:val>
                                            <p:strVal val="ppt_x"/>
                                          </p:val>
                                        </p:tav>
                                        <p:tav tm="100000">
                                          <p:val>
                                            <p:strVal val="0-ppt_w/2"/>
                                          </p:val>
                                        </p:tav>
                                      </p:tavLst>
                                    </p:anim>
                                    <p:anim calcmode="lin" valueType="num">
                                      <p:cBhvr additive="base">
                                        <p:cTn id="126" dur="2000"/>
                                        <p:tgtEl>
                                          <p:spTgt spid="16"/>
                                        </p:tgtEl>
                                        <p:attrNameLst>
                                          <p:attrName>ppt_y</p:attrName>
                                        </p:attrNameLst>
                                      </p:cBhvr>
                                      <p:tavLst>
                                        <p:tav tm="0">
                                          <p:val>
                                            <p:strVal val="ppt_y"/>
                                          </p:val>
                                        </p:tav>
                                        <p:tav tm="100000">
                                          <p:val>
                                            <p:strVal val="1+ppt_h/2"/>
                                          </p:val>
                                        </p:tav>
                                      </p:tavLst>
                                    </p:anim>
                                    <p:set>
                                      <p:cBhvr>
                                        <p:cTn id="127" dur="1" fill="hold">
                                          <p:stCondLst>
                                            <p:cond delay="1999"/>
                                          </p:stCondLst>
                                        </p:cTn>
                                        <p:tgtEl>
                                          <p:spTgt spid="16"/>
                                        </p:tgtEl>
                                        <p:attrNameLst>
                                          <p:attrName>style.visibility</p:attrName>
                                        </p:attrNameLst>
                                      </p:cBhvr>
                                      <p:to>
                                        <p:strVal val="hidden"/>
                                      </p:to>
                                    </p:set>
                                  </p:childTnLst>
                                </p:cTn>
                              </p:par>
                              <p:par>
                                <p:cTn id="128" presetID="2" presetClass="exit" presetSubtype="12" fill="hold" grpId="2" nodeType="withEffect">
                                  <p:stCondLst>
                                    <p:cond delay="0"/>
                                  </p:stCondLst>
                                  <p:childTnLst>
                                    <p:anim calcmode="lin" valueType="num">
                                      <p:cBhvr additive="base">
                                        <p:cTn id="129" dur="2000"/>
                                        <p:tgtEl>
                                          <p:spTgt spid="17"/>
                                        </p:tgtEl>
                                        <p:attrNameLst>
                                          <p:attrName>ppt_x</p:attrName>
                                        </p:attrNameLst>
                                      </p:cBhvr>
                                      <p:tavLst>
                                        <p:tav tm="0">
                                          <p:val>
                                            <p:strVal val="ppt_x"/>
                                          </p:val>
                                        </p:tav>
                                        <p:tav tm="100000">
                                          <p:val>
                                            <p:strVal val="0-ppt_w/2"/>
                                          </p:val>
                                        </p:tav>
                                      </p:tavLst>
                                    </p:anim>
                                    <p:anim calcmode="lin" valueType="num">
                                      <p:cBhvr additive="base">
                                        <p:cTn id="130" dur="2000"/>
                                        <p:tgtEl>
                                          <p:spTgt spid="17"/>
                                        </p:tgtEl>
                                        <p:attrNameLst>
                                          <p:attrName>ppt_y</p:attrName>
                                        </p:attrNameLst>
                                      </p:cBhvr>
                                      <p:tavLst>
                                        <p:tav tm="0">
                                          <p:val>
                                            <p:strVal val="ppt_y"/>
                                          </p:val>
                                        </p:tav>
                                        <p:tav tm="100000">
                                          <p:val>
                                            <p:strVal val="1+ppt_h/2"/>
                                          </p:val>
                                        </p:tav>
                                      </p:tavLst>
                                    </p:anim>
                                    <p:set>
                                      <p:cBhvr>
                                        <p:cTn id="131" dur="1" fill="hold">
                                          <p:stCondLst>
                                            <p:cond delay="1999"/>
                                          </p:stCondLst>
                                        </p:cTn>
                                        <p:tgtEl>
                                          <p:spTgt spid="17"/>
                                        </p:tgtEl>
                                        <p:attrNameLst>
                                          <p:attrName>style.visibility</p:attrName>
                                        </p:attrNameLst>
                                      </p:cBhvr>
                                      <p:to>
                                        <p:strVal val="hidden"/>
                                      </p:to>
                                    </p:set>
                                  </p:childTnLst>
                                </p:cTn>
                              </p:par>
                              <p:par>
                                <p:cTn id="132" presetID="2" presetClass="exit" presetSubtype="12" fill="hold" grpId="2" nodeType="withEffect">
                                  <p:stCondLst>
                                    <p:cond delay="0"/>
                                  </p:stCondLst>
                                  <p:childTnLst>
                                    <p:anim calcmode="lin" valueType="num">
                                      <p:cBhvr additive="base">
                                        <p:cTn id="133" dur="2000"/>
                                        <p:tgtEl>
                                          <p:spTgt spid="18"/>
                                        </p:tgtEl>
                                        <p:attrNameLst>
                                          <p:attrName>ppt_x</p:attrName>
                                        </p:attrNameLst>
                                      </p:cBhvr>
                                      <p:tavLst>
                                        <p:tav tm="0">
                                          <p:val>
                                            <p:strVal val="ppt_x"/>
                                          </p:val>
                                        </p:tav>
                                        <p:tav tm="100000">
                                          <p:val>
                                            <p:strVal val="0-ppt_w/2"/>
                                          </p:val>
                                        </p:tav>
                                      </p:tavLst>
                                    </p:anim>
                                    <p:anim calcmode="lin" valueType="num">
                                      <p:cBhvr additive="base">
                                        <p:cTn id="134" dur="2000"/>
                                        <p:tgtEl>
                                          <p:spTgt spid="18"/>
                                        </p:tgtEl>
                                        <p:attrNameLst>
                                          <p:attrName>ppt_y</p:attrName>
                                        </p:attrNameLst>
                                      </p:cBhvr>
                                      <p:tavLst>
                                        <p:tav tm="0">
                                          <p:val>
                                            <p:strVal val="ppt_y"/>
                                          </p:val>
                                        </p:tav>
                                        <p:tav tm="100000">
                                          <p:val>
                                            <p:strVal val="1+ppt_h/2"/>
                                          </p:val>
                                        </p:tav>
                                      </p:tavLst>
                                    </p:anim>
                                    <p:set>
                                      <p:cBhvr>
                                        <p:cTn id="135" dur="1" fill="hold">
                                          <p:stCondLst>
                                            <p:cond delay="1999"/>
                                          </p:stCondLst>
                                        </p:cTn>
                                        <p:tgtEl>
                                          <p:spTgt spid="18"/>
                                        </p:tgtEl>
                                        <p:attrNameLst>
                                          <p:attrName>style.visibility</p:attrName>
                                        </p:attrNameLst>
                                      </p:cBhvr>
                                      <p:to>
                                        <p:strVal val="hidden"/>
                                      </p:to>
                                    </p:set>
                                  </p:childTnLst>
                                </p:cTn>
                              </p:par>
                              <p:par>
                                <p:cTn id="136" presetID="2" presetClass="exit" presetSubtype="3" fill="hold" grpId="2"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1+ppt_w/2"/>
                                          </p:val>
                                        </p:tav>
                                      </p:tavLst>
                                    </p:anim>
                                    <p:anim calcmode="lin" valueType="num">
                                      <p:cBhvr additive="base">
                                        <p:cTn id="138" dur="2000"/>
                                        <p:tgtEl>
                                          <p:spTgt spid="11"/>
                                        </p:tgtEl>
                                        <p:attrNameLst>
                                          <p:attrName>ppt_y</p:attrName>
                                        </p:attrNameLst>
                                      </p:cBhvr>
                                      <p:tavLst>
                                        <p:tav tm="0">
                                          <p:val>
                                            <p:strVal val="ppt_y"/>
                                          </p:val>
                                        </p:tav>
                                        <p:tav tm="100000">
                                          <p:val>
                                            <p:strVal val="0-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3" fill="hold" grpId="2"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1+ppt_w/2"/>
                                          </p:val>
                                        </p:tav>
                                      </p:tavLst>
                                    </p:anim>
                                    <p:anim calcmode="lin" valueType="num">
                                      <p:cBhvr additive="base">
                                        <p:cTn id="142" dur="2000"/>
                                        <p:tgtEl>
                                          <p:spTgt spid="12"/>
                                        </p:tgtEl>
                                        <p:attrNameLst>
                                          <p:attrName>ppt_y</p:attrName>
                                        </p:attrNameLst>
                                      </p:cBhvr>
                                      <p:tavLst>
                                        <p:tav tm="0">
                                          <p:val>
                                            <p:strVal val="ppt_y"/>
                                          </p:val>
                                        </p:tav>
                                        <p:tav tm="100000">
                                          <p:val>
                                            <p:strVal val="0-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3" fill="hold" grpId="2"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0-ppt_h/2"/>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3" fill="hold" grpId="2"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0-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9" fill="hold" grpId="2" nodeType="withEffect">
                                  <p:stCondLst>
                                    <p:cond delay="0"/>
                                  </p:stCondLst>
                                  <p:childTnLst>
                                    <p:anim calcmode="lin" valueType="num">
                                      <p:cBhvr additive="base">
                                        <p:cTn id="153" dur="2000"/>
                                        <p:tgtEl>
                                          <p:spTgt spid="7"/>
                                        </p:tgtEl>
                                        <p:attrNameLst>
                                          <p:attrName>ppt_x</p:attrName>
                                        </p:attrNameLst>
                                      </p:cBhvr>
                                      <p:tavLst>
                                        <p:tav tm="0">
                                          <p:val>
                                            <p:strVal val="ppt_x"/>
                                          </p:val>
                                        </p:tav>
                                        <p:tav tm="100000">
                                          <p:val>
                                            <p:strVal val="0-ppt_w/2"/>
                                          </p:val>
                                        </p:tav>
                                      </p:tavLst>
                                    </p:anim>
                                    <p:anim calcmode="lin" valueType="num">
                                      <p:cBhvr additive="base">
                                        <p:cTn id="154" dur="2000"/>
                                        <p:tgtEl>
                                          <p:spTgt spid="7"/>
                                        </p:tgtEl>
                                        <p:attrNameLst>
                                          <p:attrName>ppt_y</p:attrName>
                                        </p:attrNameLst>
                                      </p:cBhvr>
                                      <p:tavLst>
                                        <p:tav tm="0">
                                          <p:val>
                                            <p:strVal val="ppt_y"/>
                                          </p:val>
                                        </p:tav>
                                        <p:tav tm="100000">
                                          <p:val>
                                            <p:strVal val="0-ppt_h/2"/>
                                          </p:val>
                                        </p:tav>
                                      </p:tavLst>
                                    </p:anim>
                                    <p:set>
                                      <p:cBhvr>
                                        <p:cTn id="155" dur="1" fill="hold">
                                          <p:stCondLst>
                                            <p:cond delay="1999"/>
                                          </p:stCondLst>
                                        </p:cTn>
                                        <p:tgtEl>
                                          <p:spTgt spid="7"/>
                                        </p:tgtEl>
                                        <p:attrNameLst>
                                          <p:attrName>style.visibility</p:attrName>
                                        </p:attrNameLst>
                                      </p:cBhvr>
                                      <p:to>
                                        <p:strVal val="hidden"/>
                                      </p:to>
                                    </p:set>
                                  </p:childTnLst>
                                </p:cTn>
                              </p:par>
                              <p:par>
                                <p:cTn id="156" presetID="2" presetClass="exit" presetSubtype="9" fill="hold" grpId="2" nodeType="withEffect">
                                  <p:stCondLst>
                                    <p:cond delay="0"/>
                                  </p:stCondLst>
                                  <p:childTnLst>
                                    <p:anim calcmode="lin" valueType="num">
                                      <p:cBhvr additive="base">
                                        <p:cTn id="157" dur="2000"/>
                                        <p:tgtEl>
                                          <p:spTgt spid="8"/>
                                        </p:tgtEl>
                                        <p:attrNameLst>
                                          <p:attrName>ppt_x</p:attrName>
                                        </p:attrNameLst>
                                      </p:cBhvr>
                                      <p:tavLst>
                                        <p:tav tm="0">
                                          <p:val>
                                            <p:strVal val="ppt_x"/>
                                          </p:val>
                                        </p:tav>
                                        <p:tav tm="100000">
                                          <p:val>
                                            <p:strVal val="0-ppt_w/2"/>
                                          </p:val>
                                        </p:tav>
                                      </p:tavLst>
                                    </p:anim>
                                    <p:anim calcmode="lin" valueType="num">
                                      <p:cBhvr additive="base">
                                        <p:cTn id="158" dur="2000"/>
                                        <p:tgtEl>
                                          <p:spTgt spid="8"/>
                                        </p:tgtEl>
                                        <p:attrNameLst>
                                          <p:attrName>ppt_y</p:attrName>
                                        </p:attrNameLst>
                                      </p:cBhvr>
                                      <p:tavLst>
                                        <p:tav tm="0">
                                          <p:val>
                                            <p:strVal val="ppt_y"/>
                                          </p:val>
                                        </p:tav>
                                        <p:tav tm="100000">
                                          <p:val>
                                            <p:strVal val="0-ppt_h/2"/>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9" fill="hold" grpId="2"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0-ppt_w/2"/>
                                          </p:val>
                                        </p:tav>
                                      </p:tavLst>
                                    </p:anim>
                                    <p:anim calcmode="lin" valueType="num">
                                      <p:cBhvr additive="base">
                                        <p:cTn id="162" dur="2000"/>
                                        <p:tgtEl>
                                          <p:spTgt spid="9"/>
                                        </p:tgtEl>
                                        <p:attrNameLst>
                                          <p:attrName>ppt_y</p:attrName>
                                        </p:attrNameLst>
                                      </p:cBhvr>
                                      <p:tavLst>
                                        <p:tav tm="0">
                                          <p:val>
                                            <p:strVal val="ppt_y"/>
                                          </p:val>
                                        </p:tav>
                                        <p:tav tm="100000">
                                          <p:val>
                                            <p:strVal val="0-ppt_h/2"/>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9" fill="hold" grpId="2"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0-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3" presetClass="entr" presetSubtype="272"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2000" fill="hold"/>
                                        <p:tgtEl>
                                          <p:spTgt spid="2"/>
                                        </p:tgtEl>
                                        <p:attrNameLst>
                                          <p:attrName>ppt_w</p:attrName>
                                        </p:attrNameLst>
                                      </p:cBhvr>
                                      <p:tavLst>
                                        <p:tav tm="0">
                                          <p:val>
                                            <p:strVal val="2/3*#ppt_w"/>
                                          </p:val>
                                        </p:tav>
                                        <p:tav tm="100000">
                                          <p:val>
                                            <p:strVal val="#ppt_w"/>
                                          </p:val>
                                        </p:tav>
                                      </p:tavLst>
                                    </p:anim>
                                    <p:anim calcmode="lin" valueType="num">
                                      <p:cBhvr>
                                        <p:cTn id="171" dur="2000" fill="hold"/>
                                        <p:tgtEl>
                                          <p:spTgt spid="2"/>
                                        </p:tgtEl>
                                        <p:attrNameLst>
                                          <p:attrName>ppt_h</p:attrName>
                                        </p:attrNameLst>
                                      </p:cBhvr>
                                      <p:tavLst>
                                        <p:tav tm="0">
                                          <p:val>
                                            <p:strVal val="2/3*#ppt_h"/>
                                          </p:val>
                                        </p:tav>
                                        <p:tav tm="100000">
                                          <p:val>
                                            <p:strVal val="#ppt_h"/>
                                          </p:val>
                                        </p:tav>
                                      </p:tavLst>
                                    </p:anim>
                                  </p:childTnLst>
                                </p:cTn>
                              </p:par>
                              <p:par>
                                <p:cTn id="172" presetID="4" presetClass="entr" presetSubtype="32" fill="hold" nodeType="withEffect">
                                  <p:stCondLst>
                                    <p:cond delay="0"/>
                                  </p:stCondLst>
                                  <p:childTnLst>
                                    <p:set>
                                      <p:cBhvr>
                                        <p:cTn id="173" dur="1" fill="hold">
                                          <p:stCondLst>
                                            <p:cond delay="0"/>
                                          </p:stCondLst>
                                        </p:cTn>
                                        <p:tgtEl>
                                          <p:spTgt spid="2"/>
                                        </p:tgtEl>
                                        <p:attrNameLst>
                                          <p:attrName>style.visibility</p:attrName>
                                        </p:attrNameLst>
                                      </p:cBhvr>
                                      <p:to>
                                        <p:strVal val="visible"/>
                                      </p:to>
                                    </p:set>
                                    <p:animEffect transition="in" filter="box(out)">
                                      <p:cBhvr>
                                        <p:cTn id="17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20000"/>
                <a:lumOff val="80000"/>
              </a:schemeClr>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stock-photo-1320057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a:off x="0" y="0"/>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Onda"/>
          <p:cNvSpPr/>
          <p:nvPr/>
        </p:nvSpPr>
        <p:spPr>
          <a:xfrm>
            <a:off x="0" y="357172"/>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a:off x="0" y="714362"/>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Onda"/>
          <p:cNvSpPr/>
          <p:nvPr/>
        </p:nvSpPr>
        <p:spPr>
          <a:xfrm>
            <a:off x="0" y="1000132"/>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Onda"/>
          <p:cNvSpPr/>
          <p:nvPr/>
        </p:nvSpPr>
        <p:spPr>
          <a:xfrm>
            <a:off x="0" y="1357304"/>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Onda"/>
          <p:cNvSpPr/>
          <p:nvPr/>
        </p:nvSpPr>
        <p:spPr>
          <a:xfrm>
            <a:off x="0" y="1714494"/>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Onda"/>
          <p:cNvSpPr/>
          <p:nvPr/>
        </p:nvSpPr>
        <p:spPr>
          <a:xfrm>
            <a:off x="0" y="2071702"/>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Onda"/>
          <p:cNvSpPr/>
          <p:nvPr/>
        </p:nvSpPr>
        <p:spPr>
          <a:xfrm>
            <a:off x="0" y="2428874"/>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Onda"/>
          <p:cNvSpPr/>
          <p:nvPr/>
        </p:nvSpPr>
        <p:spPr>
          <a:xfrm>
            <a:off x="0" y="2786064"/>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Onda"/>
          <p:cNvSpPr/>
          <p:nvPr/>
        </p:nvSpPr>
        <p:spPr>
          <a:xfrm>
            <a:off x="0" y="3143272"/>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Onda"/>
          <p:cNvSpPr/>
          <p:nvPr/>
        </p:nvSpPr>
        <p:spPr>
          <a:xfrm>
            <a:off x="0" y="3500444"/>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Onda"/>
          <p:cNvSpPr/>
          <p:nvPr/>
        </p:nvSpPr>
        <p:spPr>
          <a:xfrm>
            <a:off x="0" y="3857634"/>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Onda"/>
          <p:cNvSpPr/>
          <p:nvPr/>
        </p:nvSpPr>
        <p:spPr>
          <a:xfrm>
            <a:off x="214282" y="4071948"/>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Onda"/>
          <p:cNvSpPr/>
          <p:nvPr/>
        </p:nvSpPr>
        <p:spPr>
          <a:xfrm>
            <a:off x="214282" y="4429129"/>
            <a:ext cx="4500562" cy="71436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Onda"/>
          <p:cNvSpPr/>
          <p:nvPr/>
        </p:nvSpPr>
        <p:spPr>
          <a:xfrm flipH="1">
            <a:off x="4143372" y="142858"/>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Onda"/>
          <p:cNvSpPr/>
          <p:nvPr/>
        </p:nvSpPr>
        <p:spPr>
          <a:xfrm flipH="1">
            <a:off x="4143372" y="500030"/>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Onda"/>
          <p:cNvSpPr/>
          <p:nvPr/>
        </p:nvSpPr>
        <p:spPr>
          <a:xfrm flipH="1">
            <a:off x="4143372" y="857220"/>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Onda"/>
          <p:cNvSpPr/>
          <p:nvPr/>
        </p:nvSpPr>
        <p:spPr>
          <a:xfrm flipH="1">
            <a:off x="4143372" y="1142990"/>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Onda"/>
          <p:cNvSpPr/>
          <p:nvPr/>
        </p:nvSpPr>
        <p:spPr>
          <a:xfrm flipH="1">
            <a:off x="4143372" y="1500162"/>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Onda"/>
          <p:cNvSpPr/>
          <p:nvPr/>
        </p:nvSpPr>
        <p:spPr>
          <a:xfrm flipH="1">
            <a:off x="4143372" y="1857352"/>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Onda"/>
          <p:cNvSpPr/>
          <p:nvPr/>
        </p:nvSpPr>
        <p:spPr>
          <a:xfrm flipH="1">
            <a:off x="4143372" y="2214560"/>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Onda"/>
          <p:cNvSpPr/>
          <p:nvPr/>
        </p:nvSpPr>
        <p:spPr>
          <a:xfrm flipH="1">
            <a:off x="4143372" y="2571732"/>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Onda"/>
          <p:cNvSpPr/>
          <p:nvPr/>
        </p:nvSpPr>
        <p:spPr>
          <a:xfrm flipH="1">
            <a:off x="4143372" y="2928922"/>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6" name="25 Onda"/>
          <p:cNvSpPr/>
          <p:nvPr/>
        </p:nvSpPr>
        <p:spPr>
          <a:xfrm flipH="1">
            <a:off x="4143372" y="3286130"/>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7" name="26 Onda"/>
          <p:cNvSpPr/>
          <p:nvPr/>
        </p:nvSpPr>
        <p:spPr>
          <a:xfrm flipH="1">
            <a:off x="4143372" y="3643302"/>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8" name="27 Onda"/>
          <p:cNvSpPr/>
          <p:nvPr/>
        </p:nvSpPr>
        <p:spPr>
          <a:xfrm flipH="1">
            <a:off x="4143372" y="4000492"/>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9" name="28 Onda"/>
          <p:cNvSpPr/>
          <p:nvPr/>
        </p:nvSpPr>
        <p:spPr>
          <a:xfrm flipH="1">
            <a:off x="4143340" y="4214806"/>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0" name="29 Onda"/>
          <p:cNvSpPr/>
          <p:nvPr/>
        </p:nvSpPr>
        <p:spPr>
          <a:xfrm flipH="1">
            <a:off x="4143340" y="4571996"/>
            <a:ext cx="4786346" cy="285752"/>
          </a:xfrm>
          <a:prstGeom prst="wave">
            <a:avLst>
              <a:gd name="adj1" fmla="val 20000"/>
              <a:gd name="adj2" fmla="val -10000"/>
            </a:avLst>
          </a:prstGeom>
          <a:blipFill dpi="0" rotWithShape="1">
            <a:blip r:embed="rId3">
              <a:duotone>
                <a:schemeClr val="bg2">
                  <a:shade val="45000"/>
                  <a:satMod val="135000"/>
                </a:schemeClr>
                <a:prstClr val="white"/>
              </a:duotone>
              <a:lum bright="4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1" name="30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hidden"/>
                                      </p:to>
                                    </p:set>
                                  </p:childTnLst>
                                </p:cTn>
                              </p:par>
                              <p:par>
                                <p:cTn id="7" presetID="5" presetClass="exit" presetSubtype="10" fill="hold" grpId="0" nodeType="withEffect">
                                  <p:stCondLst>
                                    <p:cond delay="0"/>
                                  </p:stCondLst>
                                  <p:childTnLst>
                                    <p:animEffect transition="out" filter="checkerboard(across)">
                                      <p:cBhvr>
                                        <p:cTn id="8" dur="3000"/>
                                        <p:tgtEl>
                                          <p:spTgt spid="3"/>
                                        </p:tgtEl>
                                      </p:cBhvr>
                                    </p:animEffect>
                                    <p:set>
                                      <p:cBhvr>
                                        <p:cTn id="9" dur="1" fill="hold">
                                          <p:stCondLst>
                                            <p:cond delay="2999"/>
                                          </p:stCondLst>
                                        </p:cTn>
                                        <p:tgtEl>
                                          <p:spTgt spid="3"/>
                                        </p:tgtEl>
                                        <p:attrNameLst>
                                          <p:attrName>style.visibility</p:attrName>
                                        </p:attrNameLst>
                                      </p:cBhvr>
                                      <p:to>
                                        <p:strVal val="hidden"/>
                                      </p:to>
                                    </p:set>
                                  </p:childTnLst>
                                </p:cTn>
                              </p:par>
                              <p:par>
                                <p:cTn id="10" presetID="5" presetClass="exit" presetSubtype="10" fill="hold" grpId="0" nodeType="withEffect">
                                  <p:stCondLst>
                                    <p:cond delay="0"/>
                                  </p:stCondLst>
                                  <p:childTnLst>
                                    <p:animEffect transition="out" filter="checkerboard(across)">
                                      <p:cBhvr>
                                        <p:cTn id="11" dur="3000"/>
                                        <p:tgtEl>
                                          <p:spTgt spid="4"/>
                                        </p:tgtEl>
                                      </p:cBhvr>
                                    </p:animEffect>
                                    <p:set>
                                      <p:cBhvr>
                                        <p:cTn id="12" dur="1" fill="hold">
                                          <p:stCondLst>
                                            <p:cond delay="2999"/>
                                          </p:stCondLst>
                                        </p:cTn>
                                        <p:tgtEl>
                                          <p:spTgt spid="4"/>
                                        </p:tgtEl>
                                        <p:attrNameLst>
                                          <p:attrName>style.visibility</p:attrName>
                                        </p:attrNameLst>
                                      </p:cBhvr>
                                      <p:to>
                                        <p:strVal val="hidden"/>
                                      </p:to>
                                    </p:set>
                                  </p:childTnLst>
                                </p:cTn>
                              </p:par>
                              <p:par>
                                <p:cTn id="13" presetID="5" presetClass="exit" presetSubtype="10" fill="hold" grpId="0" nodeType="withEffect">
                                  <p:stCondLst>
                                    <p:cond delay="0"/>
                                  </p:stCondLst>
                                  <p:childTnLst>
                                    <p:animEffect transition="out" filter="checkerboard(across)">
                                      <p:cBhvr>
                                        <p:cTn id="14" dur="3000"/>
                                        <p:tgtEl>
                                          <p:spTgt spid="5"/>
                                        </p:tgtEl>
                                      </p:cBhvr>
                                    </p:animEffect>
                                    <p:set>
                                      <p:cBhvr>
                                        <p:cTn id="15" dur="1" fill="hold">
                                          <p:stCondLst>
                                            <p:cond delay="2999"/>
                                          </p:stCondLst>
                                        </p:cTn>
                                        <p:tgtEl>
                                          <p:spTgt spid="5"/>
                                        </p:tgtEl>
                                        <p:attrNameLst>
                                          <p:attrName>style.visibility</p:attrName>
                                        </p:attrNameLst>
                                      </p:cBhvr>
                                      <p:to>
                                        <p:strVal val="hidden"/>
                                      </p:to>
                                    </p:set>
                                  </p:childTnLst>
                                </p:cTn>
                              </p:par>
                              <p:par>
                                <p:cTn id="16" presetID="5" presetClass="exit" presetSubtype="10" fill="hold" grpId="0" nodeType="withEffect">
                                  <p:stCondLst>
                                    <p:cond delay="0"/>
                                  </p:stCondLst>
                                  <p:childTnLst>
                                    <p:animEffect transition="out" filter="checkerboard(across)">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5" presetClass="exit" presetSubtype="10" fill="hold" grpId="0" nodeType="withEffect">
                                  <p:stCondLst>
                                    <p:cond delay="0"/>
                                  </p:stCondLst>
                                  <p:childTnLst>
                                    <p:animEffect transition="out" filter="checkerboard(across)">
                                      <p:cBhvr>
                                        <p:cTn id="20" dur="3000"/>
                                        <p:tgtEl>
                                          <p:spTgt spid="7"/>
                                        </p:tgtEl>
                                      </p:cBhvr>
                                    </p:animEffect>
                                    <p:set>
                                      <p:cBhvr>
                                        <p:cTn id="21" dur="1" fill="hold">
                                          <p:stCondLst>
                                            <p:cond delay="2999"/>
                                          </p:stCondLst>
                                        </p:cTn>
                                        <p:tgtEl>
                                          <p:spTgt spid="7"/>
                                        </p:tgtEl>
                                        <p:attrNameLst>
                                          <p:attrName>style.visibility</p:attrName>
                                        </p:attrNameLst>
                                      </p:cBhvr>
                                      <p:to>
                                        <p:strVal val="hidden"/>
                                      </p:to>
                                    </p:set>
                                  </p:childTnLst>
                                </p:cTn>
                              </p:par>
                              <p:par>
                                <p:cTn id="22" presetID="5" presetClass="exit" presetSubtype="10" fill="hold" grpId="0" nodeType="withEffect">
                                  <p:stCondLst>
                                    <p:cond delay="0"/>
                                  </p:stCondLst>
                                  <p:childTnLst>
                                    <p:animEffect transition="out" filter="checkerboard(across)">
                                      <p:cBhvr>
                                        <p:cTn id="23" dur="3000"/>
                                        <p:tgtEl>
                                          <p:spTgt spid="8"/>
                                        </p:tgtEl>
                                      </p:cBhvr>
                                    </p:animEffect>
                                    <p:set>
                                      <p:cBhvr>
                                        <p:cTn id="24" dur="1" fill="hold">
                                          <p:stCondLst>
                                            <p:cond delay="2999"/>
                                          </p:stCondLst>
                                        </p:cTn>
                                        <p:tgtEl>
                                          <p:spTgt spid="8"/>
                                        </p:tgtEl>
                                        <p:attrNameLst>
                                          <p:attrName>style.visibility</p:attrName>
                                        </p:attrNameLst>
                                      </p:cBhvr>
                                      <p:to>
                                        <p:strVal val="hidden"/>
                                      </p:to>
                                    </p:set>
                                  </p:childTnLst>
                                </p:cTn>
                              </p:par>
                              <p:par>
                                <p:cTn id="25" presetID="5" presetClass="exit" presetSubtype="10" fill="hold" grpId="0" nodeType="withEffect">
                                  <p:stCondLst>
                                    <p:cond delay="0"/>
                                  </p:stCondLst>
                                  <p:childTnLst>
                                    <p:animEffect transition="out" filter="checkerboard(across)">
                                      <p:cBhvr>
                                        <p:cTn id="26" dur="3000"/>
                                        <p:tgtEl>
                                          <p:spTgt spid="9"/>
                                        </p:tgtEl>
                                      </p:cBhvr>
                                    </p:animEffect>
                                    <p:set>
                                      <p:cBhvr>
                                        <p:cTn id="27" dur="1" fill="hold">
                                          <p:stCondLst>
                                            <p:cond delay="2999"/>
                                          </p:stCondLst>
                                        </p:cTn>
                                        <p:tgtEl>
                                          <p:spTgt spid="9"/>
                                        </p:tgtEl>
                                        <p:attrNameLst>
                                          <p:attrName>style.visibility</p:attrName>
                                        </p:attrNameLst>
                                      </p:cBhvr>
                                      <p:to>
                                        <p:strVal val="hidden"/>
                                      </p:to>
                                    </p:set>
                                  </p:childTnLst>
                                </p:cTn>
                              </p:par>
                              <p:par>
                                <p:cTn id="28" presetID="5" presetClass="exit" presetSubtype="10" fill="hold" grpId="0" nodeType="withEffect">
                                  <p:stCondLst>
                                    <p:cond delay="0"/>
                                  </p:stCondLst>
                                  <p:childTnLst>
                                    <p:animEffect transition="out" filter="checkerboard(across)">
                                      <p:cBhvr>
                                        <p:cTn id="29" dur="3000"/>
                                        <p:tgtEl>
                                          <p:spTgt spid="10"/>
                                        </p:tgtEl>
                                      </p:cBhvr>
                                    </p:animEffect>
                                    <p:set>
                                      <p:cBhvr>
                                        <p:cTn id="30" dur="1" fill="hold">
                                          <p:stCondLst>
                                            <p:cond delay="2999"/>
                                          </p:stCondLst>
                                        </p:cTn>
                                        <p:tgtEl>
                                          <p:spTgt spid="10"/>
                                        </p:tgtEl>
                                        <p:attrNameLst>
                                          <p:attrName>style.visibility</p:attrName>
                                        </p:attrNameLst>
                                      </p:cBhvr>
                                      <p:to>
                                        <p:strVal val="hidden"/>
                                      </p:to>
                                    </p:set>
                                  </p:childTnLst>
                                </p:cTn>
                              </p:par>
                              <p:par>
                                <p:cTn id="31" presetID="5" presetClass="exit" presetSubtype="10" fill="hold" grpId="0" nodeType="withEffect">
                                  <p:stCondLst>
                                    <p:cond delay="0"/>
                                  </p:stCondLst>
                                  <p:childTnLst>
                                    <p:animEffect transition="out" filter="checkerboard(across)">
                                      <p:cBhvr>
                                        <p:cTn id="32" dur="3000"/>
                                        <p:tgtEl>
                                          <p:spTgt spid="11"/>
                                        </p:tgtEl>
                                      </p:cBhvr>
                                    </p:animEffect>
                                    <p:set>
                                      <p:cBhvr>
                                        <p:cTn id="33" dur="1" fill="hold">
                                          <p:stCondLst>
                                            <p:cond delay="2999"/>
                                          </p:stCondLst>
                                        </p:cTn>
                                        <p:tgtEl>
                                          <p:spTgt spid="11"/>
                                        </p:tgtEl>
                                        <p:attrNameLst>
                                          <p:attrName>style.visibility</p:attrName>
                                        </p:attrNameLst>
                                      </p:cBhvr>
                                      <p:to>
                                        <p:strVal val="hidden"/>
                                      </p:to>
                                    </p:set>
                                  </p:childTnLst>
                                </p:cTn>
                              </p:par>
                              <p:par>
                                <p:cTn id="34" presetID="5" presetClass="exit" presetSubtype="10" fill="hold" grpId="0" nodeType="withEffect">
                                  <p:stCondLst>
                                    <p:cond delay="0"/>
                                  </p:stCondLst>
                                  <p:childTnLst>
                                    <p:animEffect transition="out" filter="checkerboard(across)">
                                      <p:cBhvr>
                                        <p:cTn id="35" dur="3000"/>
                                        <p:tgtEl>
                                          <p:spTgt spid="12"/>
                                        </p:tgtEl>
                                      </p:cBhvr>
                                    </p:animEffect>
                                    <p:set>
                                      <p:cBhvr>
                                        <p:cTn id="36" dur="1" fill="hold">
                                          <p:stCondLst>
                                            <p:cond delay="2999"/>
                                          </p:stCondLst>
                                        </p:cTn>
                                        <p:tgtEl>
                                          <p:spTgt spid="12"/>
                                        </p:tgtEl>
                                        <p:attrNameLst>
                                          <p:attrName>style.visibility</p:attrName>
                                        </p:attrNameLst>
                                      </p:cBhvr>
                                      <p:to>
                                        <p:strVal val="hidden"/>
                                      </p:to>
                                    </p:set>
                                  </p:childTnLst>
                                </p:cTn>
                              </p:par>
                              <p:par>
                                <p:cTn id="37" presetID="5" presetClass="exit" presetSubtype="10" fill="hold" grpId="0" nodeType="withEffect">
                                  <p:stCondLst>
                                    <p:cond delay="0"/>
                                  </p:stCondLst>
                                  <p:childTnLst>
                                    <p:animEffect transition="out" filter="checkerboard(across)">
                                      <p:cBhvr>
                                        <p:cTn id="38" dur="3000"/>
                                        <p:tgtEl>
                                          <p:spTgt spid="13"/>
                                        </p:tgtEl>
                                      </p:cBhvr>
                                    </p:animEffect>
                                    <p:set>
                                      <p:cBhvr>
                                        <p:cTn id="39" dur="1" fill="hold">
                                          <p:stCondLst>
                                            <p:cond delay="2999"/>
                                          </p:stCondLst>
                                        </p:cTn>
                                        <p:tgtEl>
                                          <p:spTgt spid="13"/>
                                        </p:tgtEl>
                                        <p:attrNameLst>
                                          <p:attrName>style.visibility</p:attrName>
                                        </p:attrNameLst>
                                      </p:cBhvr>
                                      <p:to>
                                        <p:strVal val="hidden"/>
                                      </p:to>
                                    </p:set>
                                  </p:childTnLst>
                                </p:cTn>
                              </p:par>
                              <p:par>
                                <p:cTn id="40" presetID="5" presetClass="exit" presetSubtype="10" fill="hold" grpId="0" nodeType="withEffect">
                                  <p:stCondLst>
                                    <p:cond delay="0"/>
                                  </p:stCondLst>
                                  <p:childTnLst>
                                    <p:animEffect transition="out" filter="checkerboard(across)">
                                      <p:cBhvr>
                                        <p:cTn id="41" dur="3000"/>
                                        <p:tgtEl>
                                          <p:spTgt spid="14"/>
                                        </p:tgtEl>
                                      </p:cBhvr>
                                    </p:animEffect>
                                    <p:set>
                                      <p:cBhvr>
                                        <p:cTn id="42" dur="1" fill="hold">
                                          <p:stCondLst>
                                            <p:cond delay="2999"/>
                                          </p:stCondLst>
                                        </p:cTn>
                                        <p:tgtEl>
                                          <p:spTgt spid="14"/>
                                        </p:tgtEl>
                                        <p:attrNameLst>
                                          <p:attrName>style.visibility</p:attrName>
                                        </p:attrNameLst>
                                      </p:cBhvr>
                                      <p:to>
                                        <p:strVal val="hidden"/>
                                      </p:to>
                                    </p:set>
                                  </p:childTnLst>
                                </p:cTn>
                              </p:par>
                              <p:par>
                                <p:cTn id="43" presetID="5" presetClass="exit" presetSubtype="10" fill="hold" grpId="0" nodeType="withEffect">
                                  <p:stCondLst>
                                    <p:cond delay="0"/>
                                  </p:stCondLst>
                                  <p:childTnLst>
                                    <p:animEffect transition="out" filter="checkerboard(across)">
                                      <p:cBhvr>
                                        <p:cTn id="44" dur="3000"/>
                                        <p:tgtEl>
                                          <p:spTgt spid="15"/>
                                        </p:tgtEl>
                                      </p:cBhvr>
                                    </p:animEffect>
                                    <p:set>
                                      <p:cBhvr>
                                        <p:cTn id="45" dur="1" fill="hold">
                                          <p:stCondLst>
                                            <p:cond delay="2999"/>
                                          </p:stCondLst>
                                        </p:cTn>
                                        <p:tgtEl>
                                          <p:spTgt spid="15"/>
                                        </p:tgtEl>
                                        <p:attrNameLst>
                                          <p:attrName>style.visibility</p:attrName>
                                        </p:attrNameLst>
                                      </p:cBhvr>
                                      <p:to>
                                        <p:strVal val="hidden"/>
                                      </p:to>
                                    </p:set>
                                  </p:childTnLst>
                                </p:cTn>
                              </p:par>
                              <p:par>
                                <p:cTn id="46" presetID="5" presetClass="exit" presetSubtype="10" fill="hold" grpId="0" nodeType="withEffect">
                                  <p:stCondLst>
                                    <p:cond delay="0"/>
                                  </p:stCondLst>
                                  <p:childTnLst>
                                    <p:animEffect transition="out" filter="checkerboard(across)">
                                      <p:cBhvr>
                                        <p:cTn id="47" dur="3000"/>
                                        <p:tgtEl>
                                          <p:spTgt spid="16"/>
                                        </p:tgtEl>
                                      </p:cBhvr>
                                    </p:animEffect>
                                    <p:set>
                                      <p:cBhvr>
                                        <p:cTn id="48" dur="1" fill="hold">
                                          <p:stCondLst>
                                            <p:cond delay="2999"/>
                                          </p:stCondLst>
                                        </p:cTn>
                                        <p:tgtEl>
                                          <p:spTgt spid="16"/>
                                        </p:tgtEl>
                                        <p:attrNameLst>
                                          <p:attrName>style.visibility</p:attrName>
                                        </p:attrNameLst>
                                      </p:cBhvr>
                                      <p:to>
                                        <p:strVal val="hidden"/>
                                      </p:to>
                                    </p:set>
                                  </p:childTnLst>
                                </p:cTn>
                              </p:par>
                              <p:par>
                                <p:cTn id="49" presetID="5" presetClass="exit" presetSubtype="10" fill="hold" grpId="0" nodeType="withEffect">
                                  <p:stCondLst>
                                    <p:cond delay="0"/>
                                  </p:stCondLst>
                                  <p:childTnLst>
                                    <p:animEffect transition="out" filter="checkerboard(across)">
                                      <p:cBhvr>
                                        <p:cTn id="50" dur="3000"/>
                                        <p:tgtEl>
                                          <p:spTgt spid="17"/>
                                        </p:tgtEl>
                                      </p:cBhvr>
                                    </p:animEffect>
                                    <p:set>
                                      <p:cBhvr>
                                        <p:cTn id="51" dur="1" fill="hold">
                                          <p:stCondLst>
                                            <p:cond delay="2999"/>
                                          </p:stCondLst>
                                        </p:cTn>
                                        <p:tgtEl>
                                          <p:spTgt spid="17"/>
                                        </p:tgtEl>
                                        <p:attrNameLst>
                                          <p:attrName>style.visibility</p:attrName>
                                        </p:attrNameLst>
                                      </p:cBhvr>
                                      <p:to>
                                        <p:strVal val="hidden"/>
                                      </p:to>
                                    </p:set>
                                  </p:childTnLst>
                                </p:cTn>
                              </p:par>
                              <p:par>
                                <p:cTn id="52" presetID="5" presetClass="exit" presetSubtype="10" fill="hold" grpId="0" nodeType="withEffect">
                                  <p:stCondLst>
                                    <p:cond delay="0"/>
                                  </p:stCondLst>
                                  <p:childTnLst>
                                    <p:animEffect transition="out" filter="checkerboard(across)">
                                      <p:cBhvr>
                                        <p:cTn id="53" dur="3000"/>
                                        <p:tgtEl>
                                          <p:spTgt spid="18"/>
                                        </p:tgtEl>
                                      </p:cBhvr>
                                    </p:animEffect>
                                    <p:set>
                                      <p:cBhvr>
                                        <p:cTn id="54" dur="1" fill="hold">
                                          <p:stCondLst>
                                            <p:cond delay="2999"/>
                                          </p:stCondLst>
                                        </p:cTn>
                                        <p:tgtEl>
                                          <p:spTgt spid="18"/>
                                        </p:tgtEl>
                                        <p:attrNameLst>
                                          <p:attrName>style.visibility</p:attrName>
                                        </p:attrNameLst>
                                      </p:cBhvr>
                                      <p:to>
                                        <p:strVal val="hidden"/>
                                      </p:to>
                                    </p:set>
                                  </p:childTnLst>
                                </p:cTn>
                              </p:par>
                              <p:par>
                                <p:cTn id="55" presetID="5" presetClass="exit" presetSubtype="10" fill="hold" grpId="0" nodeType="withEffect">
                                  <p:stCondLst>
                                    <p:cond delay="0"/>
                                  </p:stCondLst>
                                  <p:childTnLst>
                                    <p:animEffect transition="out" filter="checkerboard(across)">
                                      <p:cBhvr>
                                        <p:cTn id="56" dur="3000"/>
                                        <p:tgtEl>
                                          <p:spTgt spid="19"/>
                                        </p:tgtEl>
                                      </p:cBhvr>
                                    </p:animEffect>
                                    <p:set>
                                      <p:cBhvr>
                                        <p:cTn id="57" dur="1" fill="hold">
                                          <p:stCondLst>
                                            <p:cond delay="2999"/>
                                          </p:stCondLst>
                                        </p:cTn>
                                        <p:tgtEl>
                                          <p:spTgt spid="19"/>
                                        </p:tgtEl>
                                        <p:attrNameLst>
                                          <p:attrName>style.visibility</p:attrName>
                                        </p:attrNameLst>
                                      </p:cBhvr>
                                      <p:to>
                                        <p:strVal val="hidden"/>
                                      </p:to>
                                    </p:set>
                                  </p:childTnLst>
                                </p:cTn>
                              </p:par>
                              <p:par>
                                <p:cTn id="58" presetID="5" presetClass="exit" presetSubtype="10" fill="hold" grpId="0" nodeType="withEffect">
                                  <p:stCondLst>
                                    <p:cond delay="0"/>
                                  </p:stCondLst>
                                  <p:childTnLst>
                                    <p:animEffect transition="out" filter="checkerboard(across)">
                                      <p:cBhvr>
                                        <p:cTn id="59" dur="3000"/>
                                        <p:tgtEl>
                                          <p:spTgt spid="20"/>
                                        </p:tgtEl>
                                      </p:cBhvr>
                                    </p:animEffect>
                                    <p:set>
                                      <p:cBhvr>
                                        <p:cTn id="60" dur="1" fill="hold">
                                          <p:stCondLst>
                                            <p:cond delay="2999"/>
                                          </p:stCondLst>
                                        </p:cTn>
                                        <p:tgtEl>
                                          <p:spTgt spid="20"/>
                                        </p:tgtEl>
                                        <p:attrNameLst>
                                          <p:attrName>style.visibility</p:attrName>
                                        </p:attrNameLst>
                                      </p:cBhvr>
                                      <p:to>
                                        <p:strVal val="hidden"/>
                                      </p:to>
                                    </p:set>
                                  </p:childTnLst>
                                </p:cTn>
                              </p:par>
                              <p:par>
                                <p:cTn id="61" presetID="5" presetClass="exit" presetSubtype="10" fill="hold" grpId="0" nodeType="withEffect">
                                  <p:stCondLst>
                                    <p:cond delay="0"/>
                                  </p:stCondLst>
                                  <p:childTnLst>
                                    <p:animEffect transition="out" filter="checkerboard(across)">
                                      <p:cBhvr>
                                        <p:cTn id="62" dur="3000"/>
                                        <p:tgtEl>
                                          <p:spTgt spid="21"/>
                                        </p:tgtEl>
                                      </p:cBhvr>
                                    </p:animEffect>
                                    <p:set>
                                      <p:cBhvr>
                                        <p:cTn id="63" dur="1" fill="hold">
                                          <p:stCondLst>
                                            <p:cond delay="2999"/>
                                          </p:stCondLst>
                                        </p:cTn>
                                        <p:tgtEl>
                                          <p:spTgt spid="21"/>
                                        </p:tgtEl>
                                        <p:attrNameLst>
                                          <p:attrName>style.visibility</p:attrName>
                                        </p:attrNameLst>
                                      </p:cBhvr>
                                      <p:to>
                                        <p:strVal val="hidden"/>
                                      </p:to>
                                    </p:set>
                                  </p:childTnLst>
                                </p:cTn>
                              </p:par>
                              <p:par>
                                <p:cTn id="64" presetID="5" presetClass="exit" presetSubtype="10" fill="hold" grpId="0" nodeType="withEffect">
                                  <p:stCondLst>
                                    <p:cond delay="0"/>
                                  </p:stCondLst>
                                  <p:childTnLst>
                                    <p:animEffect transition="out" filter="checkerboard(across)">
                                      <p:cBhvr>
                                        <p:cTn id="65" dur="3000"/>
                                        <p:tgtEl>
                                          <p:spTgt spid="22"/>
                                        </p:tgtEl>
                                      </p:cBhvr>
                                    </p:animEffect>
                                    <p:set>
                                      <p:cBhvr>
                                        <p:cTn id="66" dur="1" fill="hold">
                                          <p:stCondLst>
                                            <p:cond delay="2999"/>
                                          </p:stCondLst>
                                        </p:cTn>
                                        <p:tgtEl>
                                          <p:spTgt spid="22"/>
                                        </p:tgtEl>
                                        <p:attrNameLst>
                                          <p:attrName>style.visibility</p:attrName>
                                        </p:attrNameLst>
                                      </p:cBhvr>
                                      <p:to>
                                        <p:strVal val="hidden"/>
                                      </p:to>
                                    </p:set>
                                  </p:childTnLst>
                                </p:cTn>
                              </p:par>
                              <p:par>
                                <p:cTn id="67" presetID="5" presetClass="exit" presetSubtype="10" fill="hold" grpId="0" nodeType="withEffect">
                                  <p:stCondLst>
                                    <p:cond delay="0"/>
                                  </p:stCondLst>
                                  <p:childTnLst>
                                    <p:animEffect transition="out" filter="checkerboard(across)">
                                      <p:cBhvr>
                                        <p:cTn id="68" dur="3000"/>
                                        <p:tgtEl>
                                          <p:spTgt spid="23"/>
                                        </p:tgtEl>
                                      </p:cBhvr>
                                    </p:animEffect>
                                    <p:set>
                                      <p:cBhvr>
                                        <p:cTn id="69" dur="1" fill="hold">
                                          <p:stCondLst>
                                            <p:cond delay="2999"/>
                                          </p:stCondLst>
                                        </p:cTn>
                                        <p:tgtEl>
                                          <p:spTgt spid="23"/>
                                        </p:tgtEl>
                                        <p:attrNameLst>
                                          <p:attrName>style.visibility</p:attrName>
                                        </p:attrNameLst>
                                      </p:cBhvr>
                                      <p:to>
                                        <p:strVal val="hidden"/>
                                      </p:to>
                                    </p:set>
                                  </p:childTnLst>
                                </p:cTn>
                              </p:par>
                              <p:par>
                                <p:cTn id="70" presetID="5" presetClass="exit" presetSubtype="10" fill="hold" grpId="0" nodeType="withEffect">
                                  <p:stCondLst>
                                    <p:cond delay="0"/>
                                  </p:stCondLst>
                                  <p:childTnLst>
                                    <p:animEffect transition="out" filter="checkerboard(across)">
                                      <p:cBhvr>
                                        <p:cTn id="71" dur="3000"/>
                                        <p:tgtEl>
                                          <p:spTgt spid="24"/>
                                        </p:tgtEl>
                                      </p:cBhvr>
                                    </p:animEffect>
                                    <p:set>
                                      <p:cBhvr>
                                        <p:cTn id="72" dur="1" fill="hold">
                                          <p:stCondLst>
                                            <p:cond delay="2999"/>
                                          </p:stCondLst>
                                        </p:cTn>
                                        <p:tgtEl>
                                          <p:spTgt spid="24"/>
                                        </p:tgtEl>
                                        <p:attrNameLst>
                                          <p:attrName>style.visibility</p:attrName>
                                        </p:attrNameLst>
                                      </p:cBhvr>
                                      <p:to>
                                        <p:strVal val="hidden"/>
                                      </p:to>
                                    </p:set>
                                  </p:childTnLst>
                                </p:cTn>
                              </p:par>
                              <p:par>
                                <p:cTn id="73" presetID="5" presetClass="exit" presetSubtype="10" fill="hold" grpId="0" nodeType="withEffect">
                                  <p:stCondLst>
                                    <p:cond delay="0"/>
                                  </p:stCondLst>
                                  <p:childTnLst>
                                    <p:animEffect transition="out" filter="checkerboard(across)">
                                      <p:cBhvr>
                                        <p:cTn id="74" dur="3000"/>
                                        <p:tgtEl>
                                          <p:spTgt spid="25"/>
                                        </p:tgtEl>
                                      </p:cBhvr>
                                    </p:animEffect>
                                    <p:set>
                                      <p:cBhvr>
                                        <p:cTn id="75" dur="1" fill="hold">
                                          <p:stCondLst>
                                            <p:cond delay="2999"/>
                                          </p:stCondLst>
                                        </p:cTn>
                                        <p:tgtEl>
                                          <p:spTgt spid="25"/>
                                        </p:tgtEl>
                                        <p:attrNameLst>
                                          <p:attrName>style.visibility</p:attrName>
                                        </p:attrNameLst>
                                      </p:cBhvr>
                                      <p:to>
                                        <p:strVal val="hidden"/>
                                      </p:to>
                                    </p:set>
                                  </p:childTnLst>
                                </p:cTn>
                              </p:par>
                              <p:par>
                                <p:cTn id="76" presetID="5" presetClass="exit" presetSubtype="10" fill="hold" grpId="0" nodeType="withEffect">
                                  <p:stCondLst>
                                    <p:cond delay="0"/>
                                  </p:stCondLst>
                                  <p:childTnLst>
                                    <p:animEffect transition="out" filter="checkerboard(across)">
                                      <p:cBhvr>
                                        <p:cTn id="77" dur="3000"/>
                                        <p:tgtEl>
                                          <p:spTgt spid="26"/>
                                        </p:tgtEl>
                                      </p:cBhvr>
                                    </p:animEffect>
                                    <p:set>
                                      <p:cBhvr>
                                        <p:cTn id="78" dur="1" fill="hold">
                                          <p:stCondLst>
                                            <p:cond delay="2999"/>
                                          </p:stCondLst>
                                        </p:cTn>
                                        <p:tgtEl>
                                          <p:spTgt spid="26"/>
                                        </p:tgtEl>
                                        <p:attrNameLst>
                                          <p:attrName>style.visibility</p:attrName>
                                        </p:attrNameLst>
                                      </p:cBhvr>
                                      <p:to>
                                        <p:strVal val="hidden"/>
                                      </p:to>
                                    </p:set>
                                  </p:childTnLst>
                                </p:cTn>
                              </p:par>
                              <p:par>
                                <p:cTn id="79" presetID="5" presetClass="exit" presetSubtype="10" fill="hold" grpId="0" nodeType="withEffect">
                                  <p:stCondLst>
                                    <p:cond delay="0"/>
                                  </p:stCondLst>
                                  <p:childTnLst>
                                    <p:animEffect transition="out" filter="checkerboard(across)">
                                      <p:cBhvr>
                                        <p:cTn id="80" dur="3000"/>
                                        <p:tgtEl>
                                          <p:spTgt spid="27"/>
                                        </p:tgtEl>
                                      </p:cBhvr>
                                    </p:animEffect>
                                    <p:set>
                                      <p:cBhvr>
                                        <p:cTn id="81" dur="1" fill="hold">
                                          <p:stCondLst>
                                            <p:cond delay="2999"/>
                                          </p:stCondLst>
                                        </p:cTn>
                                        <p:tgtEl>
                                          <p:spTgt spid="27"/>
                                        </p:tgtEl>
                                        <p:attrNameLst>
                                          <p:attrName>style.visibility</p:attrName>
                                        </p:attrNameLst>
                                      </p:cBhvr>
                                      <p:to>
                                        <p:strVal val="hidden"/>
                                      </p:to>
                                    </p:set>
                                  </p:childTnLst>
                                </p:cTn>
                              </p:par>
                              <p:par>
                                <p:cTn id="82" presetID="5" presetClass="exit" presetSubtype="10" fill="hold" grpId="0" nodeType="withEffect">
                                  <p:stCondLst>
                                    <p:cond delay="0"/>
                                  </p:stCondLst>
                                  <p:childTnLst>
                                    <p:animEffect transition="out" filter="checkerboard(across)">
                                      <p:cBhvr>
                                        <p:cTn id="83" dur="3000"/>
                                        <p:tgtEl>
                                          <p:spTgt spid="28"/>
                                        </p:tgtEl>
                                      </p:cBhvr>
                                    </p:animEffect>
                                    <p:set>
                                      <p:cBhvr>
                                        <p:cTn id="84" dur="1" fill="hold">
                                          <p:stCondLst>
                                            <p:cond delay="2999"/>
                                          </p:stCondLst>
                                        </p:cTn>
                                        <p:tgtEl>
                                          <p:spTgt spid="28"/>
                                        </p:tgtEl>
                                        <p:attrNameLst>
                                          <p:attrName>style.visibility</p:attrName>
                                        </p:attrNameLst>
                                      </p:cBhvr>
                                      <p:to>
                                        <p:strVal val="hidden"/>
                                      </p:to>
                                    </p:set>
                                  </p:childTnLst>
                                </p:cTn>
                              </p:par>
                              <p:par>
                                <p:cTn id="85" presetID="5" presetClass="exit" presetSubtype="10" fill="hold" grpId="0" nodeType="withEffect">
                                  <p:stCondLst>
                                    <p:cond delay="0"/>
                                  </p:stCondLst>
                                  <p:childTnLst>
                                    <p:animEffect transition="out" filter="checkerboard(across)">
                                      <p:cBhvr>
                                        <p:cTn id="86" dur="3000"/>
                                        <p:tgtEl>
                                          <p:spTgt spid="29"/>
                                        </p:tgtEl>
                                      </p:cBhvr>
                                    </p:animEffect>
                                    <p:set>
                                      <p:cBhvr>
                                        <p:cTn id="87" dur="1" fill="hold">
                                          <p:stCondLst>
                                            <p:cond delay="2999"/>
                                          </p:stCondLst>
                                        </p:cTn>
                                        <p:tgtEl>
                                          <p:spTgt spid="29"/>
                                        </p:tgtEl>
                                        <p:attrNameLst>
                                          <p:attrName>style.visibility</p:attrName>
                                        </p:attrNameLst>
                                      </p:cBhvr>
                                      <p:to>
                                        <p:strVal val="hidden"/>
                                      </p:to>
                                    </p:set>
                                  </p:childTnLst>
                                </p:cTn>
                              </p:par>
                              <p:par>
                                <p:cTn id="88" presetID="5" presetClass="exit" presetSubtype="10" fill="hold" grpId="0" nodeType="withEffect">
                                  <p:stCondLst>
                                    <p:cond delay="0"/>
                                  </p:stCondLst>
                                  <p:childTnLst>
                                    <p:animEffect transition="out" filter="checkerboard(across)">
                                      <p:cBhvr>
                                        <p:cTn id="89" dur="3000"/>
                                        <p:tgtEl>
                                          <p:spTgt spid="30"/>
                                        </p:tgtEl>
                                      </p:cBhvr>
                                    </p:animEffect>
                                    <p:set>
                                      <p:cBhvr>
                                        <p:cTn id="90" dur="1" fill="hold">
                                          <p:stCondLst>
                                            <p:cond delay="2999"/>
                                          </p:stCondLst>
                                        </p:cTn>
                                        <p:tgtEl>
                                          <p:spTgt spid="30"/>
                                        </p:tgtEl>
                                        <p:attrNameLst>
                                          <p:attrName>style.visibility</p:attrName>
                                        </p:attrNameLst>
                                      </p:cBhvr>
                                      <p:to>
                                        <p:strVal val="hidden"/>
                                      </p:to>
                                    </p:set>
                                  </p:childTnLst>
                                </p:cTn>
                              </p:par>
                              <p:par>
                                <p:cTn id="91" presetID="2" presetClass="exit" presetSubtype="6" fill="hold" grpId="1" nodeType="withEffect">
                                  <p:stCondLst>
                                    <p:cond delay="0"/>
                                  </p:stCondLst>
                                  <p:childTnLst>
                                    <p:anim calcmode="lin" valueType="num">
                                      <p:cBhvr additive="base">
                                        <p:cTn id="92" dur="3000"/>
                                        <p:tgtEl>
                                          <p:spTgt spid="3"/>
                                        </p:tgtEl>
                                        <p:attrNameLst>
                                          <p:attrName>ppt_x</p:attrName>
                                        </p:attrNameLst>
                                      </p:cBhvr>
                                      <p:tavLst>
                                        <p:tav tm="0">
                                          <p:val>
                                            <p:strVal val="ppt_x"/>
                                          </p:val>
                                        </p:tav>
                                        <p:tav tm="100000">
                                          <p:val>
                                            <p:strVal val="1+ppt_w/2"/>
                                          </p:val>
                                        </p:tav>
                                      </p:tavLst>
                                    </p:anim>
                                    <p:anim calcmode="lin" valueType="num">
                                      <p:cBhvr additive="base">
                                        <p:cTn id="93" dur="3000"/>
                                        <p:tgtEl>
                                          <p:spTgt spid="3"/>
                                        </p:tgtEl>
                                        <p:attrNameLst>
                                          <p:attrName>ppt_y</p:attrName>
                                        </p:attrNameLst>
                                      </p:cBhvr>
                                      <p:tavLst>
                                        <p:tav tm="0">
                                          <p:val>
                                            <p:strVal val="ppt_y"/>
                                          </p:val>
                                        </p:tav>
                                        <p:tav tm="100000">
                                          <p:val>
                                            <p:strVal val="1+ppt_h/2"/>
                                          </p:val>
                                        </p:tav>
                                      </p:tavLst>
                                    </p:anim>
                                    <p:set>
                                      <p:cBhvr>
                                        <p:cTn id="94" dur="1" fill="hold">
                                          <p:stCondLst>
                                            <p:cond delay="2999"/>
                                          </p:stCondLst>
                                        </p:cTn>
                                        <p:tgtEl>
                                          <p:spTgt spid="3"/>
                                        </p:tgtEl>
                                        <p:attrNameLst>
                                          <p:attrName>style.visibility</p:attrName>
                                        </p:attrNameLst>
                                      </p:cBhvr>
                                      <p:to>
                                        <p:strVal val="hidden"/>
                                      </p:to>
                                    </p:set>
                                  </p:childTnLst>
                                </p:cTn>
                              </p:par>
                              <p:par>
                                <p:cTn id="95" presetID="2" presetClass="exit" presetSubtype="6" fill="hold" grpId="1" nodeType="withEffect">
                                  <p:stCondLst>
                                    <p:cond delay="0"/>
                                  </p:stCondLst>
                                  <p:childTnLst>
                                    <p:anim calcmode="lin" valueType="num">
                                      <p:cBhvr additive="base">
                                        <p:cTn id="96" dur="3000"/>
                                        <p:tgtEl>
                                          <p:spTgt spid="4"/>
                                        </p:tgtEl>
                                        <p:attrNameLst>
                                          <p:attrName>ppt_x</p:attrName>
                                        </p:attrNameLst>
                                      </p:cBhvr>
                                      <p:tavLst>
                                        <p:tav tm="0">
                                          <p:val>
                                            <p:strVal val="ppt_x"/>
                                          </p:val>
                                        </p:tav>
                                        <p:tav tm="100000">
                                          <p:val>
                                            <p:strVal val="1+ppt_w/2"/>
                                          </p:val>
                                        </p:tav>
                                      </p:tavLst>
                                    </p:anim>
                                    <p:anim calcmode="lin" valueType="num">
                                      <p:cBhvr additive="base">
                                        <p:cTn id="97" dur="3000"/>
                                        <p:tgtEl>
                                          <p:spTgt spid="4"/>
                                        </p:tgtEl>
                                        <p:attrNameLst>
                                          <p:attrName>ppt_y</p:attrName>
                                        </p:attrNameLst>
                                      </p:cBhvr>
                                      <p:tavLst>
                                        <p:tav tm="0">
                                          <p:val>
                                            <p:strVal val="ppt_y"/>
                                          </p:val>
                                        </p:tav>
                                        <p:tav tm="100000">
                                          <p:val>
                                            <p:strVal val="1+ppt_h/2"/>
                                          </p:val>
                                        </p:tav>
                                      </p:tavLst>
                                    </p:anim>
                                    <p:set>
                                      <p:cBhvr>
                                        <p:cTn id="98" dur="1" fill="hold">
                                          <p:stCondLst>
                                            <p:cond delay="2999"/>
                                          </p:stCondLst>
                                        </p:cTn>
                                        <p:tgtEl>
                                          <p:spTgt spid="4"/>
                                        </p:tgtEl>
                                        <p:attrNameLst>
                                          <p:attrName>style.visibility</p:attrName>
                                        </p:attrNameLst>
                                      </p:cBhvr>
                                      <p:to>
                                        <p:strVal val="hidden"/>
                                      </p:to>
                                    </p:set>
                                  </p:childTnLst>
                                </p:cTn>
                              </p:par>
                              <p:par>
                                <p:cTn id="99" presetID="2" presetClass="exit" presetSubtype="6" fill="hold" grpId="1" nodeType="withEffect">
                                  <p:stCondLst>
                                    <p:cond delay="0"/>
                                  </p:stCondLst>
                                  <p:childTnLst>
                                    <p:anim calcmode="lin" valueType="num">
                                      <p:cBhvr additive="base">
                                        <p:cTn id="100" dur="3000"/>
                                        <p:tgtEl>
                                          <p:spTgt spid="5"/>
                                        </p:tgtEl>
                                        <p:attrNameLst>
                                          <p:attrName>ppt_x</p:attrName>
                                        </p:attrNameLst>
                                      </p:cBhvr>
                                      <p:tavLst>
                                        <p:tav tm="0">
                                          <p:val>
                                            <p:strVal val="ppt_x"/>
                                          </p:val>
                                        </p:tav>
                                        <p:tav tm="100000">
                                          <p:val>
                                            <p:strVal val="1+ppt_w/2"/>
                                          </p:val>
                                        </p:tav>
                                      </p:tavLst>
                                    </p:anim>
                                    <p:anim calcmode="lin" valueType="num">
                                      <p:cBhvr additive="base">
                                        <p:cTn id="101" dur="3000"/>
                                        <p:tgtEl>
                                          <p:spTgt spid="5"/>
                                        </p:tgtEl>
                                        <p:attrNameLst>
                                          <p:attrName>ppt_y</p:attrName>
                                        </p:attrNameLst>
                                      </p:cBhvr>
                                      <p:tavLst>
                                        <p:tav tm="0">
                                          <p:val>
                                            <p:strVal val="ppt_y"/>
                                          </p:val>
                                        </p:tav>
                                        <p:tav tm="100000">
                                          <p:val>
                                            <p:strVal val="1+ppt_h/2"/>
                                          </p:val>
                                        </p:tav>
                                      </p:tavLst>
                                    </p:anim>
                                    <p:set>
                                      <p:cBhvr>
                                        <p:cTn id="102" dur="1" fill="hold">
                                          <p:stCondLst>
                                            <p:cond delay="2999"/>
                                          </p:stCondLst>
                                        </p:cTn>
                                        <p:tgtEl>
                                          <p:spTgt spid="5"/>
                                        </p:tgtEl>
                                        <p:attrNameLst>
                                          <p:attrName>style.visibility</p:attrName>
                                        </p:attrNameLst>
                                      </p:cBhvr>
                                      <p:to>
                                        <p:strVal val="hidden"/>
                                      </p:to>
                                    </p:set>
                                  </p:childTnLst>
                                </p:cTn>
                              </p:par>
                              <p:par>
                                <p:cTn id="103" presetID="2" presetClass="exit" presetSubtype="6" fill="hold" grpId="1" nodeType="withEffect">
                                  <p:stCondLst>
                                    <p:cond delay="0"/>
                                  </p:stCondLst>
                                  <p:childTnLst>
                                    <p:anim calcmode="lin" valueType="num">
                                      <p:cBhvr additive="base">
                                        <p:cTn id="104" dur="3000"/>
                                        <p:tgtEl>
                                          <p:spTgt spid="6"/>
                                        </p:tgtEl>
                                        <p:attrNameLst>
                                          <p:attrName>ppt_x</p:attrName>
                                        </p:attrNameLst>
                                      </p:cBhvr>
                                      <p:tavLst>
                                        <p:tav tm="0">
                                          <p:val>
                                            <p:strVal val="ppt_x"/>
                                          </p:val>
                                        </p:tav>
                                        <p:tav tm="100000">
                                          <p:val>
                                            <p:strVal val="1+ppt_w/2"/>
                                          </p:val>
                                        </p:tav>
                                      </p:tavLst>
                                    </p:anim>
                                    <p:anim calcmode="lin" valueType="num">
                                      <p:cBhvr additive="base">
                                        <p:cTn id="105" dur="3000"/>
                                        <p:tgtEl>
                                          <p:spTgt spid="6"/>
                                        </p:tgtEl>
                                        <p:attrNameLst>
                                          <p:attrName>ppt_y</p:attrName>
                                        </p:attrNameLst>
                                      </p:cBhvr>
                                      <p:tavLst>
                                        <p:tav tm="0">
                                          <p:val>
                                            <p:strVal val="ppt_y"/>
                                          </p:val>
                                        </p:tav>
                                        <p:tav tm="100000">
                                          <p:val>
                                            <p:strVal val="1+ppt_h/2"/>
                                          </p:val>
                                        </p:tav>
                                      </p:tavLst>
                                    </p:anim>
                                    <p:set>
                                      <p:cBhvr>
                                        <p:cTn id="106" dur="1" fill="hold">
                                          <p:stCondLst>
                                            <p:cond delay="2999"/>
                                          </p:stCondLst>
                                        </p:cTn>
                                        <p:tgtEl>
                                          <p:spTgt spid="6"/>
                                        </p:tgtEl>
                                        <p:attrNameLst>
                                          <p:attrName>style.visibility</p:attrName>
                                        </p:attrNameLst>
                                      </p:cBhvr>
                                      <p:to>
                                        <p:strVal val="hidden"/>
                                      </p:to>
                                    </p:set>
                                  </p:childTnLst>
                                </p:cTn>
                              </p:par>
                              <p:par>
                                <p:cTn id="107" presetID="2" presetClass="exit" presetSubtype="6" fill="hold" grpId="1" nodeType="withEffect">
                                  <p:stCondLst>
                                    <p:cond delay="0"/>
                                  </p:stCondLst>
                                  <p:childTnLst>
                                    <p:anim calcmode="lin" valueType="num">
                                      <p:cBhvr additive="base">
                                        <p:cTn id="108" dur="3000"/>
                                        <p:tgtEl>
                                          <p:spTgt spid="7"/>
                                        </p:tgtEl>
                                        <p:attrNameLst>
                                          <p:attrName>ppt_x</p:attrName>
                                        </p:attrNameLst>
                                      </p:cBhvr>
                                      <p:tavLst>
                                        <p:tav tm="0">
                                          <p:val>
                                            <p:strVal val="ppt_x"/>
                                          </p:val>
                                        </p:tav>
                                        <p:tav tm="100000">
                                          <p:val>
                                            <p:strVal val="1+ppt_w/2"/>
                                          </p:val>
                                        </p:tav>
                                      </p:tavLst>
                                    </p:anim>
                                    <p:anim calcmode="lin" valueType="num">
                                      <p:cBhvr additive="base">
                                        <p:cTn id="109" dur="3000"/>
                                        <p:tgtEl>
                                          <p:spTgt spid="7"/>
                                        </p:tgtEl>
                                        <p:attrNameLst>
                                          <p:attrName>ppt_y</p:attrName>
                                        </p:attrNameLst>
                                      </p:cBhvr>
                                      <p:tavLst>
                                        <p:tav tm="0">
                                          <p:val>
                                            <p:strVal val="ppt_y"/>
                                          </p:val>
                                        </p:tav>
                                        <p:tav tm="100000">
                                          <p:val>
                                            <p:strVal val="1+ppt_h/2"/>
                                          </p:val>
                                        </p:tav>
                                      </p:tavLst>
                                    </p:anim>
                                    <p:set>
                                      <p:cBhvr>
                                        <p:cTn id="110" dur="1" fill="hold">
                                          <p:stCondLst>
                                            <p:cond delay="2999"/>
                                          </p:stCondLst>
                                        </p:cTn>
                                        <p:tgtEl>
                                          <p:spTgt spid="7"/>
                                        </p:tgtEl>
                                        <p:attrNameLst>
                                          <p:attrName>style.visibility</p:attrName>
                                        </p:attrNameLst>
                                      </p:cBhvr>
                                      <p:to>
                                        <p:strVal val="hidden"/>
                                      </p:to>
                                    </p:set>
                                  </p:childTnLst>
                                </p:cTn>
                              </p:par>
                              <p:par>
                                <p:cTn id="111" presetID="2" presetClass="exit" presetSubtype="6" fill="hold" grpId="1"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1+ppt_w/2"/>
                                          </p:val>
                                        </p:tav>
                                      </p:tavLst>
                                    </p:anim>
                                    <p:anim calcmode="lin" valueType="num">
                                      <p:cBhvr additive="base">
                                        <p:cTn id="113" dur="3000"/>
                                        <p:tgtEl>
                                          <p:spTgt spid="8"/>
                                        </p:tgtEl>
                                        <p:attrNameLst>
                                          <p:attrName>ppt_y</p:attrName>
                                        </p:attrNameLst>
                                      </p:cBhvr>
                                      <p:tavLst>
                                        <p:tav tm="0">
                                          <p:val>
                                            <p:strVal val="ppt_y"/>
                                          </p:val>
                                        </p:tav>
                                        <p:tav tm="100000">
                                          <p:val>
                                            <p:strVal val="1+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6" fill="hold" grpId="1"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1+ppt_w/2"/>
                                          </p:val>
                                        </p:tav>
                                      </p:tavLst>
                                    </p:anim>
                                    <p:anim calcmode="lin" valueType="num">
                                      <p:cBhvr additive="base">
                                        <p:cTn id="117" dur="3000"/>
                                        <p:tgtEl>
                                          <p:spTgt spid="9"/>
                                        </p:tgtEl>
                                        <p:attrNameLst>
                                          <p:attrName>ppt_y</p:attrName>
                                        </p:attrNameLst>
                                      </p:cBhvr>
                                      <p:tavLst>
                                        <p:tav tm="0">
                                          <p:val>
                                            <p:strVal val="ppt_y"/>
                                          </p:val>
                                        </p:tav>
                                        <p:tav tm="100000">
                                          <p:val>
                                            <p:strVal val="1+ppt_h/2"/>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6" fill="hold" grpId="1" nodeType="withEffect">
                                  <p:stCondLst>
                                    <p:cond delay="0"/>
                                  </p:stCondLst>
                                  <p:childTnLst>
                                    <p:anim calcmode="lin" valueType="num">
                                      <p:cBhvr additive="base">
                                        <p:cTn id="120" dur="3000"/>
                                        <p:tgtEl>
                                          <p:spTgt spid="10"/>
                                        </p:tgtEl>
                                        <p:attrNameLst>
                                          <p:attrName>ppt_x</p:attrName>
                                        </p:attrNameLst>
                                      </p:cBhvr>
                                      <p:tavLst>
                                        <p:tav tm="0">
                                          <p:val>
                                            <p:strVal val="ppt_x"/>
                                          </p:val>
                                        </p:tav>
                                        <p:tav tm="100000">
                                          <p:val>
                                            <p:strVal val="1+ppt_w/2"/>
                                          </p:val>
                                        </p:tav>
                                      </p:tavLst>
                                    </p:anim>
                                    <p:anim calcmode="lin" valueType="num">
                                      <p:cBhvr additive="base">
                                        <p:cTn id="121" dur="3000"/>
                                        <p:tgtEl>
                                          <p:spTgt spid="10"/>
                                        </p:tgtEl>
                                        <p:attrNameLst>
                                          <p:attrName>ppt_y</p:attrName>
                                        </p:attrNameLst>
                                      </p:cBhvr>
                                      <p:tavLst>
                                        <p:tav tm="0">
                                          <p:val>
                                            <p:strVal val="ppt_y"/>
                                          </p:val>
                                        </p:tav>
                                        <p:tav tm="100000">
                                          <p:val>
                                            <p:strVal val="1+ppt_h/2"/>
                                          </p:val>
                                        </p:tav>
                                      </p:tavLst>
                                    </p:anim>
                                    <p:set>
                                      <p:cBhvr>
                                        <p:cTn id="122" dur="1" fill="hold">
                                          <p:stCondLst>
                                            <p:cond delay="2999"/>
                                          </p:stCondLst>
                                        </p:cTn>
                                        <p:tgtEl>
                                          <p:spTgt spid="10"/>
                                        </p:tgtEl>
                                        <p:attrNameLst>
                                          <p:attrName>style.visibility</p:attrName>
                                        </p:attrNameLst>
                                      </p:cBhvr>
                                      <p:to>
                                        <p:strVal val="hidden"/>
                                      </p:to>
                                    </p:set>
                                  </p:childTnLst>
                                </p:cTn>
                              </p:par>
                              <p:par>
                                <p:cTn id="123" presetID="2" presetClass="exit" presetSubtype="6" fill="hold" grpId="1" nodeType="withEffect">
                                  <p:stCondLst>
                                    <p:cond delay="0"/>
                                  </p:stCondLst>
                                  <p:childTnLst>
                                    <p:anim calcmode="lin" valueType="num">
                                      <p:cBhvr additive="base">
                                        <p:cTn id="124" dur="3000"/>
                                        <p:tgtEl>
                                          <p:spTgt spid="11"/>
                                        </p:tgtEl>
                                        <p:attrNameLst>
                                          <p:attrName>ppt_x</p:attrName>
                                        </p:attrNameLst>
                                      </p:cBhvr>
                                      <p:tavLst>
                                        <p:tav tm="0">
                                          <p:val>
                                            <p:strVal val="ppt_x"/>
                                          </p:val>
                                        </p:tav>
                                        <p:tav tm="100000">
                                          <p:val>
                                            <p:strVal val="1+ppt_w/2"/>
                                          </p:val>
                                        </p:tav>
                                      </p:tavLst>
                                    </p:anim>
                                    <p:anim calcmode="lin" valueType="num">
                                      <p:cBhvr additive="base">
                                        <p:cTn id="125" dur="3000"/>
                                        <p:tgtEl>
                                          <p:spTgt spid="11"/>
                                        </p:tgtEl>
                                        <p:attrNameLst>
                                          <p:attrName>ppt_y</p:attrName>
                                        </p:attrNameLst>
                                      </p:cBhvr>
                                      <p:tavLst>
                                        <p:tav tm="0">
                                          <p:val>
                                            <p:strVal val="ppt_y"/>
                                          </p:val>
                                        </p:tav>
                                        <p:tav tm="100000">
                                          <p:val>
                                            <p:strVal val="1+ppt_h/2"/>
                                          </p:val>
                                        </p:tav>
                                      </p:tavLst>
                                    </p:anim>
                                    <p:set>
                                      <p:cBhvr>
                                        <p:cTn id="126" dur="1" fill="hold">
                                          <p:stCondLst>
                                            <p:cond delay="2999"/>
                                          </p:stCondLst>
                                        </p:cTn>
                                        <p:tgtEl>
                                          <p:spTgt spid="11"/>
                                        </p:tgtEl>
                                        <p:attrNameLst>
                                          <p:attrName>style.visibility</p:attrName>
                                        </p:attrNameLst>
                                      </p:cBhvr>
                                      <p:to>
                                        <p:strVal val="hidden"/>
                                      </p:to>
                                    </p:set>
                                  </p:childTnLst>
                                </p:cTn>
                              </p:par>
                              <p:par>
                                <p:cTn id="127" presetID="2" presetClass="exit" presetSubtype="6" fill="hold" grpId="1" nodeType="withEffect">
                                  <p:stCondLst>
                                    <p:cond delay="0"/>
                                  </p:stCondLst>
                                  <p:childTnLst>
                                    <p:anim calcmode="lin" valueType="num">
                                      <p:cBhvr additive="base">
                                        <p:cTn id="128" dur="3000"/>
                                        <p:tgtEl>
                                          <p:spTgt spid="12"/>
                                        </p:tgtEl>
                                        <p:attrNameLst>
                                          <p:attrName>ppt_x</p:attrName>
                                        </p:attrNameLst>
                                      </p:cBhvr>
                                      <p:tavLst>
                                        <p:tav tm="0">
                                          <p:val>
                                            <p:strVal val="ppt_x"/>
                                          </p:val>
                                        </p:tav>
                                        <p:tav tm="100000">
                                          <p:val>
                                            <p:strVal val="1+ppt_w/2"/>
                                          </p:val>
                                        </p:tav>
                                      </p:tavLst>
                                    </p:anim>
                                    <p:anim calcmode="lin" valueType="num">
                                      <p:cBhvr additive="base">
                                        <p:cTn id="129" dur="3000"/>
                                        <p:tgtEl>
                                          <p:spTgt spid="12"/>
                                        </p:tgtEl>
                                        <p:attrNameLst>
                                          <p:attrName>ppt_y</p:attrName>
                                        </p:attrNameLst>
                                      </p:cBhvr>
                                      <p:tavLst>
                                        <p:tav tm="0">
                                          <p:val>
                                            <p:strVal val="ppt_y"/>
                                          </p:val>
                                        </p:tav>
                                        <p:tav tm="100000">
                                          <p:val>
                                            <p:strVal val="1+ppt_h/2"/>
                                          </p:val>
                                        </p:tav>
                                      </p:tavLst>
                                    </p:anim>
                                    <p:set>
                                      <p:cBhvr>
                                        <p:cTn id="130" dur="1" fill="hold">
                                          <p:stCondLst>
                                            <p:cond delay="2999"/>
                                          </p:stCondLst>
                                        </p:cTn>
                                        <p:tgtEl>
                                          <p:spTgt spid="12"/>
                                        </p:tgtEl>
                                        <p:attrNameLst>
                                          <p:attrName>style.visibility</p:attrName>
                                        </p:attrNameLst>
                                      </p:cBhvr>
                                      <p:to>
                                        <p:strVal val="hidden"/>
                                      </p:to>
                                    </p:set>
                                  </p:childTnLst>
                                </p:cTn>
                              </p:par>
                              <p:par>
                                <p:cTn id="131" presetID="2" presetClass="exit" presetSubtype="6" fill="hold" grpId="1" nodeType="withEffect">
                                  <p:stCondLst>
                                    <p:cond delay="0"/>
                                  </p:stCondLst>
                                  <p:childTnLst>
                                    <p:anim calcmode="lin" valueType="num">
                                      <p:cBhvr additive="base">
                                        <p:cTn id="132" dur="3000"/>
                                        <p:tgtEl>
                                          <p:spTgt spid="13"/>
                                        </p:tgtEl>
                                        <p:attrNameLst>
                                          <p:attrName>ppt_x</p:attrName>
                                        </p:attrNameLst>
                                      </p:cBhvr>
                                      <p:tavLst>
                                        <p:tav tm="0">
                                          <p:val>
                                            <p:strVal val="ppt_x"/>
                                          </p:val>
                                        </p:tav>
                                        <p:tav tm="100000">
                                          <p:val>
                                            <p:strVal val="1+ppt_w/2"/>
                                          </p:val>
                                        </p:tav>
                                      </p:tavLst>
                                    </p:anim>
                                    <p:anim calcmode="lin" valueType="num">
                                      <p:cBhvr additive="base">
                                        <p:cTn id="133" dur="3000"/>
                                        <p:tgtEl>
                                          <p:spTgt spid="13"/>
                                        </p:tgtEl>
                                        <p:attrNameLst>
                                          <p:attrName>ppt_y</p:attrName>
                                        </p:attrNameLst>
                                      </p:cBhvr>
                                      <p:tavLst>
                                        <p:tav tm="0">
                                          <p:val>
                                            <p:strVal val="ppt_y"/>
                                          </p:val>
                                        </p:tav>
                                        <p:tav tm="100000">
                                          <p:val>
                                            <p:strVal val="1+ppt_h/2"/>
                                          </p:val>
                                        </p:tav>
                                      </p:tavLst>
                                    </p:anim>
                                    <p:set>
                                      <p:cBhvr>
                                        <p:cTn id="134" dur="1" fill="hold">
                                          <p:stCondLst>
                                            <p:cond delay="2999"/>
                                          </p:stCondLst>
                                        </p:cTn>
                                        <p:tgtEl>
                                          <p:spTgt spid="13"/>
                                        </p:tgtEl>
                                        <p:attrNameLst>
                                          <p:attrName>style.visibility</p:attrName>
                                        </p:attrNameLst>
                                      </p:cBhvr>
                                      <p:to>
                                        <p:strVal val="hidden"/>
                                      </p:to>
                                    </p:set>
                                  </p:childTnLst>
                                </p:cTn>
                              </p:par>
                              <p:par>
                                <p:cTn id="135" presetID="2" presetClass="exit" presetSubtype="6" fill="hold" grpId="1" nodeType="withEffect">
                                  <p:stCondLst>
                                    <p:cond delay="0"/>
                                  </p:stCondLst>
                                  <p:childTnLst>
                                    <p:anim calcmode="lin" valueType="num">
                                      <p:cBhvr additive="base">
                                        <p:cTn id="136" dur="3000"/>
                                        <p:tgtEl>
                                          <p:spTgt spid="14"/>
                                        </p:tgtEl>
                                        <p:attrNameLst>
                                          <p:attrName>ppt_x</p:attrName>
                                        </p:attrNameLst>
                                      </p:cBhvr>
                                      <p:tavLst>
                                        <p:tav tm="0">
                                          <p:val>
                                            <p:strVal val="ppt_x"/>
                                          </p:val>
                                        </p:tav>
                                        <p:tav tm="100000">
                                          <p:val>
                                            <p:strVal val="1+ppt_w/2"/>
                                          </p:val>
                                        </p:tav>
                                      </p:tavLst>
                                    </p:anim>
                                    <p:anim calcmode="lin" valueType="num">
                                      <p:cBhvr additive="base">
                                        <p:cTn id="137" dur="3000"/>
                                        <p:tgtEl>
                                          <p:spTgt spid="14"/>
                                        </p:tgtEl>
                                        <p:attrNameLst>
                                          <p:attrName>ppt_y</p:attrName>
                                        </p:attrNameLst>
                                      </p:cBhvr>
                                      <p:tavLst>
                                        <p:tav tm="0">
                                          <p:val>
                                            <p:strVal val="ppt_y"/>
                                          </p:val>
                                        </p:tav>
                                        <p:tav tm="100000">
                                          <p:val>
                                            <p:strVal val="1+ppt_h/2"/>
                                          </p:val>
                                        </p:tav>
                                      </p:tavLst>
                                    </p:anim>
                                    <p:set>
                                      <p:cBhvr>
                                        <p:cTn id="138" dur="1" fill="hold">
                                          <p:stCondLst>
                                            <p:cond delay="2999"/>
                                          </p:stCondLst>
                                        </p:cTn>
                                        <p:tgtEl>
                                          <p:spTgt spid="14"/>
                                        </p:tgtEl>
                                        <p:attrNameLst>
                                          <p:attrName>style.visibility</p:attrName>
                                        </p:attrNameLst>
                                      </p:cBhvr>
                                      <p:to>
                                        <p:strVal val="hidden"/>
                                      </p:to>
                                    </p:set>
                                  </p:childTnLst>
                                </p:cTn>
                              </p:par>
                              <p:par>
                                <p:cTn id="139" presetID="2" presetClass="exit" presetSubtype="6" fill="hold" grpId="1" nodeType="withEffect">
                                  <p:stCondLst>
                                    <p:cond delay="0"/>
                                  </p:stCondLst>
                                  <p:childTnLst>
                                    <p:anim calcmode="lin" valueType="num">
                                      <p:cBhvr additive="base">
                                        <p:cTn id="140" dur="3000"/>
                                        <p:tgtEl>
                                          <p:spTgt spid="15"/>
                                        </p:tgtEl>
                                        <p:attrNameLst>
                                          <p:attrName>ppt_x</p:attrName>
                                        </p:attrNameLst>
                                      </p:cBhvr>
                                      <p:tavLst>
                                        <p:tav tm="0">
                                          <p:val>
                                            <p:strVal val="ppt_x"/>
                                          </p:val>
                                        </p:tav>
                                        <p:tav tm="100000">
                                          <p:val>
                                            <p:strVal val="1+ppt_w/2"/>
                                          </p:val>
                                        </p:tav>
                                      </p:tavLst>
                                    </p:anim>
                                    <p:anim calcmode="lin" valueType="num">
                                      <p:cBhvr additive="base">
                                        <p:cTn id="141" dur="3000"/>
                                        <p:tgtEl>
                                          <p:spTgt spid="15"/>
                                        </p:tgtEl>
                                        <p:attrNameLst>
                                          <p:attrName>ppt_y</p:attrName>
                                        </p:attrNameLst>
                                      </p:cBhvr>
                                      <p:tavLst>
                                        <p:tav tm="0">
                                          <p:val>
                                            <p:strVal val="ppt_y"/>
                                          </p:val>
                                        </p:tav>
                                        <p:tav tm="100000">
                                          <p:val>
                                            <p:strVal val="1+ppt_h/2"/>
                                          </p:val>
                                        </p:tav>
                                      </p:tavLst>
                                    </p:anim>
                                    <p:set>
                                      <p:cBhvr>
                                        <p:cTn id="142" dur="1" fill="hold">
                                          <p:stCondLst>
                                            <p:cond delay="2999"/>
                                          </p:stCondLst>
                                        </p:cTn>
                                        <p:tgtEl>
                                          <p:spTgt spid="15"/>
                                        </p:tgtEl>
                                        <p:attrNameLst>
                                          <p:attrName>style.visibility</p:attrName>
                                        </p:attrNameLst>
                                      </p:cBhvr>
                                      <p:to>
                                        <p:strVal val="hidden"/>
                                      </p:to>
                                    </p:set>
                                  </p:childTnLst>
                                </p:cTn>
                              </p:par>
                              <p:par>
                                <p:cTn id="143" presetID="2" presetClass="exit" presetSubtype="6" fill="hold" grpId="1" nodeType="withEffect">
                                  <p:stCondLst>
                                    <p:cond delay="0"/>
                                  </p:stCondLst>
                                  <p:childTnLst>
                                    <p:anim calcmode="lin" valueType="num">
                                      <p:cBhvr additive="base">
                                        <p:cTn id="144" dur="3000"/>
                                        <p:tgtEl>
                                          <p:spTgt spid="16"/>
                                        </p:tgtEl>
                                        <p:attrNameLst>
                                          <p:attrName>ppt_x</p:attrName>
                                        </p:attrNameLst>
                                      </p:cBhvr>
                                      <p:tavLst>
                                        <p:tav tm="0">
                                          <p:val>
                                            <p:strVal val="ppt_x"/>
                                          </p:val>
                                        </p:tav>
                                        <p:tav tm="100000">
                                          <p:val>
                                            <p:strVal val="1+ppt_w/2"/>
                                          </p:val>
                                        </p:tav>
                                      </p:tavLst>
                                    </p:anim>
                                    <p:anim calcmode="lin" valueType="num">
                                      <p:cBhvr additive="base">
                                        <p:cTn id="145" dur="3000"/>
                                        <p:tgtEl>
                                          <p:spTgt spid="16"/>
                                        </p:tgtEl>
                                        <p:attrNameLst>
                                          <p:attrName>ppt_y</p:attrName>
                                        </p:attrNameLst>
                                      </p:cBhvr>
                                      <p:tavLst>
                                        <p:tav tm="0">
                                          <p:val>
                                            <p:strVal val="ppt_y"/>
                                          </p:val>
                                        </p:tav>
                                        <p:tav tm="100000">
                                          <p:val>
                                            <p:strVal val="1+ppt_h/2"/>
                                          </p:val>
                                        </p:tav>
                                      </p:tavLst>
                                    </p:anim>
                                    <p:set>
                                      <p:cBhvr>
                                        <p:cTn id="146" dur="1" fill="hold">
                                          <p:stCondLst>
                                            <p:cond delay="2999"/>
                                          </p:stCondLst>
                                        </p:cTn>
                                        <p:tgtEl>
                                          <p:spTgt spid="16"/>
                                        </p:tgtEl>
                                        <p:attrNameLst>
                                          <p:attrName>style.visibility</p:attrName>
                                        </p:attrNameLst>
                                      </p:cBhvr>
                                      <p:to>
                                        <p:strVal val="hidden"/>
                                      </p:to>
                                    </p:set>
                                  </p:childTnLst>
                                </p:cTn>
                              </p:par>
                              <p:par>
                                <p:cTn id="147" presetID="2" presetClass="exit" presetSubtype="12" fill="hold" grpId="1" nodeType="withEffect">
                                  <p:stCondLst>
                                    <p:cond delay="0"/>
                                  </p:stCondLst>
                                  <p:childTnLst>
                                    <p:anim calcmode="lin" valueType="num">
                                      <p:cBhvr additive="base">
                                        <p:cTn id="148" dur="3000"/>
                                        <p:tgtEl>
                                          <p:spTgt spid="17"/>
                                        </p:tgtEl>
                                        <p:attrNameLst>
                                          <p:attrName>ppt_x</p:attrName>
                                        </p:attrNameLst>
                                      </p:cBhvr>
                                      <p:tavLst>
                                        <p:tav tm="0">
                                          <p:val>
                                            <p:strVal val="ppt_x"/>
                                          </p:val>
                                        </p:tav>
                                        <p:tav tm="100000">
                                          <p:val>
                                            <p:strVal val="0-ppt_w/2"/>
                                          </p:val>
                                        </p:tav>
                                      </p:tavLst>
                                    </p:anim>
                                    <p:anim calcmode="lin" valueType="num">
                                      <p:cBhvr additive="base">
                                        <p:cTn id="149" dur="3000"/>
                                        <p:tgtEl>
                                          <p:spTgt spid="17"/>
                                        </p:tgtEl>
                                        <p:attrNameLst>
                                          <p:attrName>ppt_y</p:attrName>
                                        </p:attrNameLst>
                                      </p:cBhvr>
                                      <p:tavLst>
                                        <p:tav tm="0">
                                          <p:val>
                                            <p:strVal val="ppt_y"/>
                                          </p:val>
                                        </p:tav>
                                        <p:tav tm="100000">
                                          <p:val>
                                            <p:strVal val="1+ppt_h/2"/>
                                          </p:val>
                                        </p:tav>
                                      </p:tavLst>
                                    </p:anim>
                                    <p:set>
                                      <p:cBhvr>
                                        <p:cTn id="150" dur="1" fill="hold">
                                          <p:stCondLst>
                                            <p:cond delay="2999"/>
                                          </p:stCondLst>
                                        </p:cTn>
                                        <p:tgtEl>
                                          <p:spTgt spid="17"/>
                                        </p:tgtEl>
                                        <p:attrNameLst>
                                          <p:attrName>style.visibility</p:attrName>
                                        </p:attrNameLst>
                                      </p:cBhvr>
                                      <p:to>
                                        <p:strVal val="hidden"/>
                                      </p:to>
                                    </p:set>
                                  </p:childTnLst>
                                </p:cTn>
                              </p:par>
                              <p:par>
                                <p:cTn id="151" presetID="2" presetClass="exit" presetSubtype="12" fill="hold" grpId="1" nodeType="withEffect">
                                  <p:stCondLst>
                                    <p:cond delay="0"/>
                                  </p:stCondLst>
                                  <p:childTnLst>
                                    <p:anim calcmode="lin" valueType="num">
                                      <p:cBhvr additive="base">
                                        <p:cTn id="152" dur="3000"/>
                                        <p:tgtEl>
                                          <p:spTgt spid="18"/>
                                        </p:tgtEl>
                                        <p:attrNameLst>
                                          <p:attrName>ppt_x</p:attrName>
                                        </p:attrNameLst>
                                      </p:cBhvr>
                                      <p:tavLst>
                                        <p:tav tm="0">
                                          <p:val>
                                            <p:strVal val="ppt_x"/>
                                          </p:val>
                                        </p:tav>
                                        <p:tav tm="100000">
                                          <p:val>
                                            <p:strVal val="0-ppt_w/2"/>
                                          </p:val>
                                        </p:tav>
                                      </p:tavLst>
                                    </p:anim>
                                    <p:anim calcmode="lin" valueType="num">
                                      <p:cBhvr additive="base">
                                        <p:cTn id="153" dur="3000"/>
                                        <p:tgtEl>
                                          <p:spTgt spid="18"/>
                                        </p:tgtEl>
                                        <p:attrNameLst>
                                          <p:attrName>ppt_y</p:attrName>
                                        </p:attrNameLst>
                                      </p:cBhvr>
                                      <p:tavLst>
                                        <p:tav tm="0">
                                          <p:val>
                                            <p:strVal val="ppt_y"/>
                                          </p:val>
                                        </p:tav>
                                        <p:tav tm="100000">
                                          <p:val>
                                            <p:strVal val="1+ppt_h/2"/>
                                          </p:val>
                                        </p:tav>
                                      </p:tavLst>
                                    </p:anim>
                                    <p:set>
                                      <p:cBhvr>
                                        <p:cTn id="154" dur="1" fill="hold">
                                          <p:stCondLst>
                                            <p:cond delay="2999"/>
                                          </p:stCondLst>
                                        </p:cTn>
                                        <p:tgtEl>
                                          <p:spTgt spid="18"/>
                                        </p:tgtEl>
                                        <p:attrNameLst>
                                          <p:attrName>style.visibility</p:attrName>
                                        </p:attrNameLst>
                                      </p:cBhvr>
                                      <p:to>
                                        <p:strVal val="hidden"/>
                                      </p:to>
                                    </p:set>
                                  </p:childTnLst>
                                </p:cTn>
                              </p:par>
                              <p:par>
                                <p:cTn id="155" presetID="2" presetClass="exit" presetSubtype="12" fill="hold" grpId="1" nodeType="withEffect">
                                  <p:stCondLst>
                                    <p:cond delay="0"/>
                                  </p:stCondLst>
                                  <p:childTnLst>
                                    <p:anim calcmode="lin" valueType="num">
                                      <p:cBhvr additive="base">
                                        <p:cTn id="156" dur="3000"/>
                                        <p:tgtEl>
                                          <p:spTgt spid="19"/>
                                        </p:tgtEl>
                                        <p:attrNameLst>
                                          <p:attrName>ppt_x</p:attrName>
                                        </p:attrNameLst>
                                      </p:cBhvr>
                                      <p:tavLst>
                                        <p:tav tm="0">
                                          <p:val>
                                            <p:strVal val="ppt_x"/>
                                          </p:val>
                                        </p:tav>
                                        <p:tav tm="100000">
                                          <p:val>
                                            <p:strVal val="0-ppt_w/2"/>
                                          </p:val>
                                        </p:tav>
                                      </p:tavLst>
                                    </p:anim>
                                    <p:anim calcmode="lin" valueType="num">
                                      <p:cBhvr additive="base">
                                        <p:cTn id="157" dur="3000"/>
                                        <p:tgtEl>
                                          <p:spTgt spid="19"/>
                                        </p:tgtEl>
                                        <p:attrNameLst>
                                          <p:attrName>ppt_y</p:attrName>
                                        </p:attrNameLst>
                                      </p:cBhvr>
                                      <p:tavLst>
                                        <p:tav tm="0">
                                          <p:val>
                                            <p:strVal val="ppt_y"/>
                                          </p:val>
                                        </p:tav>
                                        <p:tav tm="100000">
                                          <p:val>
                                            <p:strVal val="1+ppt_h/2"/>
                                          </p:val>
                                        </p:tav>
                                      </p:tavLst>
                                    </p:anim>
                                    <p:set>
                                      <p:cBhvr>
                                        <p:cTn id="158" dur="1" fill="hold">
                                          <p:stCondLst>
                                            <p:cond delay="2999"/>
                                          </p:stCondLst>
                                        </p:cTn>
                                        <p:tgtEl>
                                          <p:spTgt spid="19"/>
                                        </p:tgtEl>
                                        <p:attrNameLst>
                                          <p:attrName>style.visibility</p:attrName>
                                        </p:attrNameLst>
                                      </p:cBhvr>
                                      <p:to>
                                        <p:strVal val="hidden"/>
                                      </p:to>
                                    </p:set>
                                  </p:childTnLst>
                                </p:cTn>
                              </p:par>
                              <p:par>
                                <p:cTn id="159" presetID="2" presetClass="exit" presetSubtype="12" fill="hold" grpId="1" nodeType="withEffect">
                                  <p:stCondLst>
                                    <p:cond delay="0"/>
                                  </p:stCondLst>
                                  <p:childTnLst>
                                    <p:anim calcmode="lin" valueType="num">
                                      <p:cBhvr additive="base">
                                        <p:cTn id="160" dur="3000"/>
                                        <p:tgtEl>
                                          <p:spTgt spid="20"/>
                                        </p:tgtEl>
                                        <p:attrNameLst>
                                          <p:attrName>ppt_x</p:attrName>
                                        </p:attrNameLst>
                                      </p:cBhvr>
                                      <p:tavLst>
                                        <p:tav tm="0">
                                          <p:val>
                                            <p:strVal val="ppt_x"/>
                                          </p:val>
                                        </p:tav>
                                        <p:tav tm="100000">
                                          <p:val>
                                            <p:strVal val="0-ppt_w/2"/>
                                          </p:val>
                                        </p:tav>
                                      </p:tavLst>
                                    </p:anim>
                                    <p:anim calcmode="lin" valueType="num">
                                      <p:cBhvr additive="base">
                                        <p:cTn id="161" dur="3000"/>
                                        <p:tgtEl>
                                          <p:spTgt spid="20"/>
                                        </p:tgtEl>
                                        <p:attrNameLst>
                                          <p:attrName>ppt_y</p:attrName>
                                        </p:attrNameLst>
                                      </p:cBhvr>
                                      <p:tavLst>
                                        <p:tav tm="0">
                                          <p:val>
                                            <p:strVal val="ppt_y"/>
                                          </p:val>
                                        </p:tav>
                                        <p:tav tm="100000">
                                          <p:val>
                                            <p:strVal val="1+ppt_h/2"/>
                                          </p:val>
                                        </p:tav>
                                      </p:tavLst>
                                    </p:anim>
                                    <p:set>
                                      <p:cBhvr>
                                        <p:cTn id="162" dur="1" fill="hold">
                                          <p:stCondLst>
                                            <p:cond delay="2999"/>
                                          </p:stCondLst>
                                        </p:cTn>
                                        <p:tgtEl>
                                          <p:spTgt spid="20"/>
                                        </p:tgtEl>
                                        <p:attrNameLst>
                                          <p:attrName>style.visibility</p:attrName>
                                        </p:attrNameLst>
                                      </p:cBhvr>
                                      <p:to>
                                        <p:strVal val="hidden"/>
                                      </p:to>
                                    </p:set>
                                  </p:childTnLst>
                                </p:cTn>
                              </p:par>
                              <p:par>
                                <p:cTn id="163" presetID="2" presetClass="exit" presetSubtype="12" fill="hold" grpId="1" nodeType="withEffect">
                                  <p:stCondLst>
                                    <p:cond delay="0"/>
                                  </p:stCondLst>
                                  <p:childTnLst>
                                    <p:anim calcmode="lin" valueType="num">
                                      <p:cBhvr additive="base">
                                        <p:cTn id="164" dur="3000"/>
                                        <p:tgtEl>
                                          <p:spTgt spid="21"/>
                                        </p:tgtEl>
                                        <p:attrNameLst>
                                          <p:attrName>ppt_x</p:attrName>
                                        </p:attrNameLst>
                                      </p:cBhvr>
                                      <p:tavLst>
                                        <p:tav tm="0">
                                          <p:val>
                                            <p:strVal val="ppt_x"/>
                                          </p:val>
                                        </p:tav>
                                        <p:tav tm="100000">
                                          <p:val>
                                            <p:strVal val="0-ppt_w/2"/>
                                          </p:val>
                                        </p:tav>
                                      </p:tavLst>
                                    </p:anim>
                                    <p:anim calcmode="lin" valueType="num">
                                      <p:cBhvr additive="base">
                                        <p:cTn id="165" dur="3000"/>
                                        <p:tgtEl>
                                          <p:spTgt spid="21"/>
                                        </p:tgtEl>
                                        <p:attrNameLst>
                                          <p:attrName>ppt_y</p:attrName>
                                        </p:attrNameLst>
                                      </p:cBhvr>
                                      <p:tavLst>
                                        <p:tav tm="0">
                                          <p:val>
                                            <p:strVal val="ppt_y"/>
                                          </p:val>
                                        </p:tav>
                                        <p:tav tm="100000">
                                          <p:val>
                                            <p:strVal val="1+ppt_h/2"/>
                                          </p:val>
                                        </p:tav>
                                      </p:tavLst>
                                    </p:anim>
                                    <p:set>
                                      <p:cBhvr>
                                        <p:cTn id="166" dur="1" fill="hold">
                                          <p:stCondLst>
                                            <p:cond delay="2999"/>
                                          </p:stCondLst>
                                        </p:cTn>
                                        <p:tgtEl>
                                          <p:spTgt spid="21"/>
                                        </p:tgtEl>
                                        <p:attrNameLst>
                                          <p:attrName>style.visibility</p:attrName>
                                        </p:attrNameLst>
                                      </p:cBhvr>
                                      <p:to>
                                        <p:strVal val="hidden"/>
                                      </p:to>
                                    </p:set>
                                  </p:childTnLst>
                                </p:cTn>
                              </p:par>
                              <p:par>
                                <p:cTn id="167" presetID="2" presetClass="exit" presetSubtype="12" fill="hold" grpId="1" nodeType="withEffect">
                                  <p:stCondLst>
                                    <p:cond delay="0"/>
                                  </p:stCondLst>
                                  <p:childTnLst>
                                    <p:anim calcmode="lin" valueType="num">
                                      <p:cBhvr additive="base">
                                        <p:cTn id="168" dur="3000"/>
                                        <p:tgtEl>
                                          <p:spTgt spid="22"/>
                                        </p:tgtEl>
                                        <p:attrNameLst>
                                          <p:attrName>ppt_x</p:attrName>
                                        </p:attrNameLst>
                                      </p:cBhvr>
                                      <p:tavLst>
                                        <p:tav tm="0">
                                          <p:val>
                                            <p:strVal val="ppt_x"/>
                                          </p:val>
                                        </p:tav>
                                        <p:tav tm="100000">
                                          <p:val>
                                            <p:strVal val="0-ppt_w/2"/>
                                          </p:val>
                                        </p:tav>
                                      </p:tavLst>
                                    </p:anim>
                                    <p:anim calcmode="lin" valueType="num">
                                      <p:cBhvr additive="base">
                                        <p:cTn id="169" dur="3000"/>
                                        <p:tgtEl>
                                          <p:spTgt spid="22"/>
                                        </p:tgtEl>
                                        <p:attrNameLst>
                                          <p:attrName>ppt_y</p:attrName>
                                        </p:attrNameLst>
                                      </p:cBhvr>
                                      <p:tavLst>
                                        <p:tav tm="0">
                                          <p:val>
                                            <p:strVal val="ppt_y"/>
                                          </p:val>
                                        </p:tav>
                                        <p:tav tm="100000">
                                          <p:val>
                                            <p:strVal val="1+ppt_h/2"/>
                                          </p:val>
                                        </p:tav>
                                      </p:tavLst>
                                    </p:anim>
                                    <p:set>
                                      <p:cBhvr>
                                        <p:cTn id="170" dur="1" fill="hold">
                                          <p:stCondLst>
                                            <p:cond delay="2999"/>
                                          </p:stCondLst>
                                        </p:cTn>
                                        <p:tgtEl>
                                          <p:spTgt spid="22"/>
                                        </p:tgtEl>
                                        <p:attrNameLst>
                                          <p:attrName>style.visibility</p:attrName>
                                        </p:attrNameLst>
                                      </p:cBhvr>
                                      <p:to>
                                        <p:strVal val="hidden"/>
                                      </p:to>
                                    </p:set>
                                  </p:childTnLst>
                                </p:cTn>
                              </p:par>
                              <p:par>
                                <p:cTn id="171" presetID="2" presetClass="exit" presetSubtype="12" fill="hold" grpId="1" nodeType="withEffect">
                                  <p:stCondLst>
                                    <p:cond delay="0"/>
                                  </p:stCondLst>
                                  <p:childTnLst>
                                    <p:anim calcmode="lin" valueType="num">
                                      <p:cBhvr additive="base">
                                        <p:cTn id="172" dur="3000"/>
                                        <p:tgtEl>
                                          <p:spTgt spid="23"/>
                                        </p:tgtEl>
                                        <p:attrNameLst>
                                          <p:attrName>ppt_x</p:attrName>
                                        </p:attrNameLst>
                                      </p:cBhvr>
                                      <p:tavLst>
                                        <p:tav tm="0">
                                          <p:val>
                                            <p:strVal val="ppt_x"/>
                                          </p:val>
                                        </p:tav>
                                        <p:tav tm="100000">
                                          <p:val>
                                            <p:strVal val="0-ppt_w/2"/>
                                          </p:val>
                                        </p:tav>
                                      </p:tavLst>
                                    </p:anim>
                                    <p:anim calcmode="lin" valueType="num">
                                      <p:cBhvr additive="base">
                                        <p:cTn id="173" dur="3000"/>
                                        <p:tgtEl>
                                          <p:spTgt spid="23"/>
                                        </p:tgtEl>
                                        <p:attrNameLst>
                                          <p:attrName>ppt_y</p:attrName>
                                        </p:attrNameLst>
                                      </p:cBhvr>
                                      <p:tavLst>
                                        <p:tav tm="0">
                                          <p:val>
                                            <p:strVal val="ppt_y"/>
                                          </p:val>
                                        </p:tav>
                                        <p:tav tm="100000">
                                          <p:val>
                                            <p:strVal val="1+ppt_h/2"/>
                                          </p:val>
                                        </p:tav>
                                      </p:tavLst>
                                    </p:anim>
                                    <p:set>
                                      <p:cBhvr>
                                        <p:cTn id="174" dur="1" fill="hold">
                                          <p:stCondLst>
                                            <p:cond delay="2999"/>
                                          </p:stCondLst>
                                        </p:cTn>
                                        <p:tgtEl>
                                          <p:spTgt spid="23"/>
                                        </p:tgtEl>
                                        <p:attrNameLst>
                                          <p:attrName>style.visibility</p:attrName>
                                        </p:attrNameLst>
                                      </p:cBhvr>
                                      <p:to>
                                        <p:strVal val="hidden"/>
                                      </p:to>
                                    </p:set>
                                  </p:childTnLst>
                                </p:cTn>
                              </p:par>
                              <p:par>
                                <p:cTn id="175" presetID="2" presetClass="exit" presetSubtype="12" fill="hold" grpId="1" nodeType="withEffect">
                                  <p:stCondLst>
                                    <p:cond delay="0"/>
                                  </p:stCondLst>
                                  <p:childTnLst>
                                    <p:anim calcmode="lin" valueType="num">
                                      <p:cBhvr additive="base">
                                        <p:cTn id="176" dur="3000"/>
                                        <p:tgtEl>
                                          <p:spTgt spid="24"/>
                                        </p:tgtEl>
                                        <p:attrNameLst>
                                          <p:attrName>ppt_x</p:attrName>
                                        </p:attrNameLst>
                                      </p:cBhvr>
                                      <p:tavLst>
                                        <p:tav tm="0">
                                          <p:val>
                                            <p:strVal val="ppt_x"/>
                                          </p:val>
                                        </p:tav>
                                        <p:tav tm="100000">
                                          <p:val>
                                            <p:strVal val="0-ppt_w/2"/>
                                          </p:val>
                                        </p:tav>
                                      </p:tavLst>
                                    </p:anim>
                                    <p:anim calcmode="lin" valueType="num">
                                      <p:cBhvr additive="base">
                                        <p:cTn id="177" dur="3000"/>
                                        <p:tgtEl>
                                          <p:spTgt spid="24"/>
                                        </p:tgtEl>
                                        <p:attrNameLst>
                                          <p:attrName>ppt_y</p:attrName>
                                        </p:attrNameLst>
                                      </p:cBhvr>
                                      <p:tavLst>
                                        <p:tav tm="0">
                                          <p:val>
                                            <p:strVal val="ppt_y"/>
                                          </p:val>
                                        </p:tav>
                                        <p:tav tm="100000">
                                          <p:val>
                                            <p:strVal val="1+ppt_h/2"/>
                                          </p:val>
                                        </p:tav>
                                      </p:tavLst>
                                    </p:anim>
                                    <p:set>
                                      <p:cBhvr>
                                        <p:cTn id="178" dur="1" fill="hold">
                                          <p:stCondLst>
                                            <p:cond delay="2999"/>
                                          </p:stCondLst>
                                        </p:cTn>
                                        <p:tgtEl>
                                          <p:spTgt spid="24"/>
                                        </p:tgtEl>
                                        <p:attrNameLst>
                                          <p:attrName>style.visibility</p:attrName>
                                        </p:attrNameLst>
                                      </p:cBhvr>
                                      <p:to>
                                        <p:strVal val="hidden"/>
                                      </p:to>
                                    </p:set>
                                  </p:childTnLst>
                                </p:cTn>
                              </p:par>
                              <p:par>
                                <p:cTn id="179" presetID="2" presetClass="exit" presetSubtype="12" fill="hold" grpId="1" nodeType="withEffect">
                                  <p:stCondLst>
                                    <p:cond delay="0"/>
                                  </p:stCondLst>
                                  <p:childTnLst>
                                    <p:anim calcmode="lin" valueType="num">
                                      <p:cBhvr additive="base">
                                        <p:cTn id="180" dur="3000"/>
                                        <p:tgtEl>
                                          <p:spTgt spid="25"/>
                                        </p:tgtEl>
                                        <p:attrNameLst>
                                          <p:attrName>ppt_x</p:attrName>
                                        </p:attrNameLst>
                                      </p:cBhvr>
                                      <p:tavLst>
                                        <p:tav tm="0">
                                          <p:val>
                                            <p:strVal val="ppt_x"/>
                                          </p:val>
                                        </p:tav>
                                        <p:tav tm="100000">
                                          <p:val>
                                            <p:strVal val="0-ppt_w/2"/>
                                          </p:val>
                                        </p:tav>
                                      </p:tavLst>
                                    </p:anim>
                                    <p:anim calcmode="lin" valueType="num">
                                      <p:cBhvr additive="base">
                                        <p:cTn id="181" dur="3000"/>
                                        <p:tgtEl>
                                          <p:spTgt spid="25"/>
                                        </p:tgtEl>
                                        <p:attrNameLst>
                                          <p:attrName>ppt_y</p:attrName>
                                        </p:attrNameLst>
                                      </p:cBhvr>
                                      <p:tavLst>
                                        <p:tav tm="0">
                                          <p:val>
                                            <p:strVal val="ppt_y"/>
                                          </p:val>
                                        </p:tav>
                                        <p:tav tm="100000">
                                          <p:val>
                                            <p:strVal val="1+ppt_h/2"/>
                                          </p:val>
                                        </p:tav>
                                      </p:tavLst>
                                    </p:anim>
                                    <p:set>
                                      <p:cBhvr>
                                        <p:cTn id="182" dur="1" fill="hold">
                                          <p:stCondLst>
                                            <p:cond delay="2999"/>
                                          </p:stCondLst>
                                        </p:cTn>
                                        <p:tgtEl>
                                          <p:spTgt spid="25"/>
                                        </p:tgtEl>
                                        <p:attrNameLst>
                                          <p:attrName>style.visibility</p:attrName>
                                        </p:attrNameLst>
                                      </p:cBhvr>
                                      <p:to>
                                        <p:strVal val="hidden"/>
                                      </p:to>
                                    </p:set>
                                  </p:childTnLst>
                                </p:cTn>
                              </p:par>
                              <p:par>
                                <p:cTn id="183" presetID="2" presetClass="exit" presetSubtype="12" fill="hold" grpId="1" nodeType="withEffect">
                                  <p:stCondLst>
                                    <p:cond delay="0"/>
                                  </p:stCondLst>
                                  <p:childTnLst>
                                    <p:anim calcmode="lin" valueType="num">
                                      <p:cBhvr additive="base">
                                        <p:cTn id="184" dur="3000"/>
                                        <p:tgtEl>
                                          <p:spTgt spid="26"/>
                                        </p:tgtEl>
                                        <p:attrNameLst>
                                          <p:attrName>ppt_x</p:attrName>
                                        </p:attrNameLst>
                                      </p:cBhvr>
                                      <p:tavLst>
                                        <p:tav tm="0">
                                          <p:val>
                                            <p:strVal val="ppt_x"/>
                                          </p:val>
                                        </p:tav>
                                        <p:tav tm="100000">
                                          <p:val>
                                            <p:strVal val="0-ppt_w/2"/>
                                          </p:val>
                                        </p:tav>
                                      </p:tavLst>
                                    </p:anim>
                                    <p:anim calcmode="lin" valueType="num">
                                      <p:cBhvr additive="base">
                                        <p:cTn id="185" dur="3000"/>
                                        <p:tgtEl>
                                          <p:spTgt spid="26"/>
                                        </p:tgtEl>
                                        <p:attrNameLst>
                                          <p:attrName>ppt_y</p:attrName>
                                        </p:attrNameLst>
                                      </p:cBhvr>
                                      <p:tavLst>
                                        <p:tav tm="0">
                                          <p:val>
                                            <p:strVal val="ppt_y"/>
                                          </p:val>
                                        </p:tav>
                                        <p:tav tm="100000">
                                          <p:val>
                                            <p:strVal val="1+ppt_h/2"/>
                                          </p:val>
                                        </p:tav>
                                      </p:tavLst>
                                    </p:anim>
                                    <p:set>
                                      <p:cBhvr>
                                        <p:cTn id="186" dur="1" fill="hold">
                                          <p:stCondLst>
                                            <p:cond delay="2999"/>
                                          </p:stCondLst>
                                        </p:cTn>
                                        <p:tgtEl>
                                          <p:spTgt spid="26"/>
                                        </p:tgtEl>
                                        <p:attrNameLst>
                                          <p:attrName>style.visibility</p:attrName>
                                        </p:attrNameLst>
                                      </p:cBhvr>
                                      <p:to>
                                        <p:strVal val="hidden"/>
                                      </p:to>
                                    </p:set>
                                  </p:childTnLst>
                                </p:cTn>
                              </p:par>
                              <p:par>
                                <p:cTn id="187" presetID="2" presetClass="exit" presetSubtype="12" fill="hold" grpId="1" nodeType="withEffect">
                                  <p:stCondLst>
                                    <p:cond delay="0"/>
                                  </p:stCondLst>
                                  <p:childTnLst>
                                    <p:anim calcmode="lin" valueType="num">
                                      <p:cBhvr additive="base">
                                        <p:cTn id="188" dur="3000"/>
                                        <p:tgtEl>
                                          <p:spTgt spid="27"/>
                                        </p:tgtEl>
                                        <p:attrNameLst>
                                          <p:attrName>ppt_x</p:attrName>
                                        </p:attrNameLst>
                                      </p:cBhvr>
                                      <p:tavLst>
                                        <p:tav tm="0">
                                          <p:val>
                                            <p:strVal val="ppt_x"/>
                                          </p:val>
                                        </p:tav>
                                        <p:tav tm="100000">
                                          <p:val>
                                            <p:strVal val="0-ppt_w/2"/>
                                          </p:val>
                                        </p:tav>
                                      </p:tavLst>
                                    </p:anim>
                                    <p:anim calcmode="lin" valueType="num">
                                      <p:cBhvr additive="base">
                                        <p:cTn id="189" dur="3000"/>
                                        <p:tgtEl>
                                          <p:spTgt spid="27"/>
                                        </p:tgtEl>
                                        <p:attrNameLst>
                                          <p:attrName>ppt_y</p:attrName>
                                        </p:attrNameLst>
                                      </p:cBhvr>
                                      <p:tavLst>
                                        <p:tav tm="0">
                                          <p:val>
                                            <p:strVal val="ppt_y"/>
                                          </p:val>
                                        </p:tav>
                                        <p:tav tm="100000">
                                          <p:val>
                                            <p:strVal val="1+ppt_h/2"/>
                                          </p:val>
                                        </p:tav>
                                      </p:tavLst>
                                    </p:anim>
                                    <p:set>
                                      <p:cBhvr>
                                        <p:cTn id="190" dur="1" fill="hold">
                                          <p:stCondLst>
                                            <p:cond delay="2999"/>
                                          </p:stCondLst>
                                        </p:cTn>
                                        <p:tgtEl>
                                          <p:spTgt spid="27"/>
                                        </p:tgtEl>
                                        <p:attrNameLst>
                                          <p:attrName>style.visibility</p:attrName>
                                        </p:attrNameLst>
                                      </p:cBhvr>
                                      <p:to>
                                        <p:strVal val="hidden"/>
                                      </p:to>
                                    </p:set>
                                  </p:childTnLst>
                                </p:cTn>
                              </p:par>
                              <p:par>
                                <p:cTn id="191" presetID="2" presetClass="exit" presetSubtype="12" fill="hold" grpId="1" nodeType="withEffect">
                                  <p:stCondLst>
                                    <p:cond delay="0"/>
                                  </p:stCondLst>
                                  <p:childTnLst>
                                    <p:anim calcmode="lin" valueType="num">
                                      <p:cBhvr additive="base">
                                        <p:cTn id="192" dur="3000"/>
                                        <p:tgtEl>
                                          <p:spTgt spid="28"/>
                                        </p:tgtEl>
                                        <p:attrNameLst>
                                          <p:attrName>ppt_x</p:attrName>
                                        </p:attrNameLst>
                                      </p:cBhvr>
                                      <p:tavLst>
                                        <p:tav tm="0">
                                          <p:val>
                                            <p:strVal val="ppt_x"/>
                                          </p:val>
                                        </p:tav>
                                        <p:tav tm="100000">
                                          <p:val>
                                            <p:strVal val="0-ppt_w/2"/>
                                          </p:val>
                                        </p:tav>
                                      </p:tavLst>
                                    </p:anim>
                                    <p:anim calcmode="lin" valueType="num">
                                      <p:cBhvr additive="base">
                                        <p:cTn id="193" dur="3000"/>
                                        <p:tgtEl>
                                          <p:spTgt spid="28"/>
                                        </p:tgtEl>
                                        <p:attrNameLst>
                                          <p:attrName>ppt_y</p:attrName>
                                        </p:attrNameLst>
                                      </p:cBhvr>
                                      <p:tavLst>
                                        <p:tav tm="0">
                                          <p:val>
                                            <p:strVal val="ppt_y"/>
                                          </p:val>
                                        </p:tav>
                                        <p:tav tm="100000">
                                          <p:val>
                                            <p:strVal val="1+ppt_h/2"/>
                                          </p:val>
                                        </p:tav>
                                      </p:tavLst>
                                    </p:anim>
                                    <p:set>
                                      <p:cBhvr>
                                        <p:cTn id="194" dur="1" fill="hold">
                                          <p:stCondLst>
                                            <p:cond delay="2999"/>
                                          </p:stCondLst>
                                        </p:cTn>
                                        <p:tgtEl>
                                          <p:spTgt spid="28"/>
                                        </p:tgtEl>
                                        <p:attrNameLst>
                                          <p:attrName>style.visibility</p:attrName>
                                        </p:attrNameLst>
                                      </p:cBhvr>
                                      <p:to>
                                        <p:strVal val="hidden"/>
                                      </p:to>
                                    </p:set>
                                  </p:childTnLst>
                                </p:cTn>
                              </p:par>
                              <p:par>
                                <p:cTn id="195" presetID="2" presetClass="exit" presetSubtype="12" fill="hold" grpId="1" nodeType="withEffect">
                                  <p:stCondLst>
                                    <p:cond delay="0"/>
                                  </p:stCondLst>
                                  <p:childTnLst>
                                    <p:anim calcmode="lin" valueType="num">
                                      <p:cBhvr additive="base">
                                        <p:cTn id="196" dur="3000"/>
                                        <p:tgtEl>
                                          <p:spTgt spid="29"/>
                                        </p:tgtEl>
                                        <p:attrNameLst>
                                          <p:attrName>ppt_x</p:attrName>
                                        </p:attrNameLst>
                                      </p:cBhvr>
                                      <p:tavLst>
                                        <p:tav tm="0">
                                          <p:val>
                                            <p:strVal val="ppt_x"/>
                                          </p:val>
                                        </p:tav>
                                        <p:tav tm="100000">
                                          <p:val>
                                            <p:strVal val="0-ppt_w/2"/>
                                          </p:val>
                                        </p:tav>
                                      </p:tavLst>
                                    </p:anim>
                                    <p:anim calcmode="lin" valueType="num">
                                      <p:cBhvr additive="base">
                                        <p:cTn id="197" dur="3000"/>
                                        <p:tgtEl>
                                          <p:spTgt spid="29"/>
                                        </p:tgtEl>
                                        <p:attrNameLst>
                                          <p:attrName>ppt_y</p:attrName>
                                        </p:attrNameLst>
                                      </p:cBhvr>
                                      <p:tavLst>
                                        <p:tav tm="0">
                                          <p:val>
                                            <p:strVal val="ppt_y"/>
                                          </p:val>
                                        </p:tav>
                                        <p:tav tm="100000">
                                          <p:val>
                                            <p:strVal val="1+ppt_h/2"/>
                                          </p:val>
                                        </p:tav>
                                      </p:tavLst>
                                    </p:anim>
                                    <p:set>
                                      <p:cBhvr>
                                        <p:cTn id="198" dur="1" fill="hold">
                                          <p:stCondLst>
                                            <p:cond delay="2999"/>
                                          </p:stCondLst>
                                        </p:cTn>
                                        <p:tgtEl>
                                          <p:spTgt spid="29"/>
                                        </p:tgtEl>
                                        <p:attrNameLst>
                                          <p:attrName>style.visibility</p:attrName>
                                        </p:attrNameLst>
                                      </p:cBhvr>
                                      <p:to>
                                        <p:strVal val="hidden"/>
                                      </p:to>
                                    </p:set>
                                  </p:childTnLst>
                                </p:cTn>
                              </p:par>
                              <p:par>
                                <p:cTn id="199" presetID="2" presetClass="exit" presetSubtype="12" fill="hold" grpId="1" nodeType="withEffect">
                                  <p:stCondLst>
                                    <p:cond delay="0"/>
                                  </p:stCondLst>
                                  <p:childTnLst>
                                    <p:anim calcmode="lin" valueType="num">
                                      <p:cBhvr additive="base">
                                        <p:cTn id="200" dur="3000"/>
                                        <p:tgtEl>
                                          <p:spTgt spid="30"/>
                                        </p:tgtEl>
                                        <p:attrNameLst>
                                          <p:attrName>ppt_x</p:attrName>
                                        </p:attrNameLst>
                                      </p:cBhvr>
                                      <p:tavLst>
                                        <p:tav tm="0">
                                          <p:val>
                                            <p:strVal val="ppt_x"/>
                                          </p:val>
                                        </p:tav>
                                        <p:tav tm="100000">
                                          <p:val>
                                            <p:strVal val="0-ppt_w/2"/>
                                          </p:val>
                                        </p:tav>
                                      </p:tavLst>
                                    </p:anim>
                                    <p:anim calcmode="lin" valueType="num">
                                      <p:cBhvr additive="base">
                                        <p:cTn id="201" dur="3000"/>
                                        <p:tgtEl>
                                          <p:spTgt spid="30"/>
                                        </p:tgtEl>
                                        <p:attrNameLst>
                                          <p:attrName>ppt_y</p:attrName>
                                        </p:attrNameLst>
                                      </p:cBhvr>
                                      <p:tavLst>
                                        <p:tav tm="0">
                                          <p:val>
                                            <p:strVal val="ppt_y"/>
                                          </p:val>
                                        </p:tav>
                                        <p:tav tm="100000">
                                          <p:val>
                                            <p:strVal val="1+ppt_h/2"/>
                                          </p:val>
                                        </p:tav>
                                      </p:tavLst>
                                    </p:anim>
                                    <p:set>
                                      <p:cBhvr>
                                        <p:cTn id="202" dur="1" fill="hold">
                                          <p:stCondLst>
                                            <p:cond delay="2999"/>
                                          </p:stCondLst>
                                        </p:cTn>
                                        <p:tgtEl>
                                          <p:spTgt spid="30"/>
                                        </p:tgtEl>
                                        <p:attrNameLst>
                                          <p:attrName>style.visibility</p:attrName>
                                        </p:attrNameLst>
                                      </p:cBhvr>
                                      <p:to>
                                        <p:strVal val="hidden"/>
                                      </p:to>
                                    </p:set>
                                  </p:childTnLst>
                                </p:cTn>
                              </p:par>
                              <p:par>
                                <p:cTn id="203" presetID="17" presetClass="entr" presetSubtype="1" fill="hold" nodeType="withEffect">
                                  <p:stCondLst>
                                    <p:cond delay="0"/>
                                  </p:stCondLst>
                                  <p:childTnLst>
                                    <p:set>
                                      <p:cBhvr>
                                        <p:cTn id="204" dur="1" fill="hold">
                                          <p:stCondLst>
                                            <p:cond delay="0"/>
                                          </p:stCondLst>
                                        </p:cTn>
                                        <p:tgtEl>
                                          <p:spTgt spid="2"/>
                                        </p:tgtEl>
                                        <p:attrNameLst>
                                          <p:attrName>style.visibility</p:attrName>
                                        </p:attrNameLst>
                                      </p:cBhvr>
                                      <p:to>
                                        <p:strVal val="visible"/>
                                      </p:to>
                                    </p:set>
                                    <p:anim calcmode="lin" valueType="num">
                                      <p:cBhvr>
                                        <p:cTn id="205" dur="3000" fill="hold"/>
                                        <p:tgtEl>
                                          <p:spTgt spid="2"/>
                                        </p:tgtEl>
                                        <p:attrNameLst>
                                          <p:attrName>ppt_x</p:attrName>
                                        </p:attrNameLst>
                                      </p:cBhvr>
                                      <p:tavLst>
                                        <p:tav tm="0">
                                          <p:val>
                                            <p:strVal val="#ppt_x"/>
                                          </p:val>
                                        </p:tav>
                                        <p:tav tm="100000">
                                          <p:val>
                                            <p:strVal val="#ppt_x"/>
                                          </p:val>
                                        </p:tav>
                                      </p:tavLst>
                                    </p:anim>
                                    <p:anim calcmode="lin" valueType="num">
                                      <p:cBhvr>
                                        <p:cTn id="206" dur="3000" fill="hold"/>
                                        <p:tgtEl>
                                          <p:spTgt spid="2"/>
                                        </p:tgtEl>
                                        <p:attrNameLst>
                                          <p:attrName>ppt_y</p:attrName>
                                        </p:attrNameLst>
                                      </p:cBhvr>
                                      <p:tavLst>
                                        <p:tav tm="0">
                                          <p:val>
                                            <p:strVal val="#ppt_y-#ppt_h/2"/>
                                          </p:val>
                                        </p:tav>
                                        <p:tav tm="100000">
                                          <p:val>
                                            <p:strVal val="#ppt_y"/>
                                          </p:val>
                                        </p:tav>
                                      </p:tavLst>
                                    </p:anim>
                                    <p:anim calcmode="lin" valueType="num">
                                      <p:cBhvr>
                                        <p:cTn id="207" dur="3000" fill="hold"/>
                                        <p:tgtEl>
                                          <p:spTgt spid="2"/>
                                        </p:tgtEl>
                                        <p:attrNameLst>
                                          <p:attrName>ppt_w</p:attrName>
                                        </p:attrNameLst>
                                      </p:cBhvr>
                                      <p:tavLst>
                                        <p:tav tm="0">
                                          <p:val>
                                            <p:strVal val="#ppt_w"/>
                                          </p:val>
                                        </p:tav>
                                        <p:tav tm="100000">
                                          <p:val>
                                            <p:strVal val="#ppt_w"/>
                                          </p:val>
                                        </p:tav>
                                      </p:tavLst>
                                    </p:anim>
                                    <p:anim calcmode="lin" valueType="num">
                                      <p:cBhvr>
                                        <p:cTn id="208" dur="3000" fill="hold"/>
                                        <p:tgtEl>
                                          <p:spTgt spid="2"/>
                                        </p:tgtEl>
                                        <p:attrNameLst>
                                          <p:attrName>ppt_h</p:attrName>
                                        </p:attrNameLst>
                                      </p:cBhvr>
                                      <p:tavLst>
                                        <p:tav tm="0">
                                          <p:val>
                                            <p:fltVal val="0"/>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2"/>
                                        </p:tgtEl>
                                        <p:attrNameLst>
                                          <p:attrName>style.visibility</p:attrName>
                                        </p:attrNameLst>
                                      </p:cBhvr>
                                      <p:to>
                                        <p:strVal val="visible"/>
                                      </p:to>
                                    </p:set>
                                    <p:animEffect transition="in" filter="barn(outVertical)">
                                      <p:cBhvr>
                                        <p:cTn id="2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3" name="2 CuadroTexto"/>
          <p:cNvSpPr txBox="1"/>
          <p:nvPr/>
        </p:nvSpPr>
        <p:spPr>
          <a:xfrm>
            <a:off x="857225" y="2571750"/>
            <a:ext cx="7786742" cy="1754326"/>
          </a:xfrm>
          <a:prstGeom prst="rect">
            <a:avLst/>
          </a:prstGeom>
          <a:noFill/>
        </p:spPr>
        <p:txBody>
          <a:bodyPr wrap="square" rtlCol="0">
            <a:spAutoFit/>
          </a:bodyPr>
          <a:lstStyle/>
          <a:p>
            <a:pPr algn="ctr"/>
            <a:r>
              <a:rPr lang="es-PE" dirty="0" smtClean="0"/>
              <a:t>El edificio cuenta con un diseño sostenible, la incorporación de la energía natural y las fuentes de luz. El agua de la bahía se utiliza para regular la temperatura dentro del edificio; esta fuente también suministra agua para espejos de agua circundantes del museo. El Museo también utiliza paneles solares fotovoltaicos, que se pueden ajustar para optimizar el ángulo de los rayos del sol durante el día y la generación de energía solar para suministrar el edificio.</a:t>
            </a:r>
          </a:p>
          <a:p>
            <a:pPr algn="ctr"/>
            <a:endParaRPr lang="es-PE" dirty="0" smtClean="0"/>
          </a:p>
        </p:txBody>
      </p:sp>
      <p:sp>
        <p:nvSpPr>
          <p:cNvPr id="4" name="3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FF"/>
            </a:gs>
            <a:gs pos="7001">
              <a:srgbClr val="E6E6E6"/>
            </a:gs>
            <a:gs pos="32001">
              <a:srgbClr val="7D8496"/>
            </a:gs>
            <a:gs pos="47000">
              <a:srgbClr val="E6E6E6"/>
            </a:gs>
            <a:gs pos="85001">
              <a:srgbClr val="7D8496"/>
            </a:gs>
            <a:gs pos="100000">
              <a:srgbClr val="E6E6E6"/>
            </a:gs>
          </a:gsLst>
          <a:lin ang="5400000" scaled="0"/>
          <a:tileRect/>
        </a:gradFill>
        <a:effectLst/>
      </p:bgPr>
    </p:bg>
    <p:spTree>
      <p:nvGrpSpPr>
        <p:cNvPr id="1" name=""/>
        <p:cNvGrpSpPr/>
        <p:nvPr/>
      </p:nvGrpSpPr>
      <p:grpSpPr>
        <a:xfrm>
          <a:off x="0" y="0"/>
          <a:ext cx="0" cy="0"/>
          <a:chOff x="0" y="0"/>
          <a:chExt cx="0" cy="0"/>
        </a:xfrm>
      </p:grpSpPr>
      <p:pic>
        <p:nvPicPr>
          <p:cNvPr id="2" name="1 Imagen" descr="stock-photo-13200569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a:off x="3286116" y="0"/>
            <a:ext cx="1500198" cy="2000228"/>
          </a:xfrm>
          <a:prstGeom prst="teardrop">
            <a:avLst/>
          </a:prstGeom>
          <a:blipFill>
            <a:blip r:embed="rId3">
              <a:duotone>
                <a:schemeClr val="accent1">
                  <a:shade val="45000"/>
                  <a:satMod val="135000"/>
                </a:schemeClr>
                <a:prstClr val="white"/>
              </a:duotone>
              <a:lum contrast="4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flipH="1">
            <a:off x="4500562" y="0"/>
            <a:ext cx="1500198" cy="1928808"/>
          </a:xfrm>
          <a:prstGeom prst="teardrop">
            <a:avLst/>
          </a:prstGeom>
          <a:blipFill>
            <a:blip r:embed="rId3">
              <a:duotone>
                <a:schemeClr val="accent1">
                  <a:shade val="45000"/>
                  <a:satMod val="135000"/>
                </a:schemeClr>
                <a:prstClr val="white"/>
              </a:duotone>
              <a:lum contrast="4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a:off x="3357554" y="1785932"/>
            <a:ext cx="1357322" cy="1709185"/>
          </a:xfrm>
          <a:prstGeom prst="teardrop">
            <a:avLst/>
          </a:prstGeom>
          <a:blipFill>
            <a:blip r:embed="rId3">
              <a:duotone>
                <a:schemeClr val="accent1">
                  <a:shade val="45000"/>
                  <a:satMod val="135000"/>
                </a:schemeClr>
                <a:prstClr val="white"/>
              </a:duotone>
              <a:lum contrast="4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flipH="1">
            <a:off x="4429124" y="1785932"/>
            <a:ext cx="1357322" cy="1785950"/>
          </a:xfrm>
          <a:prstGeom prst="teardrop">
            <a:avLst/>
          </a:prstGeom>
          <a:blipFill>
            <a:blip r:embed="rId3">
              <a:duotone>
                <a:schemeClr val="accent1">
                  <a:shade val="45000"/>
                  <a:satMod val="135000"/>
                </a:schemeClr>
                <a:prstClr val="white"/>
              </a:duotone>
              <a:lum contrast="4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a:off x="3286116" y="3357568"/>
            <a:ext cx="1486969" cy="1785932"/>
          </a:xfrm>
          <a:prstGeom prst="teardrop">
            <a:avLst/>
          </a:prstGeom>
          <a:blipFill>
            <a:blip r:embed="rId3">
              <a:duotone>
                <a:schemeClr val="accent1">
                  <a:shade val="45000"/>
                  <a:satMod val="135000"/>
                </a:schemeClr>
                <a:prstClr val="white"/>
              </a:duotone>
              <a:lum contrast="4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flipH="1">
            <a:off x="4214810" y="3429006"/>
            <a:ext cx="1500198" cy="1714494"/>
          </a:xfrm>
          <a:prstGeom prst="teardrop">
            <a:avLst/>
          </a:prstGeom>
          <a:blipFill>
            <a:blip r:embed="rId3">
              <a:duotone>
                <a:schemeClr val="accent1">
                  <a:shade val="45000"/>
                  <a:satMod val="135000"/>
                </a:schemeClr>
                <a:prstClr val="white"/>
              </a:duotone>
              <a:lum contrast="4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2000" fill="hold"/>
                                        <p:tgtEl>
                                          <p:spTgt spid="4"/>
                                        </p:tgtEl>
                                        <p:attrNameLst>
                                          <p:attrName>ppt_x</p:attrName>
                                        </p:attrNameLst>
                                      </p:cBhvr>
                                      <p:tavLst>
                                        <p:tav tm="0">
                                          <p:val>
                                            <p:strVal val="1+#ppt_w/2"/>
                                          </p:val>
                                        </p:tav>
                                        <p:tav tm="100000">
                                          <p:val>
                                            <p:strVal val="#ppt_x"/>
                                          </p:val>
                                        </p:tav>
                                      </p:tavLst>
                                    </p:anim>
                                    <p:anim calcmode="lin" valueType="num">
                                      <p:cBhvr additive="base">
                                        <p:cTn id="22" dur="2000" fill="hold"/>
                                        <p:tgtEl>
                                          <p:spTgt spid="4"/>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1+#ppt_w/2"/>
                                          </p:val>
                                        </p:tav>
                                        <p:tav tm="100000">
                                          <p:val>
                                            <p:strVal val="#ppt_x"/>
                                          </p:val>
                                        </p:tav>
                                      </p:tavLst>
                                    </p:anim>
                                    <p:anim calcmode="lin" valueType="num">
                                      <p:cBhvr additive="base">
                                        <p:cTn id="26" dur="200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8" presetClass="emph" presetSubtype="0" fill="hold" grpId="1"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fill="hold" grpId="1" nodeType="withEffect">
                                  <p:stCondLst>
                                    <p:cond delay="0"/>
                                  </p:stCondLst>
                                  <p:childTnLst>
                                    <p:animRot by="21600000">
                                      <p:cBhvr>
                                        <p:cTn id="34" dur="2000" fill="hold"/>
                                        <p:tgtEl>
                                          <p:spTgt spid="5"/>
                                        </p:tgtEl>
                                        <p:attrNameLst>
                                          <p:attrName>r</p:attrName>
                                        </p:attrNameLst>
                                      </p:cBhvr>
                                    </p:animRot>
                                  </p:childTnLst>
                                </p:cTn>
                              </p:par>
                              <p:par>
                                <p:cTn id="35" presetID="8" presetClass="emph" presetSubtype="0" fill="hold" grpId="1" nodeType="withEffect">
                                  <p:stCondLst>
                                    <p:cond delay="0"/>
                                  </p:stCondLst>
                                  <p:childTnLst>
                                    <p:animRot by="21600000">
                                      <p:cBhvr>
                                        <p:cTn id="36" dur="2000" fill="hold"/>
                                        <p:tgtEl>
                                          <p:spTgt spid="7"/>
                                        </p:tgtEl>
                                        <p:attrNameLst>
                                          <p:attrName>r</p:attrName>
                                        </p:attrNameLst>
                                      </p:cBhvr>
                                    </p:animRot>
                                  </p:childTnLst>
                                </p:cTn>
                              </p:par>
                              <p:par>
                                <p:cTn id="37" presetID="8" presetClass="emph" presetSubtype="0" fill="hold" grpId="1" nodeType="withEffect">
                                  <p:stCondLst>
                                    <p:cond delay="0"/>
                                  </p:stCondLst>
                                  <p:childTnLst>
                                    <p:animRot by="-21600000">
                                      <p:cBhvr>
                                        <p:cTn id="38" dur="2000" fill="hold"/>
                                        <p:tgtEl>
                                          <p:spTgt spid="4"/>
                                        </p:tgtEl>
                                        <p:attrNameLst>
                                          <p:attrName>r</p:attrName>
                                        </p:attrNameLst>
                                      </p:cBhvr>
                                    </p:animRot>
                                  </p:childTnLst>
                                </p:cTn>
                              </p:par>
                              <p:par>
                                <p:cTn id="39" presetID="8" presetClass="emph" presetSubtype="0" fill="hold" grpId="1" nodeType="withEffect">
                                  <p:stCondLst>
                                    <p:cond delay="0"/>
                                  </p:stCondLst>
                                  <p:childTnLst>
                                    <p:animRot by="-21600000">
                                      <p:cBhvr>
                                        <p:cTn id="40" dur="2000" fill="hold"/>
                                        <p:tgtEl>
                                          <p:spTgt spid="6"/>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8"/>
                                        </p:tgtEl>
                                        <p:attrNameLst>
                                          <p:attrName>r</p:attrName>
                                        </p:attrNameLst>
                                      </p:cBhvr>
                                    </p:animRot>
                                  </p:childTnLst>
                                </p:cTn>
                              </p:par>
                            </p:childTnLst>
                          </p:cTn>
                        </p:par>
                        <p:par>
                          <p:cTn id="43" fill="hold">
                            <p:stCondLst>
                              <p:cond delay="2000"/>
                            </p:stCondLst>
                            <p:childTnLst>
                              <p:par>
                                <p:cTn id="44" presetID="2" presetClass="exit" presetSubtype="2" fill="hold" grpId="2" nodeType="afterEffect">
                                  <p:stCondLst>
                                    <p:cond delay="0"/>
                                  </p:stCondLst>
                                  <p:childTnLst>
                                    <p:anim calcmode="lin" valueType="num">
                                      <p:cBhvr additive="base">
                                        <p:cTn id="45" dur="2000"/>
                                        <p:tgtEl>
                                          <p:spTgt spid="3"/>
                                        </p:tgtEl>
                                        <p:attrNameLst>
                                          <p:attrName>ppt_x</p:attrName>
                                        </p:attrNameLst>
                                      </p:cBhvr>
                                      <p:tavLst>
                                        <p:tav tm="0">
                                          <p:val>
                                            <p:strVal val="ppt_x"/>
                                          </p:val>
                                        </p:tav>
                                        <p:tav tm="100000">
                                          <p:val>
                                            <p:strVal val="1+ppt_w/2"/>
                                          </p:val>
                                        </p:tav>
                                      </p:tavLst>
                                    </p:anim>
                                    <p:anim calcmode="lin" valueType="num">
                                      <p:cBhvr additive="base">
                                        <p:cTn id="46" dur="2000"/>
                                        <p:tgtEl>
                                          <p:spTgt spid="3"/>
                                        </p:tgtEl>
                                        <p:attrNameLst>
                                          <p:attrName>ppt_y</p:attrName>
                                        </p:attrNameLst>
                                      </p:cBhvr>
                                      <p:tavLst>
                                        <p:tav tm="0">
                                          <p:val>
                                            <p:strVal val="ppt_y"/>
                                          </p:val>
                                        </p:tav>
                                        <p:tav tm="100000">
                                          <p:val>
                                            <p:strVal val="ppt_y"/>
                                          </p:val>
                                        </p:tav>
                                      </p:tavLst>
                                    </p:anim>
                                    <p:set>
                                      <p:cBhvr>
                                        <p:cTn id="47" dur="1" fill="hold">
                                          <p:stCondLst>
                                            <p:cond delay="1999"/>
                                          </p:stCondLst>
                                        </p:cTn>
                                        <p:tgtEl>
                                          <p:spTgt spid="3"/>
                                        </p:tgtEl>
                                        <p:attrNameLst>
                                          <p:attrName>style.visibility</p:attrName>
                                        </p:attrNameLst>
                                      </p:cBhvr>
                                      <p:to>
                                        <p:strVal val="hidden"/>
                                      </p:to>
                                    </p:set>
                                  </p:childTnLst>
                                </p:cTn>
                              </p:par>
                              <p:par>
                                <p:cTn id="48" presetID="2" presetClass="exit" presetSubtype="2" fill="hold" grpId="2"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1+ppt_w/2"/>
                                          </p:val>
                                        </p:tav>
                                      </p:tavLst>
                                    </p:anim>
                                    <p:anim calcmode="lin" valueType="num">
                                      <p:cBhvr additive="base">
                                        <p:cTn id="50" dur="2000"/>
                                        <p:tgtEl>
                                          <p:spTgt spid="5"/>
                                        </p:tgtEl>
                                        <p:attrNameLst>
                                          <p:attrName>ppt_y</p:attrName>
                                        </p:attrNameLst>
                                      </p:cBhvr>
                                      <p:tavLst>
                                        <p:tav tm="0">
                                          <p:val>
                                            <p:strVal val="ppt_y"/>
                                          </p:val>
                                        </p:tav>
                                        <p:tav tm="100000">
                                          <p:val>
                                            <p:strVal val="ppt_y"/>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2" fill="hold" grpId="2" nodeType="withEffect">
                                  <p:stCondLst>
                                    <p:cond delay="0"/>
                                  </p:stCondLst>
                                  <p:childTnLst>
                                    <p:anim calcmode="lin" valueType="num">
                                      <p:cBhvr additive="base">
                                        <p:cTn id="53" dur="2000"/>
                                        <p:tgtEl>
                                          <p:spTgt spid="7"/>
                                        </p:tgtEl>
                                        <p:attrNameLst>
                                          <p:attrName>ppt_x</p:attrName>
                                        </p:attrNameLst>
                                      </p:cBhvr>
                                      <p:tavLst>
                                        <p:tav tm="0">
                                          <p:val>
                                            <p:strVal val="ppt_x"/>
                                          </p:val>
                                        </p:tav>
                                        <p:tav tm="100000">
                                          <p:val>
                                            <p:strVal val="1+ppt_w/2"/>
                                          </p:val>
                                        </p:tav>
                                      </p:tavLst>
                                    </p:anim>
                                    <p:anim calcmode="lin" valueType="num">
                                      <p:cBhvr additive="base">
                                        <p:cTn id="54" dur="2000"/>
                                        <p:tgtEl>
                                          <p:spTgt spid="7"/>
                                        </p:tgtEl>
                                        <p:attrNameLst>
                                          <p:attrName>ppt_y</p:attrName>
                                        </p:attrNameLst>
                                      </p:cBhvr>
                                      <p:tavLst>
                                        <p:tav tm="0">
                                          <p:val>
                                            <p:strVal val="ppt_y"/>
                                          </p:val>
                                        </p:tav>
                                        <p:tav tm="100000">
                                          <p:val>
                                            <p:strVal val="ppt_y"/>
                                          </p:val>
                                        </p:tav>
                                      </p:tavLst>
                                    </p:anim>
                                    <p:set>
                                      <p:cBhvr>
                                        <p:cTn id="55" dur="1" fill="hold">
                                          <p:stCondLst>
                                            <p:cond delay="1999"/>
                                          </p:stCondLst>
                                        </p:cTn>
                                        <p:tgtEl>
                                          <p:spTgt spid="7"/>
                                        </p:tgtEl>
                                        <p:attrNameLst>
                                          <p:attrName>style.visibility</p:attrName>
                                        </p:attrNameLst>
                                      </p:cBhvr>
                                      <p:to>
                                        <p:strVal val="hidden"/>
                                      </p:to>
                                    </p:set>
                                  </p:childTnLst>
                                </p:cTn>
                              </p:par>
                              <p:par>
                                <p:cTn id="56" presetID="2" presetClass="exit" presetSubtype="8" fill="hold" grpId="2" nodeType="with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0-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8" fill="hold" grpId="2"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0-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8" fill="hold" grpId="2"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0-ppt_w/2"/>
                                          </p:val>
                                        </p:tav>
                                      </p:tavLst>
                                    </p:anim>
                                    <p:anim calcmode="lin" valueType="num">
                                      <p:cBhvr additive="base">
                                        <p:cTn id="66" dur="2000"/>
                                        <p:tgtEl>
                                          <p:spTgt spid="8"/>
                                        </p:tgtEl>
                                        <p:attrNameLst>
                                          <p:attrName>ppt_y</p:attrName>
                                        </p:attrNameLst>
                                      </p:cBhvr>
                                      <p:tavLst>
                                        <p:tav tm="0">
                                          <p:val>
                                            <p:strVal val="ppt_y"/>
                                          </p:val>
                                        </p:tav>
                                        <p:tav tm="100000">
                                          <p:val>
                                            <p:strVal val="ppt_y"/>
                                          </p:val>
                                        </p:tav>
                                      </p:tavLst>
                                    </p:anim>
                                    <p:set>
                                      <p:cBhvr>
                                        <p:cTn id="67" dur="1" fill="hold">
                                          <p:stCondLst>
                                            <p:cond delay="1999"/>
                                          </p:stCondLst>
                                        </p:cTn>
                                        <p:tgtEl>
                                          <p:spTgt spid="8"/>
                                        </p:tgtEl>
                                        <p:attrNameLst>
                                          <p:attrName>style.visibility</p:attrName>
                                        </p:attrNameLst>
                                      </p:cBhvr>
                                      <p:to>
                                        <p:strVal val="hidden"/>
                                      </p:to>
                                    </p:set>
                                  </p:childTnLst>
                                </p:cTn>
                              </p:par>
                              <p:par>
                                <p:cTn id="68" presetID="8" presetClass="emph" presetSubtype="0" fill="hold" grpId="3" nodeType="withEffect">
                                  <p:stCondLst>
                                    <p:cond delay="0"/>
                                  </p:stCondLst>
                                  <p:childTnLst>
                                    <p:animRot by="21600000">
                                      <p:cBhvr>
                                        <p:cTn id="69" dur="2000" fill="hold"/>
                                        <p:tgtEl>
                                          <p:spTgt spid="3"/>
                                        </p:tgtEl>
                                        <p:attrNameLst>
                                          <p:attrName>r</p:attrName>
                                        </p:attrNameLst>
                                      </p:cBhvr>
                                    </p:animRot>
                                  </p:childTnLst>
                                </p:cTn>
                              </p:par>
                              <p:par>
                                <p:cTn id="70" presetID="8" presetClass="emph" presetSubtype="0" fill="hold" grpId="3" nodeType="withEffect">
                                  <p:stCondLst>
                                    <p:cond delay="0"/>
                                  </p:stCondLst>
                                  <p:childTnLst>
                                    <p:animRot by="21600000">
                                      <p:cBhvr>
                                        <p:cTn id="71" dur="2000" fill="hold"/>
                                        <p:tgtEl>
                                          <p:spTgt spid="5"/>
                                        </p:tgtEl>
                                        <p:attrNameLst>
                                          <p:attrName>r</p:attrName>
                                        </p:attrNameLst>
                                      </p:cBhvr>
                                    </p:animRot>
                                  </p:childTnLst>
                                </p:cTn>
                              </p:par>
                              <p:par>
                                <p:cTn id="72" presetID="8" presetClass="emph" presetSubtype="0" fill="hold" grpId="3" nodeType="withEffect">
                                  <p:stCondLst>
                                    <p:cond delay="0"/>
                                  </p:stCondLst>
                                  <p:childTnLst>
                                    <p:animRot by="21600000">
                                      <p:cBhvr>
                                        <p:cTn id="73" dur="2000" fill="hold"/>
                                        <p:tgtEl>
                                          <p:spTgt spid="7"/>
                                        </p:tgtEl>
                                        <p:attrNameLst>
                                          <p:attrName>r</p:attrName>
                                        </p:attrNameLst>
                                      </p:cBhvr>
                                    </p:animRot>
                                  </p:childTnLst>
                                </p:cTn>
                              </p:par>
                              <p:par>
                                <p:cTn id="74" presetID="8" presetClass="emph" presetSubtype="0" fill="hold" grpId="3" nodeType="withEffect">
                                  <p:stCondLst>
                                    <p:cond delay="0"/>
                                  </p:stCondLst>
                                  <p:childTnLst>
                                    <p:animRot by="-21600000">
                                      <p:cBhvr>
                                        <p:cTn id="75" dur="2000" fill="hold"/>
                                        <p:tgtEl>
                                          <p:spTgt spid="4"/>
                                        </p:tgtEl>
                                        <p:attrNameLst>
                                          <p:attrName>r</p:attrName>
                                        </p:attrNameLst>
                                      </p:cBhvr>
                                    </p:animRot>
                                  </p:childTnLst>
                                </p:cTn>
                              </p:par>
                              <p:par>
                                <p:cTn id="76" presetID="8" presetClass="emph" presetSubtype="0" fill="hold" grpId="3" nodeType="withEffect">
                                  <p:stCondLst>
                                    <p:cond delay="0"/>
                                  </p:stCondLst>
                                  <p:childTnLst>
                                    <p:animRot by="-21600000">
                                      <p:cBhvr>
                                        <p:cTn id="77" dur="2000" fill="hold"/>
                                        <p:tgtEl>
                                          <p:spTgt spid="6"/>
                                        </p:tgtEl>
                                        <p:attrNameLst>
                                          <p:attrName>r</p:attrName>
                                        </p:attrNameLst>
                                      </p:cBhvr>
                                    </p:animRot>
                                  </p:childTnLst>
                                </p:cTn>
                              </p:par>
                              <p:par>
                                <p:cTn id="78" presetID="8" presetClass="emph" presetSubtype="0" fill="hold" grpId="3" nodeType="withEffect">
                                  <p:stCondLst>
                                    <p:cond delay="0"/>
                                  </p:stCondLst>
                                  <p:childTnLst>
                                    <p:animRot by="-21600000">
                                      <p:cBhvr>
                                        <p:cTn id="79" dur="2000" fill="hold"/>
                                        <p:tgtEl>
                                          <p:spTgt spid="8"/>
                                        </p:tgtEl>
                                        <p:attrNameLst>
                                          <p:attrName>r</p:attrName>
                                        </p:attrNameLst>
                                      </p:cBhvr>
                                    </p:animRot>
                                  </p:childTnLst>
                                </p:cTn>
                              </p:par>
                              <p:par>
                                <p:cTn id="80" presetID="23" presetClass="entr" presetSubtype="272"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strVal val="2/3*#ppt_w"/>
                                          </p:val>
                                        </p:tav>
                                        <p:tav tm="100000">
                                          <p:val>
                                            <p:strVal val="#ppt_w"/>
                                          </p:val>
                                        </p:tav>
                                      </p:tavLst>
                                    </p:anim>
                                    <p:anim calcmode="lin" valueType="num">
                                      <p:cBhvr>
                                        <p:cTn id="83" dur="2000" fill="hold"/>
                                        <p:tgtEl>
                                          <p:spTgt spid="2"/>
                                        </p:tgtEl>
                                        <p:attrNameLst>
                                          <p:attrName>ppt_h</p:attrName>
                                        </p:attrNameLst>
                                      </p:cBhvr>
                                      <p:tavLst>
                                        <p:tav tm="0">
                                          <p:val>
                                            <p:strVal val="2/3*#ppt_h"/>
                                          </p:val>
                                        </p:tav>
                                        <p:tav tm="100000">
                                          <p:val>
                                            <p:strVal val="#ppt_h"/>
                                          </p:val>
                                        </p:tav>
                                      </p:tavLst>
                                    </p:anim>
                                  </p:childTnLst>
                                </p:cTn>
                              </p:par>
                              <p:par>
                                <p:cTn id="84" presetID="4" presetClass="entr" presetSubtype="32" fill="hold" nodeType="withEffect">
                                  <p:stCondLst>
                                    <p:cond delay="0"/>
                                  </p:stCondLst>
                                  <p:childTnLst>
                                    <p:set>
                                      <p:cBhvr>
                                        <p:cTn id="85" dur="1" fill="hold">
                                          <p:stCondLst>
                                            <p:cond delay="0"/>
                                          </p:stCondLst>
                                        </p:cTn>
                                        <p:tgtEl>
                                          <p:spTgt spid="2"/>
                                        </p:tgtEl>
                                        <p:attrNameLst>
                                          <p:attrName>style.visibility</p:attrName>
                                        </p:attrNameLst>
                                      </p:cBhvr>
                                      <p:to>
                                        <p:strVal val="visible"/>
                                      </p:to>
                                    </p:set>
                                    <p:animEffect transition="in" filter="box(out)">
                                      <p:cBhvr>
                                        <p:cTn id="8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8350E"/>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hackeando-meu-rio-no-museu-do-amanha-creditos-estudio-ambos-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a:off x="2571736" y="0"/>
            <a:ext cx="1928826" cy="1852061"/>
          </a:xfrm>
          <a:prstGeom prst="teardrop">
            <a:avLst/>
          </a:prstGeom>
          <a:gradFill flip="none" rotWithShape="1">
            <a:gsLst>
              <a:gs pos="52000">
                <a:schemeClr val="tx1">
                  <a:alpha val="22000"/>
                </a:schemeClr>
              </a:gs>
              <a:gs pos="50000">
                <a:srgbClr val="A25100">
                  <a:shade val="67500"/>
                  <a:satMod val="115000"/>
                </a:srgbClr>
              </a:gs>
              <a:gs pos="100000">
                <a:srgbClr val="A25100">
                  <a:shade val="100000"/>
                  <a:satMod val="115000"/>
                </a:srgbClr>
              </a:gs>
            </a:gsLst>
            <a:path path="circle">
              <a:fillToRect l="50000" t="50000" r="50000" b="50000"/>
            </a:path>
            <a:tileRect/>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rot="16200000">
            <a:off x="4607719" y="-107157"/>
            <a:ext cx="1785932" cy="2000246"/>
          </a:xfrm>
          <a:prstGeom prst="teardrop">
            <a:avLst/>
          </a:prstGeom>
          <a:gradFill flip="none" rotWithShape="1">
            <a:gsLst>
              <a:gs pos="52000">
                <a:schemeClr val="tx1">
                  <a:alpha val="22000"/>
                </a:schemeClr>
              </a:gs>
              <a:gs pos="50000">
                <a:srgbClr val="A25100">
                  <a:shade val="67500"/>
                  <a:satMod val="115000"/>
                </a:srgbClr>
              </a:gs>
              <a:gs pos="100000">
                <a:srgbClr val="A25100">
                  <a:shade val="100000"/>
                  <a:satMod val="115000"/>
                </a:srgbClr>
              </a:gs>
            </a:gsLst>
            <a:path path="circle">
              <a:fillToRect l="50000" t="50000" r="50000" b="50000"/>
            </a:path>
            <a:tileRect/>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a:off x="2571736" y="1857370"/>
            <a:ext cx="1928826" cy="1852061"/>
          </a:xfrm>
          <a:prstGeom prst="teardrop">
            <a:avLst/>
          </a:prstGeom>
          <a:gradFill flip="none" rotWithShape="1">
            <a:gsLst>
              <a:gs pos="52000">
                <a:schemeClr val="tx1">
                  <a:alpha val="22000"/>
                </a:schemeClr>
              </a:gs>
              <a:gs pos="50000">
                <a:srgbClr val="A25100">
                  <a:shade val="67500"/>
                  <a:satMod val="115000"/>
                </a:srgbClr>
              </a:gs>
              <a:gs pos="100000">
                <a:srgbClr val="A25100">
                  <a:shade val="100000"/>
                  <a:satMod val="115000"/>
                </a:srgbClr>
              </a:gs>
            </a:gsLst>
            <a:path path="circle">
              <a:fillToRect l="50000" t="50000" r="50000" b="50000"/>
            </a:path>
            <a:tileRect/>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rot="16200000">
            <a:off x="4607719" y="1750213"/>
            <a:ext cx="1785932" cy="2000246"/>
          </a:xfrm>
          <a:prstGeom prst="teardrop">
            <a:avLst/>
          </a:prstGeom>
          <a:gradFill flip="none" rotWithShape="1">
            <a:gsLst>
              <a:gs pos="52000">
                <a:schemeClr val="tx1">
                  <a:alpha val="22000"/>
                </a:schemeClr>
              </a:gs>
              <a:gs pos="50000">
                <a:srgbClr val="A25100">
                  <a:shade val="67500"/>
                  <a:satMod val="115000"/>
                </a:srgbClr>
              </a:gs>
              <a:gs pos="100000">
                <a:srgbClr val="A25100">
                  <a:shade val="100000"/>
                  <a:satMod val="115000"/>
                </a:srgbClr>
              </a:gs>
            </a:gsLst>
            <a:path path="circle">
              <a:fillToRect l="50000" t="50000" r="50000" b="50000"/>
            </a:path>
            <a:tileRect/>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a:off x="2571736" y="3643320"/>
            <a:ext cx="2000264" cy="1852061"/>
          </a:xfrm>
          <a:prstGeom prst="teardrop">
            <a:avLst/>
          </a:prstGeom>
          <a:gradFill flip="none" rotWithShape="1">
            <a:gsLst>
              <a:gs pos="52000">
                <a:schemeClr val="tx1">
                  <a:alpha val="22000"/>
                </a:schemeClr>
              </a:gs>
              <a:gs pos="50000">
                <a:srgbClr val="A25100">
                  <a:shade val="67500"/>
                  <a:satMod val="115000"/>
                </a:srgbClr>
              </a:gs>
              <a:gs pos="100000">
                <a:srgbClr val="A25100">
                  <a:shade val="100000"/>
                  <a:satMod val="115000"/>
                </a:srgbClr>
              </a:gs>
            </a:gsLst>
            <a:path path="circle">
              <a:fillToRect l="50000" t="50000" r="50000" b="50000"/>
            </a:path>
            <a:tileRect/>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rot="16200000">
            <a:off x="4642116" y="3499121"/>
            <a:ext cx="1785932" cy="2074329"/>
          </a:xfrm>
          <a:prstGeom prst="teardrop">
            <a:avLst/>
          </a:prstGeom>
          <a:gradFill flip="none" rotWithShape="1">
            <a:gsLst>
              <a:gs pos="52000">
                <a:schemeClr val="tx1">
                  <a:alpha val="22000"/>
                </a:schemeClr>
              </a:gs>
              <a:gs pos="50000">
                <a:srgbClr val="A25100">
                  <a:shade val="67500"/>
                  <a:satMod val="115000"/>
                </a:srgbClr>
              </a:gs>
              <a:gs pos="100000">
                <a:srgbClr val="A25100">
                  <a:shade val="100000"/>
                  <a:satMod val="115000"/>
                </a:srgbClr>
              </a:gs>
            </a:gsLst>
            <a:path path="circle">
              <a:fillToRect l="50000" t="50000" r="50000" b="50000"/>
            </a:path>
            <a:tileRect/>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2000" fill="hold"/>
                                        <p:tgtEl>
                                          <p:spTgt spid="4"/>
                                        </p:tgtEl>
                                        <p:attrNameLst>
                                          <p:attrName>ppt_x</p:attrName>
                                        </p:attrNameLst>
                                      </p:cBhvr>
                                      <p:tavLst>
                                        <p:tav tm="0">
                                          <p:val>
                                            <p:strVal val="1+#ppt_w/2"/>
                                          </p:val>
                                        </p:tav>
                                        <p:tav tm="100000">
                                          <p:val>
                                            <p:strVal val="#ppt_x"/>
                                          </p:val>
                                        </p:tav>
                                      </p:tavLst>
                                    </p:anim>
                                    <p:anim calcmode="lin" valueType="num">
                                      <p:cBhvr additive="base">
                                        <p:cTn id="22" dur="2000" fill="hold"/>
                                        <p:tgtEl>
                                          <p:spTgt spid="4"/>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1+#ppt_w/2"/>
                                          </p:val>
                                        </p:tav>
                                        <p:tav tm="100000">
                                          <p:val>
                                            <p:strVal val="#ppt_x"/>
                                          </p:val>
                                        </p:tav>
                                      </p:tavLst>
                                    </p:anim>
                                    <p:anim calcmode="lin" valueType="num">
                                      <p:cBhvr additive="base">
                                        <p:cTn id="26" dur="200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8" presetClass="emph" presetSubtype="0" fill="hold" grpId="1"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fill="hold" grpId="1" nodeType="withEffect">
                                  <p:stCondLst>
                                    <p:cond delay="0"/>
                                  </p:stCondLst>
                                  <p:childTnLst>
                                    <p:animRot by="21600000">
                                      <p:cBhvr>
                                        <p:cTn id="34" dur="2000" fill="hold"/>
                                        <p:tgtEl>
                                          <p:spTgt spid="5"/>
                                        </p:tgtEl>
                                        <p:attrNameLst>
                                          <p:attrName>r</p:attrName>
                                        </p:attrNameLst>
                                      </p:cBhvr>
                                    </p:animRot>
                                  </p:childTnLst>
                                </p:cTn>
                              </p:par>
                              <p:par>
                                <p:cTn id="35" presetID="8" presetClass="emph" presetSubtype="0" fill="hold" grpId="1" nodeType="withEffect">
                                  <p:stCondLst>
                                    <p:cond delay="0"/>
                                  </p:stCondLst>
                                  <p:childTnLst>
                                    <p:animRot by="21600000">
                                      <p:cBhvr>
                                        <p:cTn id="36" dur="2000" fill="hold"/>
                                        <p:tgtEl>
                                          <p:spTgt spid="7"/>
                                        </p:tgtEl>
                                        <p:attrNameLst>
                                          <p:attrName>r</p:attrName>
                                        </p:attrNameLst>
                                      </p:cBhvr>
                                    </p:animRot>
                                  </p:childTnLst>
                                </p:cTn>
                              </p:par>
                              <p:par>
                                <p:cTn id="37" presetID="8" presetClass="emph" presetSubtype="0" fill="hold" grpId="1" nodeType="withEffect">
                                  <p:stCondLst>
                                    <p:cond delay="0"/>
                                  </p:stCondLst>
                                  <p:childTnLst>
                                    <p:animRot by="-21600000">
                                      <p:cBhvr>
                                        <p:cTn id="38" dur="2000" fill="hold"/>
                                        <p:tgtEl>
                                          <p:spTgt spid="4"/>
                                        </p:tgtEl>
                                        <p:attrNameLst>
                                          <p:attrName>r</p:attrName>
                                        </p:attrNameLst>
                                      </p:cBhvr>
                                    </p:animRot>
                                  </p:childTnLst>
                                </p:cTn>
                              </p:par>
                              <p:par>
                                <p:cTn id="39" presetID="8" presetClass="emph" presetSubtype="0" fill="hold" grpId="1" nodeType="withEffect">
                                  <p:stCondLst>
                                    <p:cond delay="0"/>
                                  </p:stCondLst>
                                  <p:childTnLst>
                                    <p:animRot by="-21600000">
                                      <p:cBhvr>
                                        <p:cTn id="40" dur="2000" fill="hold"/>
                                        <p:tgtEl>
                                          <p:spTgt spid="6"/>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8"/>
                                        </p:tgtEl>
                                        <p:attrNameLst>
                                          <p:attrName>r</p:attrName>
                                        </p:attrNameLst>
                                      </p:cBhvr>
                                    </p:animRot>
                                  </p:childTnLst>
                                </p:cTn>
                              </p:par>
                            </p:childTnLst>
                          </p:cTn>
                        </p:par>
                        <p:par>
                          <p:cTn id="43" fill="hold">
                            <p:stCondLst>
                              <p:cond delay="2000"/>
                            </p:stCondLst>
                            <p:childTnLst>
                              <p:par>
                                <p:cTn id="44" presetID="2" presetClass="exit" presetSubtype="2" fill="hold" grpId="2" nodeType="afterEffect">
                                  <p:stCondLst>
                                    <p:cond delay="0"/>
                                  </p:stCondLst>
                                  <p:childTnLst>
                                    <p:anim calcmode="lin" valueType="num">
                                      <p:cBhvr additive="base">
                                        <p:cTn id="45" dur="2000"/>
                                        <p:tgtEl>
                                          <p:spTgt spid="3"/>
                                        </p:tgtEl>
                                        <p:attrNameLst>
                                          <p:attrName>ppt_x</p:attrName>
                                        </p:attrNameLst>
                                      </p:cBhvr>
                                      <p:tavLst>
                                        <p:tav tm="0">
                                          <p:val>
                                            <p:strVal val="ppt_x"/>
                                          </p:val>
                                        </p:tav>
                                        <p:tav tm="100000">
                                          <p:val>
                                            <p:strVal val="1+ppt_w/2"/>
                                          </p:val>
                                        </p:tav>
                                      </p:tavLst>
                                    </p:anim>
                                    <p:anim calcmode="lin" valueType="num">
                                      <p:cBhvr additive="base">
                                        <p:cTn id="46" dur="2000"/>
                                        <p:tgtEl>
                                          <p:spTgt spid="3"/>
                                        </p:tgtEl>
                                        <p:attrNameLst>
                                          <p:attrName>ppt_y</p:attrName>
                                        </p:attrNameLst>
                                      </p:cBhvr>
                                      <p:tavLst>
                                        <p:tav tm="0">
                                          <p:val>
                                            <p:strVal val="ppt_y"/>
                                          </p:val>
                                        </p:tav>
                                        <p:tav tm="100000">
                                          <p:val>
                                            <p:strVal val="ppt_y"/>
                                          </p:val>
                                        </p:tav>
                                      </p:tavLst>
                                    </p:anim>
                                    <p:set>
                                      <p:cBhvr>
                                        <p:cTn id="47" dur="1" fill="hold">
                                          <p:stCondLst>
                                            <p:cond delay="1999"/>
                                          </p:stCondLst>
                                        </p:cTn>
                                        <p:tgtEl>
                                          <p:spTgt spid="3"/>
                                        </p:tgtEl>
                                        <p:attrNameLst>
                                          <p:attrName>style.visibility</p:attrName>
                                        </p:attrNameLst>
                                      </p:cBhvr>
                                      <p:to>
                                        <p:strVal val="hidden"/>
                                      </p:to>
                                    </p:set>
                                  </p:childTnLst>
                                </p:cTn>
                              </p:par>
                              <p:par>
                                <p:cTn id="48" presetID="2" presetClass="exit" presetSubtype="2" fill="hold" grpId="2"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1+ppt_w/2"/>
                                          </p:val>
                                        </p:tav>
                                      </p:tavLst>
                                    </p:anim>
                                    <p:anim calcmode="lin" valueType="num">
                                      <p:cBhvr additive="base">
                                        <p:cTn id="50" dur="2000"/>
                                        <p:tgtEl>
                                          <p:spTgt spid="5"/>
                                        </p:tgtEl>
                                        <p:attrNameLst>
                                          <p:attrName>ppt_y</p:attrName>
                                        </p:attrNameLst>
                                      </p:cBhvr>
                                      <p:tavLst>
                                        <p:tav tm="0">
                                          <p:val>
                                            <p:strVal val="ppt_y"/>
                                          </p:val>
                                        </p:tav>
                                        <p:tav tm="100000">
                                          <p:val>
                                            <p:strVal val="ppt_y"/>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2" fill="hold" grpId="2" nodeType="withEffect">
                                  <p:stCondLst>
                                    <p:cond delay="0"/>
                                  </p:stCondLst>
                                  <p:childTnLst>
                                    <p:anim calcmode="lin" valueType="num">
                                      <p:cBhvr additive="base">
                                        <p:cTn id="53" dur="2000"/>
                                        <p:tgtEl>
                                          <p:spTgt spid="7"/>
                                        </p:tgtEl>
                                        <p:attrNameLst>
                                          <p:attrName>ppt_x</p:attrName>
                                        </p:attrNameLst>
                                      </p:cBhvr>
                                      <p:tavLst>
                                        <p:tav tm="0">
                                          <p:val>
                                            <p:strVal val="ppt_x"/>
                                          </p:val>
                                        </p:tav>
                                        <p:tav tm="100000">
                                          <p:val>
                                            <p:strVal val="1+ppt_w/2"/>
                                          </p:val>
                                        </p:tav>
                                      </p:tavLst>
                                    </p:anim>
                                    <p:anim calcmode="lin" valueType="num">
                                      <p:cBhvr additive="base">
                                        <p:cTn id="54" dur="2000"/>
                                        <p:tgtEl>
                                          <p:spTgt spid="7"/>
                                        </p:tgtEl>
                                        <p:attrNameLst>
                                          <p:attrName>ppt_y</p:attrName>
                                        </p:attrNameLst>
                                      </p:cBhvr>
                                      <p:tavLst>
                                        <p:tav tm="0">
                                          <p:val>
                                            <p:strVal val="ppt_y"/>
                                          </p:val>
                                        </p:tav>
                                        <p:tav tm="100000">
                                          <p:val>
                                            <p:strVal val="ppt_y"/>
                                          </p:val>
                                        </p:tav>
                                      </p:tavLst>
                                    </p:anim>
                                    <p:set>
                                      <p:cBhvr>
                                        <p:cTn id="55" dur="1" fill="hold">
                                          <p:stCondLst>
                                            <p:cond delay="1999"/>
                                          </p:stCondLst>
                                        </p:cTn>
                                        <p:tgtEl>
                                          <p:spTgt spid="7"/>
                                        </p:tgtEl>
                                        <p:attrNameLst>
                                          <p:attrName>style.visibility</p:attrName>
                                        </p:attrNameLst>
                                      </p:cBhvr>
                                      <p:to>
                                        <p:strVal val="hidden"/>
                                      </p:to>
                                    </p:set>
                                  </p:childTnLst>
                                </p:cTn>
                              </p:par>
                              <p:par>
                                <p:cTn id="56" presetID="2" presetClass="exit" presetSubtype="8" fill="hold" grpId="2" nodeType="with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0-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8" fill="hold" grpId="2"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0-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8" fill="hold" grpId="2"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0-ppt_w/2"/>
                                          </p:val>
                                        </p:tav>
                                      </p:tavLst>
                                    </p:anim>
                                    <p:anim calcmode="lin" valueType="num">
                                      <p:cBhvr additive="base">
                                        <p:cTn id="66" dur="2000"/>
                                        <p:tgtEl>
                                          <p:spTgt spid="8"/>
                                        </p:tgtEl>
                                        <p:attrNameLst>
                                          <p:attrName>ppt_y</p:attrName>
                                        </p:attrNameLst>
                                      </p:cBhvr>
                                      <p:tavLst>
                                        <p:tav tm="0">
                                          <p:val>
                                            <p:strVal val="ppt_y"/>
                                          </p:val>
                                        </p:tav>
                                        <p:tav tm="100000">
                                          <p:val>
                                            <p:strVal val="ppt_y"/>
                                          </p:val>
                                        </p:tav>
                                      </p:tavLst>
                                    </p:anim>
                                    <p:set>
                                      <p:cBhvr>
                                        <p:cTn id="67" dur="1" fill="hold">
                                          <p:stCondLst>
                                            <p:cond delay="1999"/>
                                          </p:stCondLst>
                                        </p:cTn>
                                        <p:tgtEl>
                                          <p:spTgt spid="8"/>
                                        </p:tgtEl>
                                        <p:attrNameLst>
                                          <p:attrName>style.visibility</p:attrName>
                                        </p:attrNameLst>
                                      </p:cBhvr>
                                      <p:to>
                                        <p:strVal val="hidden"/>
                                      </p:to>
                                    </p:set>
                                  </p:childTnLst>
                                </p:cTn>
                              </p:par>
                              <p:par>
                                <p:cTn id="68" presetID="8" presetClass="emph" presetSubtype="0" fill="hold" grpId="3" nodeType="withEffect">
                                  <p:stCondLst>
                                    <p:cond delay="0"/>
                                  </p:stCondLst>
                                  <p:childTnLst>
                                    <p:animRot by="21600000">
                                      <p:cBhvr>
                                        <p:cTn id="69" dur="2000" fill="hold"/>
                                        <p:tgtEl>
                                          <p:spTgt spid="3"/>
                                        </p:tgtEl>
                                        <p:attrNameLst>
                                          <p:attrName>r</p:attrName>
                                        </p:attrNameLst>
                                      </p:cBhvr>
                                    </p:animRot>
                                  </p:childTnLst>
                                </p:cTn>
                              </p:par>
                              <p:par>
                                <p:cTn id="70" presetID="8" presetClass="emph" presetSubtype="0" fill="hold" grpId="3" nodeType="withEffect">
                                  <p:stCondLst>
                                    <p:cond delay="0"/>
                                  </p:stCondLst>
                                  <p:childTnLst>
                                    <p:animRot by="21600000">
                                      <p:cBhvr>
                                        <p:cTn id="71" dur="2000" fill="hold"/>
                                        <p:tgtEl>
                                          <p:spTgt spid="5"/>
                                        </p:tgtEl>
                                        <p:attrNameLst>
                                          <p:attrName>r</p:attrName>
                                        </p:attrNameLst>
                                      </p:cBhvr>
                                    </p:animRot>
                                  </p:childTnLst>
                                </p:cTn>
                              </p:par>
                              <p:par>
                                <p:cTn id="72" presetID="8" presetClass="emph" presetSubtype="0" fill="hold" grpId="3" nodeType="withEffect">
                                  <p:stCondLst>
                                    <p:cond delay="0"/>
                                  </p:stCondLst>
                                  <p:childTnLst>
                                    <p:animRot by="21600000">
                                      <p:cBhvr>
                                        <p:cTn id="73" dur="2000" fill="hold"/>
                                        <p:tgtEl>
                                          <p:spTgt spid="7"/>
                                        </p:tgtEl>
                                        <p:attrNameLst>
                                          <p:attrName>r</p:attrName>
                                        </p:attrNameLst>
                                      </p:cBhvr>
                                    </p:animRot>
                                  </p:childTnLst>
                                </p:cTn>
                              </p:par>
                              <p:par>
                                <p:cTn id="74" presetID="8" presetClass="emph" presetSubtype="0" fill="hold" grpId="3" nodeType="withEffect">
                                  <p:stCondLst>
                                    <p:cond delay="0"/>
                                  </p:stCondLst>
                                  <p:childTnLst>
                                    <p:animRot by="-21600000">
                                      <p:cBhvr>
                                        <p:cTn id="75" dur="2000" fill="hold"/>
                                        <p:tgtEl>
                                          <p:spTgt spid="4"/>
                                        </p:tgtEl>
                                        <p:attrNameLst>
                                          <p:attrName>r</p:attrName>
                                        </p:attrNameLst>
                                      </p:cBhvr>
                                    </p:animRot>
                                  </p:childTnLst>
                                </p:cTn>
                              </p:par>
                              <p:par>
                                <p:cTn id="76" presetID="8" presetClass="emph" presetSubtype="0" fill="hold" grpId="3" nodeType="withEffect">
                                  <p:stCondLst>
                                    <p:cond delay="0"/>
                                  </p:stCondLst>
                                  <p:childTnLst>
                                    <p:animRot by="-21600000">
                                      <p:cBhvr>
                                        <p:cTn id="77" dur="2000" fill="hold"/>
                                        <p:tgtEl>
                                          <p:spTgt spid="6"/>
                                        </p:tgtEl>
                                        <p:attrNameLst>
                                          <p:attrName>r</p:attrName>
                                        </p:attrNameLst>
                                      </p:cBhvr>
                                    </p:animRot>
                                  </p:childTnLst>
                                </p:cTn>
                              </p:par>
                              <p:par>
                                <p:cTn id="78" presetID="8" presetClass="emph" presetSubtype="0" fill="hold" grpId="3" nodeType="withEffect">
                                  <p:stCondLst>
                                    <p:cond delay="0"/>
                                  </p:stCondLst>
                                  <p:childTnLst>
                                    <p:animRot by="-21600000">
                                      <p:cBhvr>
                                        <p:cTn id="79" dur="2000" fill="hold"/>
                                        <p:tgtEl>
                                          <p:spTgt spid="8"/>
                                        </p:tgtEl>
                                        <p:attrNameLst>
                                          <p:attrName>r</p:attrName>
                                        </p:attrNameLst>
                                      </p:cBhvr>
                                    </p:animRot>
                                  </p:childTnLst>
                                </p:cTn>
                              </p:par>
                              <p:par>
                                <p:cTn id="80" presetID="17" presetClass="entr" presetSubtype="10"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fltVal val="0"/>
                                          </p:val>
                                        </p:tav>
                                        <p:tav tm="100000">
                                          <p:val>
                                            <p:strVal val="#ppt_w"/>
                                          </p:val>
                                        </p:tav>
                                      </p:tavLst>
                                    </p:anim>
                                    <p:anim calcmode="lin" valueType="num">
                                      <p:cBhvr>
                                        <p:cTn id="8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0" scaled="0"/>
        </a:gradFill>
        <a:effectLst/>
      </p:bgPr>
    </p:bg>
    <p:spTree>
      <p:nvGrpSpPr>
        <p:cNvPr id="1" name=""/>
        <p:cNvGrpSpPr/>
        <p:nvPr/>
      </p:nvGrpSpPr>
      <p:grpSpPr>
        <a:xfrm>
          <a:off x="0" y="0"/>
          <a:ext cx="0" cy="0"/>
          <a:chOff x="0" y="0"/>
          <a:chExt cx="0" cy="0"/>
        </a:xfrm>
      </p:grpSpPr>
      <p:pic>
        <p:nvPicPr>
          <p:cNvPr id="2" name="1 Imagen" descr="ExpPri_1280x800_MdA-BernardLess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a:off x="3410471" y="-142877"/>
            <a:ext cx="1428759" cy="1857370"/>
          </a:xfrm>
          <a:prstGeom prst="teardrop">
            <a:avLst/>
          </a:prstGeom>
          <a:blipFill>
            <a:blip r:embed="rId3">
              <a:duotone>
                <a:schemeClr val="bg2">
                  <a:shade val="45000"/>
                  <a:satMod val="135000"/>
                </a:schemeClr>
                <a:prstClr val="white"/>
              </a:duotone>
              <a:lum bright="40000" contrast="4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flipH="1">
            <a:off x="4322860" y="-214332"/>
            <a:ext cx="1428760" cy="2000264"/>
          </a:xfrm>
          <a:prstGeom prst="teardrop">
            <a:avLst/>
          </a:prstGeom>
          <a:blipFill>
            <a:blip r:embed="rId3">
              <a:duotone>
                <a:schemeClr val="bg2">
                  <a:shade val="45000"/>
                  <a:satMod val="135000"/>
                </a:schemeClr>
                <a:prstClr val="white"/>
              </a:duotone>
              <a:lum bright="40000" contrast="4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a:off x="3481909" y="1500178"/>
            <a:ext cx="1375843" cy="1928827"/>
          </a:xfrm>
          <a:prstGeom prst="teardrop">
            <a:avLst/>
          </a:prstGeom>
          <a:blipFill>
            <a:blip r:embed="rId3">
              <a:duotone>
                <a:schemeClr val="bg2">
                  <a:shade val="45000"/>
                  <a:satMod val="135000"/>
                </a:schemeClr>
                <a:prstClr val="white"/>
              </a:duotone>
              <a:lum bright="40000" contrast="4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flipH="1">
            <a:off x="4286248" y="1500180"/>
            <a:ext cx="1428760" cy="1946663"/>
          </a:xfrm>
          <a:prstGeom prst="teardrop">
            <a:avLst/>
          </a:prstGeom>
          <a:blipFill>
            <a:blip r:embed="rId3">
              <a:duotone>
                <a:schemeClr val="bg2">
                  <a:shade val="45000"/>
                  <a:satMod val="135000"/>
                </a:schemeClr>
                <a:prstClr val="white"/>
              </a:duotone>
              <a:lum bright="40000" contrast="4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a:off x="3428992" y="3143253"/>
            <a:ext cx="1481676" cy="2000247"/>
          </a:xfrm>
          <a:prstGeom prst="teardrop">
            <a:avLst/>
          </a:prstGeom>
          <a:blipFill>
            <a:blip r:embed="rId3">
              <a:duotone>
                <a:schemeClr val="bg2">
                  <a:shade val="45000"/>
                  <a:satMod val="135000"/>
                </a:schemeClr>
                <a:prstClr val="white"/>
              </a:duotone>
              <a:lum bright="40000" contrast="4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rot="21361440" flipH="1">
            <a:off x="4281701" y="3137217"/>
            <a:ext cx="1428760" cy="2018762"/>
          </a:xfrm>
          <a:prstGeom prst="teardrop">
            <a:avLst/>
          </a:prstGeom>
          <a:blipFill>
            <a:blip r:embed="rId3">
              <a:duotone>
                <a:schemeClr val="bg2">
                  <a:shade val="45000"/>
                  <a:satMod val="135000"/>
                </a:schemeClr>
                <a:prstClr val="white"/>
              </a:duotone>
              <a:lum bright="40000" contrast="4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2000" fill="hold"/>
                                        <p:tgtEl>
                                          <p:spTgt spid="4"/>
                                        </p:tgtEl>
                                        <p:attrNameLst>
                                          <p:attrName>ppt_x</p:attrName>
                                        </p:attrNameLst>
                                      </p:cBhvr>
                                      <p:tavLst>
                                        <p:tav tm="0">
                                          <p:val>
                                            <p:strVal val="1+#ppt_w/2"/>
                                          </p:val>
                                        </p:tav>
                                        <p:tav tm="100000">
                                          <p:val>
                                            <p:strVal val="#ppt_x"/>
                                          </p:val>
                                        </p:tav>
                                      </p:tavLst>
                                    </p:anim>
                                    <p:anim calcmode="lin" valueType="num">
                                      <p:cBhvr additive="base">
                                        <p:cTn id="22" dur="2000" fill="hold"/>
                                        <p:tgtEl>
                                          <p:spTgt spid="4"/>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1+#ppt_w/2"/>
                                          </p:val>
                                        </p:tav>
                                        <p:tav tm="100000">
                                          <p:val>
                                            <p:strVal val="#ppt_x"/>
                                          </p:val>
                                        </p:tav>
                                      </p:tavLst>
                                    </p:anim>
                                    <p:anim calcmode="lin" valueType="num">
                                      <p:cBhvr additive="base">
                                        <p:cTn id="26" dur="200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8" presetClass="emph" presetSubtype="0" fill="hold" grpId="1"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fill="hold" grpId="1" nodeType="withEffect">
                                  <p:stCondLst>
                                    <p:cond delay="0"/>
                                  </p:stCondLst>
                                  <p:childTnLst>
                                    <p:animRot by="21600000">
                                      <p:cBhvr>
                                        <p:cTn id="34" dur="2000" fill="hold"/>
                                        <p:tgtEl>
                                          <p:spTgt spid="5"/>
                                        </p:tgtEl>
                                        <p:attrNameLst>
                                          <p:attrName>r</p:attrName>
                                        </p:attrNameLst>
                                      </p:cBhvr>
                                    </p:animRot>
                                  </p:childTnLst>
                                </p:cTn>
                              </p:par>
                              <p:par>
                                <p:cTn id="35" presetID="8" presetClass="emph" presetSubtype="0" fill="hold" grpId="1" nodeType="withEffect">
                                  <p:stCondLst>
                                    <p:cond delay="0"/>
                                  </p:stCondLst>
                                  <p:childTnLst>
                                    <p:animRot by="21600000">
                                      <p:cBhvr>
                                        <p:cTn id="36" dur="2000" fill="hold"/>
                                        <p:tgtEl>
                                          <p:spTgt spid="7"/>
                                        </p:tgtEl>
                                        <p:attrNameLst>
                                          <p:attrName>r</p:attrName>
                                        </p:attrNameLst>
                                      </p:cBhvr>
                                    </p:animRot>
                                  </p:childTnLst>
                                </p:cTn>
                              </p:par>
                              <p:par>
                                <p:cTn id="37" presetID="8" presetClass="emph" presetSubtype="0" fill="hold" grpId="1" nodeType="withEffect">
                                  <p:stCondLst>
                                    <p:cond delay="0"/>
                                  </p:stCondLst>
                                  <p:childTnLst>
                                    <p:animRot by="-21600000">
                                      <p:cBhvr>
                                        <p:cTn id="38" dur="2000" fill="hold"/>
                                        <p:tgtEl>
                                          <p:spTgt spid="4"/>
                                        </p:tgtEl>
                                        <p:attrNameLst>
                                          <p:attrName>r</p:attrName>
                                        </p:attrNameLst>
                                      </p:cBhvr>
                                    </p:animRot>
                                  </p:childTnLst>
                                </p:cTn>
                              </p:par>
                              <p:par>
                                <p:cTn id="39" presetID="8" presetClass="emph" presetSubtype="0" fill="hold" grpId="1" nodeType="withEffect">
                                  <p:stCondLst>
                                    <p:cond delay="0"/>
                                  </p:stCondLst>
                                  <p:childTnLst>
                                    <p:animRot by="-21600000">
                                      <p:cBhvr>
                                        <p:cTn id="40" dur="2000" fill="hold"/>
                                        <p:tgtEl>
                                          <p:spTgt spid="6"/>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8"/>
                                        </p:tgtEl>
                                        <p:attrNameLst>
                                          <p:attrName>r</p:attrName>
                                        </p:attrNameLst>
                                      </p:cBhvr>
                                    </p:animRot>
                                  </p:childTnLst>
                                </p:cTn>
                              </p:par>
                            </p:childTnLst>
                          </p:cTn>
                        </p:par>
                        <p:par>
                          <p:cTn id="43" fill="hold">
                            <p:stCondLst>
                              <p:cond delay="2000"/>
                            </p:stCondLst>
                            <p:childTnLst>
                              <p:par>
                                <p:cTn id="44" presetID="2" presetClass="exit" presetSubtype="2" fill="hold" grpId="2" nodeType="afterEffect">
                                  <p:stCondLst>
                                    <p:cond delay="0"/>
                                  </p:stCondLst>
                                  <p:childTnLst>
                                    <p:anim calcmode="lin" valueType="num">
                                      <p:cBhvr additive="base">
                                        <p:cTn id="45" dur="2000"/>
                                        <p:tgtEl>
                                          <p:spTgt spid="3"/>
                                        </p:tgtEl>
                                        <p:attrNameLst>
                                          <p:attrName>ppt_x</p:attrName>
                                        </p:attrNameLst>
                                      </p:cBhvr>
                                      <p:tavLst>
                                        <p:tav tm="0">
                                          <p:val>
                                            <p:strVal val="ppt_x"/>
                                          </p:val>
                                        </p:tav>
                                        <p:tav tm="100000">
                                          <p:val>
                                            <p:strVal val="1+ppt_w/2"/>
                                          </p:val>
                                        </p:tav>
                                      </p:tavLst>
                                    </p:anim>
                                    <p:anim calcmode="lin" valueType="num">
                                      <p:cBhvr additive="base">
                                        <p:cTn id="46" dur="2000"/>
                                        <p:tgtEl>
                                          <p:spTgt spid="3"/>
                                        </p:tgtEl>
                                        <p:attrNameLst>
                                          <p:attrName>ppt_y</p:attrName>
                                        </p:attrNameLst>
                                      </p:cBhvr>
                                      <p:tavLst>
                                        <p:tav tm="0">
                                          <p:val>
                                            <p:strVal val="ppt_y"/>
                                          </p:val>
                                        </p:tav>
                                        <p:tav tm="100000">
                                          <p:val>
                                            <p:strVal val="ppt_y"/>
                                          </p:val>
                                        </p:tav>
                                      </p:tavLst>
                                    </p:anim>
                                    <p:set>
                                      <p:cBhvr>
                                        <p:cTn id="47" dur="1" fill="hold">
                                          <p:stCondLst>
                                            <p:cond delay="1999"/>
                                          </p:stCondLst>
                                        </p:cTn>
                                        <p:tgtEl>
                                          <p:spTgt spid="3"/>
                                        </p:tgtEl>
                                        <p:attrNameLst>
                                          <p:attrName>style.visibility</p:attrName>
                                        </p:attrNameLst>
                                      </p:cBhvr>
                                      <p:to>
                                        <p:strVal val="hidden"/>
                                      </p:to>
                                    </p:set>
                                  </p:childTnLst>
                                </p:cTn>
                              </p:par>
                              <p:par>
                                <p:cTn id="48" presetID="2" presetClass="exit" presetSubtype="2" fill="hold" grpId="2"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1+ppt_w/2"/>
                                          </p:val>
                                        </p:tav>
                                      </p:tavLst>
                                    </p:anim>
                                    <p:anim calcmode="lin" valueType="num">
                                      <p:cBhvr additive="base">
                                        <p:cTn id="50" dur="2000"/>
                                        <p:tgtEl>
                                          <p:spTgt spid="5"/>
                                        </p:tgtEl>
                                        <p:attrNameLst>
                                          <p:attrName>ppt_y</p:attrName>
                                        </p:attrNameLst>
                                      </p:cBhvr>
                                      <p:tavLst>
                                        <p:tav tm="0">
                                          <p:val>
                                            <p:strVal val="ppt_y"/>
                                          </p:val>
                                        </p:tav>
                                        <p:tav tm="100000">
                                          <p:val>
                                            <p:strVal val="ppt_y"/>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2" fill="hold" grpId="2" nodeType="withEffect">
                                  <p:stCondLst>
                                    <p:cond delay="0"/>
                                  </p:stCondLst>
                                  <p:childTnLst>
                                    <p:anim calcmode="lin" valueType="num">
                                      <p:cBhvr additive="base">
                                        <p:cTn id="53" dur="2000"/>
                                        <p:tgtEl>
                                          <p:spTgt spid="7"/>
                                        </p:tgtEl>
                                        <p:attrNameLst>
                                          <p:attrName>ppt_x</p:attrName>
                                        </p:attrNameLst>
                                      </p:cBhvr>
                                      <p:tavLst>
                                        <p:tav tm="0">
                                          <p:val>
                                            <p:strVal val="ppt_x"/>
                                          </p:val>
                                        </p:tav>
                                        <p:tav tm="100000">
                                          <p:val>
                                            <p:strVal val="1+ppt_w/2"/>
                                          </p:val>
                                        </p:tav>
                                      </p:tavLst>
                                    </p:anim>
                                    <p:anim calcmode="lin" valueType="num">
                                      <p:cBhvr additive="base">
                                        <p:cTn id="54" dur="2000"/>
                                        <p:tgtEl>
                                          <p:spTgt spid="7"/>
                                        </p:tgtEl>
                                        <p:attrNameLst>
                                          <p:attrName>ppt_y</p:attrName>
                                        </p:attrNameLst>
                                      </p:cBhvr>
                                      <p:tavLst>
                                        <p:tav tm="0">
                                          <p:val>
                                            <p:strVal val="ppt_y"/>
                                          </p:val>
                                        </p:tav>
                                        <p:tav tm="100000">
                                          <p:val>
                                            <p:strVal val="ppt_y"/>
                                          </p:val>
                                        </p:tav>
                                      </p:tavLst>
                                    </p:anim>
                                    <p:set>
                                      <p:cBhvr>
                                        <p:cTn id="55" dur="1" fill="hold">
                                          <p:stCondLst>
                                            <p:cond delay="1999"/>
                                          </p:stCondLst>
                                        </p:cTn>
                                        <p:tgtEl>
                                          <p:spTgt spid="7"/>
                                        </p:tgtEl>
                                        <p:attrNameLst>
                                          <p:attrName>style.visibility</p:attrName>
                                        </p:attrNameLst>
                                      </p:cBhvr>
                                      <p:to>
                                        <p:strVal val="hidden"/>
                                      </p:to>
                                    </p:set>
                                  </p:childTnLst>
                                </p:cTn>
                              </p:par>
                              <p:par>
                                <p:cTn id="56" presetID="2" presetClass="exit" presetSubtype="8" fill="hold" grpId="2" nodeType="with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0-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8" fill="hold" grpId="2"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0-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8" fill="hold" grpId="2"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0-ppt_w/2"/>
                                          </p:val>
                                        </p:tav>
                                      </p:tavLst>
                                    </p:anim>
                                    <p:anim calcmode="lin" valueType="num">
                                      <p:cBhvr additive="base">
                                        <p:cTn id="66" dur="2000"/>
                                        <p:tgtEl>
                                          <p:spTgt spid="8"/>
                                        </p:tgtEl>
                                        <p:attrNameLst>
                                          <p:attrName>ppt_y</p:attrName>
                                        </p:attrNameLst>
                                      </p:cBhvr>
                                      <p:tavLst>
                                        <p:tav tm="0">
                                          <p:val>
                                            <p:strVal val="ppt_y"/>
                                          </p:val>
                                        </p:tav>
                                        <p:tav tm="100000">
                                          <p:val>
                                            <p:strVal val="ppt_y"/>
                                          </p:val>
                                        </p:tav>
                                      </p:tavLst>
                                    </p:anim>
                                    <p:set>
                                      <p:cBhvr>
                                        <p:cTn id="67" dur="1" fill="hold">
                                          <p:stCondLst>
                                            <p:cond delay="1999"/>
                                          </p:stCondLst>
                                        </p:cTn>
                                        <p:tgtEl>
                                          <p:spTgt spid="8"/>
                                        </p:tgtEl>
                                        <p:attrNameLst>
                                          <p:attrName>style.visibility</p:attrName>
                                        </p:attrNameLst>
                                      </p:cBhvr>
                                      <p:to>
                                        <p:strVal val="hidden"/>
                                      </p:to>
                                    </p:set>
                                  </p:childTnLst>
                                </p:cTn>
                              </p:par>
                              <p:par>
                                <p:cTn id="68" presetID="8" presetClass="emph" presetSubtype="0" fill="hold" grpId="3" nodeType="withEffect">
                                  <p:stCondLst>
                                    <p:cond delay="0"/>
                                  </p:stCondLst>
                                  <p:childTnLst>
                                    <p:animRot by="21600000">
                                      <p:cBhvr>
                                        <p:cTn id="69" dur="2000" fill="hold"/>
                                        <p:tgtEl>
                                          <p:spTgt spid="3"/>
                                        </p:tgtEl>
                                        <p:attrNameLst>
                                          <p:attrName>r</p:attrName>
                                        </p:attrNameLst>
                                      </p:cBhvr>
                                    </p:animRot>
                                  </p:childTnLst>
                                </p:cTn>
                              </p:par>
                              <p:par>
                                <p:cTn id="70" presetID="8" presetClass="emph" presetSubtype="0" fill="hold" grpId="3" nodeType="withEffect">
                                  <p:stCondLst>
                                    <p:cond delay="0"/>
                                  </p:stCondLst>
                                  <p:childTnLst>
                                    <p:animRot by="21600000">
                                      <p:cBhvr>
                                        <p:cTn id="71" dur="2000" fill="hold"/>
                                        <p:tgtEl>
                                          <p:spTgt spid="5"/>
                                        </p:tgtEl>
                                        <p:attrNameLst>
                                          <p:attrName>r</p:attrName>
                                        </p:attrNameLst>
                                      </p:cBhvr>
                                    </p:animRot>
                                  </p:childTnLst>
                                </p:cTn>
                              </p:par>
                              <p:par>
                                <p:cTn id="72" presetID="8" presetClass="emph" presetSubtype="0" fill="hold" grpId="3" nodeType="withEffect">
                                  <p:stCondLst>
                                    <p:cond delay="0"/>
                                  </p:stCondLst>
                                  <p:childTnLst>
                                    <p:animRot by="21600000">
                                      <p:cBhvr>
                                        <p:cTn id="73" dur="2000" fill="hold"/>
                                        <p:tgtEl>
                                          <p:spTgt spid="7"/>
                                        </p:tgtEl>
                                        <p:attrNameLst>
                                          <p:attrName>r</p:attrName>
                                        </p:attrNameLst>
                                      </p:cBhvr>
                                    </p:animRot>
                                  </p:childTnLst>
                                </p:cTn>
                              </p:par>
                              <p:par>
                                <p:cTn id="74" presetID="8" presetClass="emph" presetSubtype="0" fill="hold" grpId="3" nodeType="withEffect">
                                  <p:stCondLst>
                                    <p:cond delay="0"/>
                                  </p:stCondLst>
                                  <p:childTnLst>
                                    <p:animRot by="-21600000">
                                      <p:cBhvr>
                                        <p:cTn id="75" dur="2000" fill="hold"/>
                                        <p:tgtEl>
                                          <p:spTgt spid="4"/>
                                        </p:tgtEl>
                                        <p:attrNameLst>
                                          <p:attrName>r</p:attrName>
                                        </p:attrNameLst>
                                      </p:cBhvr>
                                    </p:animRot>
                                  </p:childTnLst>
                                </p:cTn>
                              </p:par>
                              <p:par>
                                <p:cTn id="76" presetID="8" presetClass="emph" presetSubtype="0" fill="hold" grpId="3" nodeType="withEffect">
                                  <p:stCondLst>
                                    <p:cond delay="0"/>
                                  </p:stCondLst>
                                  <p:childTnLst>
                                    <p:animRot by="-21600000">
                                      <p:cBhvr>
                                        <p:cTn id="77" dur="2000" fill="hold"/>
                                        <p:tgtEl>
                                          <p:spTgt spid="6"/>
                                        </p:tgtEl>
                                        <p:attrNameLst>
                                          <p:attrName>r</p:attrName>
                                        </p:attrNameLst>
                                      </p:cBhvr>
                                    </p:animRot>
                                  </p:childTnLst>
                                </p:cTn>
                              </p:par>
                              <p:par>
                                <p:cTn id="78" presetID="8" presetClass="emph" presetSubtype="0" fill="hold" grpId="3" nodeType="withEffect">
                                  <p:stCondLst>
                                    <p:cond delay="0"/>
                                  </p:stCondLst>
                                  <p:childTnLst>
                                    <p:animRot by="-21600000">
                                      <p:cBhvr>
                                        <p:cTn id="79" dur="2000" fill="hold"/>
                                        <p:tgtEl>
                                          <p:spTgt spid="8"/>
                                        </p:tgtEl>
                                        <p:attrNameLst>
                                          <p:attrName>r</p:attrName>
                                        </p:attrNameLst>
                                      </p:cBhvr>
                                    </p:animRot>
                                  </p:childTnLst>
                                </p:cTn>
                              </p:par>
                              <p:par>
                                <p:cTn id="80" presetID="17" presetClass="entr" presetSubtype="10"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fltVal val="0"/>
                                          </p:val>
                                        </p:tav>
                                        <p:tav tm="100000">
                                          <p:val>
                                            <p:strVal val="#ppt_w"/>
                                          </p:val>
                                        </p:tav>
                                      </p:tavLst>
                                    </p:anim>
                                    <p:anim calcmode="lin" valueType="num">
                                      <p:cBhvr>
                                        <p:cTn id="8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3" name="2 CuadroTexto"/>
          <p:cNvSpPr txBox="1"/>
          <p:nvPr/>
        </p:nvSpPr>
        <p:spPr>
          <a:xfrm>
            <a:off x="857225" y="2571750"/>
            <a:ext cx="7786742" cy="1200329"/>
          </a:xfrm>
          <a:prstGeom prst="rect">
            <a:avLst/>
          </a:prstGeom>
          <a:noFill/>
        </p:spPr>
        <p:txBody>
          <a:bodyPr wrap="square" rtlCol="0">
            <a:spAutoFit/>
          </a:bodyPr>
          <a:lstStyle/>
          <a:p>
            <a:pPr algn="ctr"/>
            <a:r>
              <a:rPr lang="es-PE" dirty="0" smtClean="0"/>
              <a:t>El museo visionario se centra en responder a cinco preguntas clave: ¿De dónde venimos? ¿Quienes somos? ¿Donde estamos? ¿A donde vamos? Y</a:t>
            </a:r>
          </a:p>
          <a:p>
            <a:pPr algn="ctr"/>
            <a:r>
              <a:rPr lang="es-PE" dirty="0" smtClean="0"/>
              <a:t> ¿Cómo queremos vivir juntos durante los próximos cincuenta años?</a:t>
            </a:r>
          </a:p>
          <a:p>
            <a:pPr algn="ctr"/>
            <a:endParaRPr lang="es-PE" dirty="0" smtClean="0"/>
          </a:p>
        </p:txBody>
      </p:sp>
      <p:sp>
        <p:nvSpPr>
          <p:cNvPr id="4" name="3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rgbClr val="68350E"/>
            </a:gs>
            <a:gs pos="50000">
              <a:srgbClr val="ECD9C6">
                <a:shade val="67500"/>
                <a:satMod val="115000"/>
              </a:srgbClr>
            </a:gs>
            <a:gs pos="100000">
              <a:srgbClr val="ECD9C6">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320057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heurón"/>
          <p:cNvSpPr/>
          <p:nvPr/>
        </p:nvSpPr>
        <p:spPr>
          <a:xfrm rot="5400000">
            <a:off x="3214687" y="642933"/>
            <a:ext cx="1214428" cy="1500198"/>
          </a:xfrm>
          <a:prstGeom prst="chevron">
            <a:avLst>
              <a:gd name="adj" fmla="val 83797"/>
            </a:avLst>
          </a:prstGeom>
          <a:gradFill>
            <a:gsLst>
              <a:gs pos="0">
                <a:schemeClr val="bg1"/>
              </a:gs>
              <a:gs pos="50000">
                <a:srgbClr val="ECD9C6">
                  <a:shade val="67500"/>
                  <a:satMod val="115000"/>
                </a:srgbClr>
              </a:gs>
              <a:gs pos="100000">
                <a:srgbClr val="ECD9C6">
                  <a:shade val="100000"/>
                  <a:satMod val="115000"/>
                </a:srgbClr>
              </a:gs>
            </a:gsLst>
            <a:lin ang="162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Cheurón"/>
          <p:cNvSpPr/>
          <p:nvPr/>
        </p:nvSpPr>
        <p:spPr>
          <a:xfrm rot="5400000">
            <a:off x="4714885" y="642933"/>
            <a:ext cx="1214428" cy="1500198"/>
          </a:xfrm>
          <a:prstGeom prst="chevron">
            <a:avLst>
              <a:gd name="adj" fmla="val 83797"/>
            </a:avLst>
          </a:prstGeom>
          <a:gradFill>
            <a:gsLst>
              <a:gs pos="0">
                <a:schemeClr val="bg1"/>
              </a:gs>
              <a:gs pos="50000">
                <a:srgbClr val="ECD9C6">
                  <a:shade val="67500"/>
                  <a:satMod val="115000"/>
                </a:srgbClr>
              </a:gs>
              <a:gs pos="100000">
                <a:srgbClr val="ECD9C6">
                  <a:shade val="100000"/>
                  <a:satMod val="115000"/>
                </a:srgbClr>
              </a:gs>
            </a:gsLst>
            <a:lin ang="162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Cheurón"/>
          <p:cNvSpPr/>
          <p:nvPr/>
        </p:nvSpPr>
        <p:spPr>
          <a:xfrm rot="5400000">
            <a:off x="1714489" y="642933"/>
            <a:ext cx="1214428" cy="1500198"/>
          </a:xfrm>
          <a:prstGeom prst="chevron">
            <a:avLst>
              <a:gd name="adj" fmla="val 83797"/>
            </a:avLst>
          </a:prstGeom>
          <a:gradFill>
            <a:gsLst>
              <a:gs pos="0">
                <a:schemeClr val="bg1"/>
              </a:gs>
              <a:gs pos="50000">
                <a:srgbClr val="ECD9C6">
                  <a:shade val="67500"/>
                  <a:satMod val="115000"/>
                </a:srgbClr>
              </a:gs>
              <a:gs pos="100000">
                <a:srgbClr val="ECD9C6">
                  <a:shade val="100000"/>
                  <a:satMod val="115000"/>
                </a:srgbClr>
              </a:gs>
            </a:gsLst>
            <a:lin ang="162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Cheurón"/>
          <p:cNvSpPr/>
          <p:nvPr/>
        </p:nvSpPr>
        <p:spPr>
          <a:xfrm rot="5400000">
            <a:off x="6215083" y="642933"/>
            <a:ext cx="1214428" cy="1500198"/>
          </a:xfrm>
          <a:prstGeom prst="chevron">
            <a:avLst>
              <a:gd name="adj" fmla="val 83797"/>
            </a:avLst>
          </a:prstGeom>
          <a:gradFill>
            <a:gsLst>
              <a:gs pos="0">
                <a:schemeClr val="bg1"/>
              </a:gs>
              <a:gs pos="50000">
                <a:srgbClr val="ECD9C6">
                  <a:shade val="67500"/>
                  <a:satMod val="115000"/>
                </a:srgbClr>
              </a:gs>
              <a:gs pos="100000">
                <a:srgbClr val="ECD9C6">
                  <a:shade val="100000"/>
                  <a:satMod val="115000"/>
                </a:srgbClr>
              </a:gs>
            </a:gsLst>
            <a:lin ang="162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Cheurón"/>
          <p:cNvSpPr/>
          <p:nvPr/>
        </p:nvSpPr>
        <p:spPr>
          <a:xfrm rot="5400000">
            <a:off x="178588" y="607230"/>
            <a:ext cx="1214428" cy="1571604"/>
          </a:xfrm>
          <a:prstGeom prst="chevron">
            <a:avLst>
              <a:gd name="adj" fmla="val 83797"/>
            </a:avLst>
          </a:prstGeom>
          <a:gradFill>
            <a:gsLst>
              <a:gs pos="0">
                <a:schemeClr val="bg1"/>
              </a:gs>
              <a:gs pos="50000">
                <a:srgbClr val="ECD9C6">
                  <a:shade val="67500"/>
                  <a:satMod val="115000"/>
                </a:srgbClr>
              </a:gs>
              <a:gs pos="100000">
                <a:srgbClr val="ECD9C6">
                  <a:shade val="100000"/>
                  <a:satMod val="115000"/>
                </a:srgbClr>
              </a:gs>
            </a:gsLst>
            <a:lin ang="162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Cheurón"/>
          <p:cNvSpPr/>
          <p:nvPr/>
        </p:nvSpPr>
        <p:spPr>
          <a:xfrm rot="5400000">
            <a:off x="7750984" y="607230"/>
            <a:ext cx="1214428" cy="1571604"/>
          </a:xfrm>
          <a:prstGeom prst="chevron">
            <a:avLst>
              <a:gd name="adj" fmla="val 83797"/>
            </a:avLst>
          </a:prstGeom>
          <a:gradFill>
            <a:gsLst>
              <a:gs pos="0">
                <a:schemeClr val="bg1"/>
              </a:gs>
              <a:gs pos="50000">
                <a:srgbClr val="ECD9C6">
                  <a:shade val="67500"/>
                  <a:satMod val="115000"/>
                </a:srgbClr>
              </a:gs>
              <a:gs pos="100000">
                <a:srgbClr val="ECD9C6">
                  <a:shade val="100000"/>
                  <a:satMod val="115000"/>
                </a:srgbClr>
              </a:gs>
            </a:gsLst>
            <a:lin ang="162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Cheurón"/>
          <p:cNvSpPr/>
          <p:nvPr/>
        </p:nvSpPr>
        <p:spPr>
          <a:xfrm rot="16200000">
            <a:off x="178588" y="3036104"/>
            <a:ext cx="1214428" cy="1571604"/>
          </a:xfrm>
          <a:prstGeom prst="chevron">
            <a:avLst>
              <a:gd name="adj" fmla="val 83797"/>
            </a:avLst>
          </a:prstGeom>
          <a:gradFill>
            <a:gsLst>
              <a:gs pos="0">
                <a:schemeClr val="bg1"/>
              </a:gs>
              <a:gs pos="50000">
                <a:srgbClr val="ECD9C6">
                  <a:shade val="67500"/>
                  <a:satMod val="115000"/>
                </a:srgbClr>
              </a:gs>
              <a:gs pos="100000">
                <a:srgbClr val="ECD9C6">
                  <a:shade val="100000"/>
                  <a:satMod val="115000"/>
                </a:srgbClr>
              </a:gs>
            </a:gsLst>
            <a:lin ang="162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Cheurón"/>
          <p:cNvSpPr/>
          <p:nvPr/>
        </p:nvSpPr>
        <p:spPr>
          <a:xfrm rot="16200000">
            <a:off x="1750192" y="3036104"/>
            <a:ext cx="1214428" cy="1571604"/>
          </a:xfrm>
          <a:prstGeom prst="chevron">
            <a:avLst>
              <a:gd name="adj" fmla="val 83797"/>
            </a:avLst>
          </a:prstGeom>
          <a:gradFill>
            <a:gsLst>
              <a:gs pos="0">
                <a:schemeClr val="bg1"/>
              </a:gs>
              <a:gs pos="50000">
                <a:srgbClr val="ECD9C6">
                  <a:shade val="67500"/>
                  <a:satMod val="115000"/>
                </a:srgbClr>
              </a:gs>
              <a:gs pos="100000">
                <a:srgbClr val="ECD9C6">
                  <a:shade val="100000"/>
                  <a:satMod val="115000"/>
                </a:srgbClr>
              </a:gs>
            </a:gsLst>
            <a:lin ang="162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Cheurón"/>
          <p:cNvSpPr/>
          <p:nvPr/>
        </p:nvSpPr>
        <p:spPr>
          <a:xfrm rot="16200000">
            <a:off x="3321892" y="3036104"/>
            <a:ext cx="1214428" cy="1571604"/>
          </a:xfrm>
          <a:prstGeom prst="chevron">
            <a:avLst>
              <a:gd name="adj" fmla="val 83797"/>
            </a:avLst>
          </a:prstGeom>
          <a:gradFill>
            <a:gsLst>
              <a:gs pos="0">
                <a:schemeClr val="bg1"/>
              </a:gs>
              <a:gs pos="50000">
                <a:srgbClr val="ECD9C6">
                  <a:shade val="67500"/>
                  <a:satMod val="115000"/>
                </a:srgbClr>
              </a:gs>
              <a:gs pos="100000">
                <a:srgbClr val="ECD9C6">
                  <a:shade val="100000"/>
                  <a:satMod val="115000"/>
                </a:srgbClr>
              </a:gs>
            </a:gsLst>
            <a:lin ang="162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Cheurón"/>
          <p:cNvSpPr/>
          <p:nvPr/>
        </p:nvSpPr>
        <p:spPr>
          <a:xfrm rot="16200000">
            <a:off x="4893496" y="3036104"/>
            <a:ext cx="1214428" cy="1571604"/>
          </a:xfrm>
          <a:prstGeom prst="chevron">
            <a:avLst>
              <a:gd name="adj" fmla="val 83797"/>
            </a:avLst>
          </a:prstGeom>
          <a:gradFill>
            <a:gsLst>
              <a:gs pos="0">
                <a:schemeClr val="bg1"/>
              </a:gs>
              <a:gs pos="50000">
                <a:srgbClr val="ECD9C6">
                  <a:shade val="67500"/>
                  <a:satMod val="115000"/>
                </a:srgbClr>
              </a:gs>
              <a:gs pos="100000">
                <a:srgbClr val="ECD9C6">
                  <a:shade val="100000"/>
                  <a:satMod val="115000"/>
                </a:srgbClr>
              </a:gs>
            </a:gsLst>
            <a:lin ang="162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4" name="13 Cheurón"/>
          <p:cNvSpPr/>
          <p:nvPr/>
        </p:nvSpPr>
        <p:spPr>
          <a:xfrm rot="16200000">
            <a:off x="6393694" y="3036104"/>
            <a:ext cx="1214428" cy="1571604"/>
          </a:xfrm>
          <a:prstGeom prst="chevron">
            <a:avLst>
              <a:gd name="adj" fmla="val 83797"/>
            </a:avLst>
          </a:prstGeom>
          <a:gradFill>
            <a:gsLst>
              <a:gs pos="0">
                <a:schemeClr val="bg1"/>
              </a:gs>
              <a:gs pos="50000">
                <a:srgbClr val="ECD9C6">
                  <a:shade val="67500"/>
                  <a:satMod val="115000"/>
                </a:srgbClr>
              </a:gs>
              <a:gs pos="100000">
                <a:srgbClr val="ECD9C6">
                  <a:shade val="100000"/>
                  <a:satMod val="115000"/>
                </a:srgbClr>
              </a:gs>
            </a:gsLst>
            <a:lin ang="162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5" name="14 Cheurón"/>
          <p:cNvSpPr/>
          <p:nvPr/>
        </p:nvSpPr>
        <p:spPr>
          <a:xfrm rot="16200000">
            <a:off x="7858141" y="3143261"/>
            <a:ext cx="1214428" cy="1357290"/>
          </a:xfrm>
          <a:prstGeom prst="chevron">
            <a:avLst>
              <a:gd name="adj" fmla="val 83797"/>
            </a:avLst>
          </a:prstGeom>
          <a:gradFill>
            <a:gsLst>
              <a:gs pos="0">
                <a:schemeClr val="bg1"/>
              </a:gs>
              <a:gs pos="50000">
                <a:srgbClr val="ECD9C6">
                  <a:shade val="67500"/>
                  <a:satMod val="115000"/>
                </a:srgbClr>
              </a:gs>
              <a:gs pos="100000">
                <a:srgbClr val="ECD9C6">
                  <a:shade val="100000"/>
                  <a:satMod val="115000"/>
                </a:srgbClr>
              </a:gs>
            </a:gsLst>
            <a:lin ang="162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6" name="15 Cheurón"/>
          <p:cNvSpPr/>
          <p:nvPr/>
        </p:nvSpPr>
        <p:spPr>
          <a:xfrm rot="16200000">
            <a:off x="178588" y="2393162"/>
            <a:ext cx="1214428" cy="1571604"/>
          </a:xfrm>
          <a:prstGeom prst="chevron">
            <a:avLst>
              <a:gd name="adj" fmla="val 83797"/>
            </a:avLst>
          </a:prstGeom>
          <a:gradFill>
            <a:gsLst>
              <a:gs pos="0">
                <a:schemeClr val="bg1"/>
              </a:gs>
              <a:gs pos="50000">
                <a:srgbClr val="ECD9C6">
                  <a:shade val="67500"/>
                  <a:satMod val="115000"/>
                </a:srgbClr>
              </a:gs>
              <a:gs pos="100000">
                <a:srgbClr val="ECD9C6">
                  <a:shade val="100000"/>
                  <a:satMod val="115000"/>
                </a:srgbClr>
              </a:gs>
            </a:gsLst>
            <a:lin ang="162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7" name="16 Cheurón"/>
          <p:cNvSpPr/>
          <p:nvPr/>
        </p:nvSpPr>
        <p:spPr>
          <a:xfrm rot="16200000">
            <a:off x="1750192" y="2393162"/>
            <a:ext cx="1214428" cy="1571604"/>
          </a:xfrm>
          <a:prstGeom prst="chevron">
            <a:avLst>
              <a:gd name="adj" fmla="val 83797"/>
            </a:avLst>
          </a:prstGeom>
          <a:gradFill>
            <a:gsLst>
              <a:gs pos="0">
                <a:schemeClr val="bg1"/>
              </a:gs>
              <a:gs pos="50000">
                <a:srgbClr val="ECD9C6">
                  <a:shade val="67500"/>
                  <a:satMod val="115000"/>
                </a:srgbClr>
              </a:gs>
              <a:gs pos="100000">
                <a:srgbClr val="ECD9C6">
                  <a:shade val="100000"/>
                  <a:satMod val="115000"/>
                </a:srgbClr>
              </a:gs>
            </a:gsLst>
            <a:lin ang="162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8" name="17 Cheurón"/>
          <p:cNvSpPr/>
          <p:nvPr/>
        </p:nvSpPr>
        <p:spPr>
          <a:xfrm rot="16200000">
            <a:off x="3321892" y="2393162"/>
            <a:ext cx="1214428" cy="1571604"/>
          </a:xfrm>
          <a:prstGeom prst="chevron">
            <a:avLst>
              <a:gd name="adj" fmla="val 83797"/>
            </a:avLst>
          </a:prstGeom>
          <a:gradFill>
            <a:gsLst>
              <a:gs pos="0">
                <a:schemeClr val="bg1"/>
              </a:gs>
              <a:gs pos="50000">
                <a:srgbClr val="ECD9C6">
                  <a:shade val="67500"/>
                  <a:satMod val="115000"/>
                </a:srgbClr>
              </a:gs>
              <a:gs pos="100000">
                <a:srgbClr val="ECD9C6">
                  <a:shade val="100000"/>
                  <a:satMod val="115000"/>
                </a:srgbClr>
              </a:gs>
            </a:gsLst>
            <a:lin ang="162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9" name="18 Cheurón"/>
          <p:cNvSpPr/>
          <p:nvPr/>
        </p:nvSpPr>
        <p:spPr>
          <a:xfrm rot="16200000">
            <a:off x="4893496" y="2393162"/>
            <a:ext cx="1214428" cy="1571604"/>
          </a:xfrm>
          <a:prstGeom prst="chevron">
            <a:avLst>
              <a:gd name="adj" fmla="val 83797"/>
            </a:avLst>
          </a:prstGeom>
          <a:gradFill>
            <a:gsLst>
              <a:gs pos="0">
                <a:schemeClr val="bg1"/>
              </a:gs>
              <a:gs pos="50000">
                <a:srgbClr val="ECD9C6">
                  <a:shade val="67500"/>
                  <a:satMod val="115000"/>
                </a:srgbClr>
              </a:gs>
              <a:gs pos="100000">
                <a:srgbClr val="ECD9C6">
                  <a:shade val="100000"/>
                  <a:satMod val="115000"/>
                </a:srgbClr>
              </a:gs>
            </a:gsLst>
            <a:lin ang="162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0" name="19 Cheurón"/>
          <p:cNvSpPr/>
          <p:nvPr/>
        </p:nvSpPr>
        <p:spPr>
          <a:xfrm rot="16200000">
            <a:off x="6393694" y="2393162"/>
            <a:ext cx="1214428" cy="1571604"/>
          </a:xfrm>
          <a:prstGeom prst="chevron">
            <a:avLst>
              <a:gd name="adj" fmla="val 83797"/>
            </a:avLst>
          </a:prstGeom>
          <a:gradFill>
            <a:gsLst>
              <a:gs pos="0">
                <a:schemeClr val="bg1"/>
              </a:gs>
              <a:gs pos="50000">
                <a:srgbClr val="ECD9C6">
                  <a:shade val="67500"/>
                  <a:satMod val="115000"/>
                </a:srgbClr>
              </a:gs>
              <a:gs pos="100000">
                <a:srgbClr val="ECD9C6">
                  <a:shade val="100000"/>
                  <a:satMod val="115000"/>
                </a:srgbClr>
              </a:gs>
            </a:gsLst>
            <a:lin ang="162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1" name="20 Cheurón"/>
          <p:cNvSpPr/>
          <p:nvPr/>
        </p:nvSpPr>
        <p:spPr>
          <a:xfrm rot="16200000">
            <a:off x="7858141" y="2500319"/>
            <a:ext cx="1214428" cy="1357290"/>
          </a:xfrm>
          <a:prstGeom prst="chevron">
            <a:avLst>
              <a:gd name="adj" fmla="val 83797"/>
            </a:avLst>
          </a:prstGeom>
          <a:gradFill>
            <a:gsLst>
              <a:gs pos="0">
                <a:schemeClr val="bg1"/>
              </a:gs>
              <a:gs pos="50000">
                <a:srgbClr val="ECD9C6">
                  <a:shade val="67500"/>
                  <a:satMod val="115000"/>
                </a:srgbClr>
              </a:gs>
              <a:gs pos="100000">
                <a:srgbClr val="ECD9C6">
                  <a:shade val="100000"/>
                  <a:satMod val="115000"/>
                </a:srgbClr>
              </a:gs>
            </a:gsLst>
            <a:lin ang="162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2" name="21 Cheurón"/>
          <p:cNvSpPr/>
          <p:nvPr/>
        </p:nvSpPr>
        <p:spPr>
          <a:xfrm rot="5400000">
            <a:off x="3214687" y="1285857"/>
            <a:ext cx="1214428" cy="1500198"/>
          </a:xfrm>
          <a:prstGeom prst="chevron">
            <a:avLst>
              <a:gd name="adj" fmla="val 83797"/>
            </a:avLst>
          </a:prstGeom>
          <a:gradFill>
            <a:gsLst>
              <a:gs pos="0">
                <a:schemeClr val="bg1"/>
              </a:gs>
              <a:gs pos="50000">
                <a:srgbClr val="ECD9C6">
                  <a:shade val="67500"/>
                  <a:satMod val="115000"/>
                </a:srgbClr>
              </a:gs>
              <a:gs pos="100000">
                <a:srgbClr val="ECD9C6">
                  <a:shade val="100000"/>
                  <a:satMod val="115000"/>
                </a:srgbClr>
              </a:gs>
            </a:gsLst>
            <a:lin ang="162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3" name="22 Cheurón"/>
          <p:cNvSpPr/>
          <p:nvPr/>
        </p:nvSpPr>
        <p:spPr>
          <a:xfrm rot="5400000">
            <a:off x="4714885" y="1285857"/>
            <a:ext cx="1214428" cy="1500198"/>
          </a:xfrm>
          <a:prstGeom prst="chevron">
            <a:avLst>
              <a:gd name="adj" fmla="val 83797"/>
            </a:avLst>
          </a:prstGeom>
          <a:gradFill>
            <a:gsLst>
              <a:gs pos="0">
                <a:schemeClr val="bg1"/>
              </a:gs>
              <a:gs pos="50000">
                <a:srgbClr val="ECD9C6">
                  <a:shade val="67500"/>
                  <a:satMod val="115000"/>
                </a:srgbClr>
              </a:gs>
              <a:gs pos="100000">
                <a:srgbClr val="ECD9C6">
                  <a:shade val="100000"/>
                  <a:satMod val="115000"/>
                </a:srgbClr>
              </a:gs>
            </a:gsLst>
            <a:lin ang="162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4" name="23 Cheurón"/>
          <p:cNvSpPr/>
          <p:nvPr/>
        </p:nvSpPr>
        <p:spPr>
          <a:xfrm rot="5400000">
            <a:off x="1714489" y="1285857"/>
            <a:ext cx="1214428" cy="1500198"/>
          </a:xfrm>
          <a:prstGeom prst="chevron">
            <a:avLst>
              <a:gd name="adj" fmla="val 83797"/>
            </a:avLst>
          </a:prstGeom>
          <a:gradFill>
            <a:gsLst>
              <a:gs pos="0">
                <a:schemeClr val="bg1"/>
              </a:gs>
              <a:gs pos="50000">
                <a:srgbClr val="ECD9C6">
                  <a:shade val="67500"/>
                  <a:satMod val="115000"/>
                </a:srgbClr>
              </a:gs>
              <a:gs pos="100000">
                <a:srgbClr val="ECD9C6">
                  <a:shade val="100000"/>
                  <a:satMod val="115000"/>
                </a:srgbClr>
              </a:gs>
            </a:gsLst>
            <a:lin ang="162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5" name="24 Cheurón"/>
          <p:cNvSpPr/>
          <p:nvPr/>
        </p:nvSpPr>
        <p:spPr>
          <a:xfrm rot="5400000">
            <a:off x="6215083" y="1285857"/>
            <a:ext cx="1214428" cy="1500198"/>
          </a:xfrm>
          <a:prstGeom prst="chevron">
            <a:avLst>
              <a:gd name="adj" fmla="val 83797"/>
            </a:avLst>
          </a:prstGeom>
          <a:gradFill>
            <a:gsLst>
              <a:gs pos="0">
                <a:schemeClr val="bg1"/>
              </a:gs>
              <a:gs pos="50000">
                <a:srgbClr val="ECD9C6">
                  <a:shade val="67500"/>
                  <a:satMod val="115000"/>
                </a:srgbClr>
              </a:gs>
              <a:gs pos="100000">
                <a:srgbClr val="ECD9C6">
                  <a:shade val="100000"/>
                  <a:satMod val="115000"/>
                </a:srgbClr>
              </a:gs>
            </a:gsLst>
            <a:lin ang="162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6" name="25 Cheurón"/>
          <p:cNvSpPr/>
          <p:nvPr/>
        </p:nvSpPr>
        <p:spPr>
          <a:xfrm rot="5400000">
            <a:off x="178588" y="1250154"/>
            <a:ext cx="1214428" cy="1571604"/>
          </a:xfrm>
          <a:prstGeom prst="chevron">
            <a:avLst>
              <a:gd name="adj" fmla="val 83797"/>
            </a:avLst>
          </a:prstGeom>
          <a:gradFill>
            <a:gsLst>
              <a:gs pos="0">
                <a:schemeClr val="bg1"/>
              </a:gs>
              <a:gs pos="50000">
                <a:srgbClr val="ECD9C6">
                  <a:shade val="67500"/>
                  <a:satMod val="115000"/>
                </a:srgbClr>
              </a:gs>
              <a:gs pos="100000">
                <a:srgbClr val="ECD9C6">
                  <a:shade val="100000"/>
                  <a:satMod val="115000"/>
                </a:srgbClr>
              </a:gs>
            </a:gsLst>
            <a:lin ang="162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7" name="26 Cheurón"/>
          <p:cNvSpPr/>
          <p:nvPr/>
        </p:nvSpPr>
        <p:spPr>
          <a:xfrm rot="5400000">
            <a:off x="7750984" y="1250154"/>
            <a:ext cx="1214428" cy="1571604"/>
          </a:xfrm>
          <a:prstGeom prst="chevron">
            <a:avLst>
              <a:gd name="adj" fmla="val 83797"/>
            </a:avLst>
          </a:prstGeom>
          <a:gradFill>
            <a:gsLst>
              <a:gs pos="0">
                <a:schemeClr val="bg1"/>
              </a:gs>
              <a:gs pos="50000">
                <a:srgbClr val="ECD9C6">
                  <a:shade val="67500"/>
                  <a:satMod val="115000"/>
                </a:srgbClr>
              </a:gs>
              <a:gs pos="100000">
                <a:srgbClr val="ECD9C6">
                  <a:shade val="100000"/>
                  <a:satMod val="115000"/>
                </a:srgbClr>
              </a:gs>
            </a:gsLst>
            <a:lin ang="16200000" scaled="1"/>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8" name="27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3" presetClass="entr" presetSubtype="1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linds(horizontal)">
                                      <p:cBhvr>
                                        <p:cTn id="9" dur="2000"/>
                                        <p:tgtEl>
                                          <p:spTgt spid="4"/>
                                        </p:tgtEl>
                                      </p:cBhvr>
                                    </p:animEffect>
                                  </p:childTnLst>
                                </p:cTn>
                              </p:par>
                              <p:par>
                                <p:cTn id="10" presetID="3" presetClass="entr" presetSubtype="1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2000"/>
                                        <p:tgtEl>
                                          <p:spTgt spid="5"/>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2000"/>
                                        <p:tgtEl>
                                          <p:spTgt spid="6"/>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2000"/>
                                        <p:tgtEl>
                                          <p:spTgt spid="7"/>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linds(horizontal)">
                                      <p:cBhvr>
                                        <p:cTn id="21" dur="2000"/>
                                        <p:tgtEl>
                                          <p:spTgt spid="8"/>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linds(horizontal)">
                                      <p:cBhvr>
                                        <p:cTn id="24" dur="2000"/>
                                        <p:tgtEl>
                                          <p:spTgt spid="9"/>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linds(horizontal)">
                                      <p:cBhvr>
                                        <p:cTn id="27" dur="2000"/>
                                        <p:tgtEl>
                                          <p:spTgt spid="22"/>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blinds(horizontal)">
                                      <p:cBhvr>
                                        <p:cTn id="30" dur="2000"/>
                                        <p:tgtEl>
                                          <p:spTgt spid="23"/>
                                        </p:tgtEl>
                                      </p:cBhvr>
                                    </p:animEffect>
                                  </p:childTnLst>
                                </p:cTn>
                              </p:par>
                              <p:par>
                                <p:cTn id="31" presetID="3" presetClass="entr" presetSubtype="10" fill="hold" grpId="0" nodeType="with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blinds(horizontal)">
                                      <p:cBhvr>
                                        <p:cTn id="33" dur="2000"/>
                                        <p:tgtEl>
                                          <p:spTgt spid="24"/>
                                        </p:tgtEl>
                                      </p:cBhvr>
                                    </p:animEffect>
                                  </p:childTnLst>
                                </p:cTn>
                              </p:par>
                              <p:par>
                                <p:cTn id="34" presetID="3" presetClass="entr" presetSubtype="10" fill="hold" grpId="0" nodeType="with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blinds(horizontal)">
                                      <p:cBhvr>
                                        <p:cTn id="36" dur="2000"/>
                                        <p:tgtEl>
                                          <p:spTgt spid="25"/>
                                        </p:tgtEl>
                                      </p:cBhvr>
                                    </p:animEffect>
                                  </p:childTnLst>
                                </p:cTn>
                              </p:par>
                              <p:par>
                                <p:cTn id="37" presetID="3" presetClass="entr" presetSubtype="10"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blinds(horizontal)">
                                      <p:cBhvr>
                                        <p:cTn id="39" dur="2000"/>
                                        <p:tgtEl>
                                          <p:spTgt spid="26"/>
                                        </p:tgtEl>
                                      </p:cBhvr>
                                    </p:animEffect>
                                  </p:childTnLst>
                                </p:cTn>
                              </p:par>
                              <p:par>
                                <p:cTn id="40" presetID="3" presetClass="entr" presetSubtype="10"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blinds(horizontal)">
                                      <p:cBhvr>
                                        <p:cTn id="42" dur="2000"/>
                                        <p:tgtEl>
                                          <p:spTgt spid="27"/>
                                        </p:tgtEl>
                                      </p:cBhvr>
                                    </p:animEffect>
                                  </p:childTnLst>
                                </p:cTn>
                              </p:par>
                              <p:par>
                                <p:cTn id="43" presetID="3" presetClass="entr" presetSubtype="10"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blinds(horizontal)">
                                      <p:cBhvr>
                                        <p:cTn id="45" dur="2000"/>
                                        <p:tgtEl>
                                          <p:spTgt spid="10"/>
                                        </p:tgtEl>
                                      </p:cBhvr>
                                    </p:animEffect>
                                  </p:childTnLst>
                                </p:cTn>
                              </p:par>
                              <p:par>
                                <p:cTn id="46" presetID="3" presetClass="entr" presetSubtype="10" fill="hold" grpId="0"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blinds(horizontal)">
                                      <p:cBhvr>
                                        <p:cTn id="48" dur="2000"/>
                                        <p:tgtEl>
                                          <p:spTgt spid="11"/>
                                        </p:tgtEl>
                                      </p:cBhvr>
                                    </p:animEffect>
                                  </p:childTnLst>
                                </p:cTn>
                              </p:par>
                              <p:par>
                                <p:cTn id="49" presetID="3" presetClass="entr" presetSubtype="10"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blinds(horizontal)">
                                      <p:cBhvr>
                                        <p:cTn id="51" dur="2000"/>
                                        <p:tgtEl>
                                          <p:spTgt spid="12"/>
                                        </p:tgtEl>
                                      </p:cBhvr>
                                    </p:animEffect>
                                  </p:childTnLst>
                                </p:cTn>
                              </p:par>
                              <p:par>
                                <p:cTn id="52" presetID="3" presetClass="entr" presetSubtype="10"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blinds(horizontal)">
                                      <p:cBhvr>
                                        <p:cTn id="54" dur="2000"/>
                                        <p:tgtEl>
                                          <p:spTgt spid="13"/>
                                        </p:tgtEl>
                                      </p:cBhvr>
                                    </p:animEffect>
                                  </p:childTnLst>
                                </p:cTn>
                              </p:par>
                              <p:par>
                                <p:cTn id="55" presetID="3" presetClass="entr" presetSubtype="10"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blinds(horizontal)">
                                      <p:cBhvr>
                                        <p:cTn id="57" dur="2000"/>
                                        <p:tgtEl>
                                          <p:spTgt spid="14"/>
                                        </p:tgtEl>
                                      </p:cBhvr>
                                    </p:animEffect>
                                  </p:childTnLst>
                                </p:cTn>
                              </p:par>
                              <p:par>
                                <p:cTn id="58" presetID="3" presetClass="entr" presetSubtype="10"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blinds(horizontal)">
                                      <p:cBhvr>
                                        <p:cTn id="60" dur="2000"/>
                                        <p:tgtEl>
                                          <p:spTgt spid="15"/>
                                        </p:tgtEl>
                                      </p:cBhvr>
                                    </p:animEffect>
                                  </p:childTnLst>
                                </p:cTn>
                              </p:par>
                              <p:par>
                                <p:cTn id="61" presetID="3" presetClass="entr" presetSubtype="10"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blinds(horizontal)">
                                      <p:cBhvr>
                                        <p:cTn id="63" dur="2000"/>
                                        <p:tgtEl>
                                          <p:spTgt spid="16"/>
                                        </p:tgtEl>
                                      </p:cBhvr>
                                    </p:animEffect>
                                  </p:childTnLst>
                                </p:cTn>
                              </p:par>
                              <p:par>
                                <p:cTn id="64" presetID="3" presetClass="entr" presetSubtype="10"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blinds(horizontal)">
                                      <p:cBhvr>
                                        <p:cTn id="66" dur="2000"/>
                                        <p:tgtEl>
                                          <p:spTgt spid="17"/>
                                        </p:tgtEl>
                                      </p:cBhvr>
                                    </p:animEffect>
                                  </p:childTnLst>
                                </p:cTn>
                              </p:par>
                              <p:par>
                                <p:cTn id="67" presetID="3" presetClass="entr" presetSubtype="10"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Effect transition="in" filter="blinds(horizontal)">
                                      <p:cBhvr>
                                        <p:cTn id="69" dur="2000"/>
                                        <p:tgtEl>
                                          <p:spTgt spid="18"/>
                                        </p:tgtEl>
                                      </p:cBhvr>
                                    </p:animEffect>
                                  </p:childTnLst>
                                </p:cTn>
                              </p:par>
                              <p:par>
                                <p:cTn id="70" presetID="3" presetClass="entr" presetSubtype="10" fill="hold" grpId="0" nodeType="withEffect">
                                  <p:stCondLst>
                                    <p:cond delay="0"/>
                                  </p:stCondLst>
                                  <p:childTnLst>
                                    <p:set>
                                      <p:cBhvr>
                                        <p:cTn id="71" dur="1" fill="hold">
                                          <p:stCondLst>
                                            <p:cond delay="0"/>
                                          </p:stCondLst>
                                        </p:cTn>
                                        <p:tgtEl>
                                          <p:spTgt spid="19"/>
                                        </p:tgtEl>
                                        <p:attrNameLst>
                                          <p:attrName>style.visibility</p:attrName>
                                        </p:attrNameLst>
                                      </p:cBhvr>
                                      <p:to>
                                        <p:strVal val="visible"/>
                                      </p:to>
                                    </p:set>
                                    <p:animEffect transition="in" filter="blinds(horizontal)">
                                      <p:cBhvr>
                                        <p:cTn id="72" dur="2000"/>
                                        <p:tgtEl>
                                          <p:spTgt spid="19"/>
                                        </p:tgtEl>
                                      </p:cBhvr>
                                    </p:animEffect>
                                  </p:childTnLst>
                                </p:cTn>
                              </p:par>
                              <p:par>
                                <p:cTn id="73" presetID="3" presetClass="entr" presetSubtype="10" fill="hold" grpId="0" nodeType="withEffect">
                                  <p:stCondLst>
                                    <p:cond delay="0"/>
                                  </p:stCondLst>
                                  <p:childTnLst>
                                    <p:set>
                                      <p:cBhvr>
                                        <p:cTn id="74" dur="1" fill="hold">
                                          <p:stCondLst>
                                            <p:cond delay="0"/>
                                          </p:stCondLst>
                                        </p:cTn>
                                        <p:tgtEl>
                                          <p:spTgt spid="20"/>
                                        </p:tgtEl>
                                        <p:attrNameLst>
                                          <p:attrName>style.visibility</p:attrName>
                                        </p:attrNameLst>
                                      </p:cBhvr>
                                      <p:to>
                                        <p:strVal val="visible"/>
                                      </p:to>
                                    </p:set>
                                    <p:animEffect transition="in" filter="blinds(horizontal)">
                                      <p:cBhvr>
                                        <p:cTn id="75" dur="2000"/>
                                        <p:tgtEl>
                                          <p:spTgt spid="20"/>
                                        </p:tgtEl>
                                      </p:cBhvr>
                                    </p:animEffect>
                                  </p:childTnLst>
                                </p:cTn>
                              </p:par>
                              <p:par>
                                <p:cTn id="76" presetID="3" presetClass="entr" presetSubtype="10"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Effect transition="in" filter="blinds(horizontal)">
                                      <p:cBhvr>
                                        <p:cTn id="78" dur="2000"/>
                                        <p:tgtEl>
                                          <p:spTgt spid="21"/>
                                        </p:tgtEl>
                                      </p:cBhvr>
                                    </p:animEffect>
                                  </p:childTnLst>
                                </p:cTn>
                              </p:par>
                              <p:par>
                                <p:cTn id="79" presetID="2" presetClass="entr" presetSubtype="4" fill="hold" grpId="1"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additive="base">
                                        <p:cTn id="81" dur="2000" fill="hold"/>
                                        <p:tgtEl>
                                          <p:spTgt spid="4"/>
                                        </p:tgtEl>
                                        <p:attrNameLst>
                                          <p:attrName>ppt_x</p:attrName>
                                        </p:attrNameLst>
                                      </p:cBhvr>
                                      <p:tavLst>
                                        <p:tav tm="0">
                                          <p:val>
                                            <p:strVal val="#ppt_x"/>
                                          </p:val>
                                        </p:tav>
                                        <p:tav tm="100000">
                                          <p:val>
                                            <p:strVal val="#ppt_x"/>
                                          </p:val>
                                        </p:tav>
                                      </p:tavLst>
                                    </p:anim>
                                    <p:anim calcmode="lin" valueType="num">
                                      <p:cBhvr additive="base">
                                        <p:cTn id="82" dur="2000" fill="hold"/>
                                        <p:tgtEl>
                                          <p:spTgt spid="4"/>
                                        </p:tgtEl>
                                        <p:attrNameLst>
                                          <p:attrName>ppt_y</p:attrName>
                                        </p:attrNameLst>
                                      </p:cBhvr>
                                      <p:tavLst>
                                        <p:tav tm="0">
                                          <p:val>
                                            <p:strVal val="1+#ppt_h/2"/>
                                          </p:val>
                                        </p:tav>
                                        <p:tav tm="100000">
                                          <p:val>
                                            <p:strVal val="#ppt_y"/>
                                          </p:val>
                                        </p:tav>
                                      </p:tavLst>
                                    </p:anim>
                                  </p:childTnLst>
                                </p:cTn>
                              </p:par>
                              <p:par>
                                <p:cTn id="83" presetID="2" presetClass="entr" presetSubtype="4" fill="hold" grpId="1" nodeType="withEffect">
                                  <p:stCondLst>
                                    <p:cond delay="0"/>
                                  </p:stCondLst>
                                  <p:childTnLst>
                                    <p:set>
                                      <p:cBhvr>
                                        <p:cTn id="84" dur="1" fill="hold">
                                          <p:stCondLst>
                                            <p:cond delay="0"/>
                                          </p:stCondLst>
                                        </p:cTn>
                                        <p:tgtEl>
                                          <p:spTgt spid="5"/>
                                        </p:tgtEl>
                                        <p:attrNameLst>
                                          <p:attrName>style.visibility</p:attrName>
                                        </p:attrNameLst>
                                      </p:cBhvr>
                                      <p:to>
                                        <p:strVal val="visible"/>
                                      </p:to>
                                    </p:set>
                                    <p:anim calcmode="lin" valueType="num">
                                      <p:cBhvr additive="base">
                                        <p:cTn id="85" dur="2000" fill="hold"/>
                                        <p:tgtEl>
                                          <p:spTgt spid="5"/>
                                        </p:tgtEl>
                                        <p:attrNameLst>
                                          <p:attrName>ppt_x</p:attrName>
                                        </p:attrNameLst>
                                      </p:cBhvr>
                                      <p:tavLst>
                                        <p:tav tm="0">
                                          <p:val>
                                            <p:strVal val="#ppt_x"/>
                                          </p:val>
                                        </p:tav>
                                        <p:tav tm="100000">
                                          <p:val>
                                            <p:strVal val="#ppt_x"/>
                                          </p:val>
                                        </p:tav>
                                      </p:tavLst>
                                    </p:anim>
                                    <p:anim calcmode="lin" valueType="num">
                                      <p:cBhvr additive="base">
                                        <p:cTn id="86" dur="2000" fill="hold"/>
                                        <p:tgtEl>
                                          <p:spTgt spid="5"/>
                                        </p:tgtEl>
                                        <p:attrNameLst>
                                          <p:attrName>ppt_y</p:attrName>
                                        </p:attrNameLst>
                                      </p:cBhvr>
                                      <p:tavLst>
                                        <p:tav tm="0">
                                          <p:val>
                                            <p:strVal val="1+#ppt_h/2"/>
                                          </p:val>
                                        </p:tav>
                                        <p:tav tm="100000">
                                          <p:val>
                                            <p:strVal val="#ppt_y"/>
                                          </p:val>
                                        </p:tav>
                                      </p:tavLst>
                                    </p:anim>
                                  </p:childTnLst>
                                </p:cTn>
                              </p:par>
                              <p:par>
                                <p:cTn id="87" presetID="2" presetClass="entr" presetSubtype="4" fill="hold" grpId="1" nodeType="withEffect">
                                  <p:stCondLst>
                                    <p:cond delay="0"/>
                                  </p:stCondLst>
                                  <p:childTnLst>
                                    <p:set>
                                      <p:cBhvr>
                                        <p:cTn id="88" dur="1" fill="hold">
                                          <p:stCondLst>
                                            <p:cond delay="0"/>
                                          </p:stCondLst>
                                        </p:cTn>
                                        <p:tgtEl>
                                          <p:spTgt spid="6"/>
                                        </p:tgtEl>
                                        <p:attrNameLst>
                                          <p:attrName>style.visibility</p:attrName>
                                        </p:attrNameLst>
                                      </p:cBhvr>
                                      <p:to>
                                        <p:strVal val="visible"/>
                                      </p:to>
                                    </p:set>
                                    <p:anim calcmode="lin" valueType="num">
                                      <p:cBhvr additive="base">
                                        <p:cTn id="89" dur="2000" fill="hold"/>
                                        <p:tgtEl>
                                          <p:spTgt spid="6"/>
                                        </p:tgtEl>
                                        <p:attrNameLst>
                                          <p:attrName>ppt_x</p:attrName>
                                        </p:attrNameLst>
                                      </p:cBhvr>
                                      <p:tavLst>
                                        <p:tav tm="0">
                                          <p:val>
                                            <p:strVal val="#ppt_x"/>
                                          </p:val>
                                        </p:tav>
                                        <p:tav tm="100000">
                                          <p:val>
                                            <p:strVal val="#ppt_x"/>
                                          </p:val>
                                        </p:tav>
                                      </p:tavLst>
                                    </p:anim>
                                    <p:anim calcmode="lin" valueType="num">
                                      <p:cBhvr additive="base">
                                        <p:cTn id="90" dur="2000" fill="hold"/>
                                        <p:tgtEl>
                                          <p:spTgt spid="6"/>
                                        </p:tgtEl>
                                        <p:attrNameLst>
                                          <p:attrName>ppt_y</p:attrName>
                                        </p:attrNameLst>
                                      </p:cBhvr>
                                      <p:tavLst>
                                        <p:tav tm="0">
                                          <p:val>
                                            <p:strVal val="1+#ppt_h/2"/>
                                          </p:val>
                                        </p:tav>
                                        <p:tav tm="100000">
                                          <p:val>
                                            <p:strVal val="#ppt_y"/>
                                          </p:val>
                                        </p:tav>
                                      </p:tavLst>
                                    </p:anim>
                                  </p:childTnLst>
                                </p:cTn>
                              </p:par>
                              <p:par>
                                <p:cTn id="91" presetID="2" presetClass="entr" presetSubtype="4" fill="hold" grpId="1" nodeType="withEffect">
                                  <p:stCondLst>
                                    <p:cond delay="0"/>
                                  </p:stCondLst>
                                  <p:childTnLst>
                                    <p:set>
                                      <p:cBhvr>
                                        <p:cTn id="92" dur="1" fill="hold">
                                          <p:stCondLst>
                                            <p:cond delay="0"/>
                                          </p:stCondLst>
                                        </p:cTn>
                                        <p:tgtEl>
                                          <p:spTgt spid="7"/>
                                        </p:tgtEl>
                                        <p:attrNameLst>
                                          <p:attrName>style.visibility</p:attrName>
                                        </p:attrNameLst>
                                      </p:cBhvr>
                                      <p:to>
                                        <p:strVal val="visible"/>
                                      </p:to>
                                    </p:set>
                                    <p:anim calcmode="lin" valueType="num">
                                      <p:cBhvr additive="base">
                                        <p:cTn id="93" dur="2000" fill="hold"/>
                                        <p:tgtEl>
                                          <p:spTgt spid="7"/>
                                        </p:tgtEl>
                                        <p:attrNameLst>
                                          <p:attrName>ppt_x</p:attrName>
                                        </p:attrNameLst>
                                      </p:cBhvr>
                                      <p:tavLst>
                                        <p:tav tm="0">
                                          <p:val>
                                            <p:strVal val="#ppt_x"/>
                                          </p:val>
                                        </p:tav>
                                        <p:tav tm="100000">
                                          <p:val>
                                            <p:strVal val="#ppt_x"/>
                                          </p:val>
                                        </p:tav>
                                      </p:tavLst>
                                    </p:anim>
                                    <p:anim calcmode="lin" valueType="num">
                                      <p:cBhvr additive="base">
                                        <p:cTn id="94" dur="2000" fill="hold"/>
                                        <p:tgtEl>
                                          <p:spTgt spid="7"/>
                                        </p:tgtEl>
                                        <p:attrNameLst>
                                          <p:attrName>ppt_y</p:attrName>
                                        </p:attrNameLst>
                                      </p:cBhvr>
                                      <p:tavLst>
                                        <p:tav tm="0">
                                          <p:val>
                                            <p:strVal val="1+#ppt_h/2"/>
                                          </p:val>
                                        </p:tav>
                                        <p:tav tm="100000">
                                          <p:val>
                                            <p:strVal val="#ppt_y"/>
                                          </p:val>
                                        </p:tav>
                                      </p:tavLst>
                                    </p:anim>
                                  </p:childTnLst>
                                </p:cTn>
                              </p:par>
                              <p:par>
                                <p:cTn id="95" presetID="2" presetClass="entr" presetSubtype="4" fill="hold" grpId="1" nodeType="withEffect">
                                  <p:stCondLst>
                                    <p:cond delay="0"/>
                                  </p:stCondLst>
                                  <p:childTnLst>
                                    <p:set>
                                      <p:cBhvr>
                                        <p:cTn id="96" dur="1" fill="hold">
                                          <p:stCondLst>
                                            <p:cond delay="0"/>
                                          </p:stCondLst>
                                        </p:cTn>
                                        <p:tgtEl>
                                          <p:spTgt spid="8"/>
                                        </p:tgtEl>
                                        <p:attrNameLst>
                                          <p:attrName>style.visibility</p:attrName>
                                        </p:attrNameLst>
                                      </p:cBhvr>
                                      <p:to>
                                        <p:strVal val="visible"/>
                                      </p:to>
                                    </p:set>
                                    <p:anim calcmode="lin" valueType="num">
                                      <p:cBhvr additive="base">
                                        <p:cTn id="97" dur="2000" fill="hold"/>
                                        <p:tgtEl>
                                          <p:spTgt spid="8"/>
                                        </p:tgtEl>
                                        <p:attrNameLst>
                                          <p:attrName>ppt_x</p:attrName>
                                        </p:attrNameLst>
                                      </p:cBhvr>
                                      <p:tavLst>
                                        <p:tav tm="0">
                                          <p:val>
                                            <p:strVal val="#ppt_x"/>
                                          </p:val>
                                        </p:tav>
                                        <p:tav tm="100000">
                                          <p:val>
                                            <p:strVal val="#ppt_x"/>
                                          </p:val>
                                        </p:tav>
                                      </p:tavLst>
                                    </p:anim>
                                    <p:anim calcmode="lin" valueType="num">
                                      <p:cBhvr additive="base">
                                        <p:cTn id="98" dur="2000" fill="hold"/>
                                        <p:tgtEl>
                                          <p:spTgt spid="8"/>
                                        </p:tgtEl>
                                        <p:attrNameLst>
                                          <p:attrName>ppt_y</p:attrName>
                                        </p:attrNameLst>
                                      </p:cBhvr>
                                      <p:tavLst>
                                        <p:tav tm="0">
                                          <p:val>
                                            <p:strVal val="1+#ppt_h/2"/>
                                          </p:val>
                                        </p:tav>
                                        <p:tav tm="100000">
                                          <p:val>
                                            <p:strVal val="#ppt_y"/>
                                          </p:val>
                                        </p:tav>
                                      </p:tavLst>
                                    </p:anim>
                                  </p:childTnLst>
                                </p:cTn>
                              </p:par>
                              <p:par>
                                <p:cTn id="99" presetID="2" presetClass="entr" presetSubtype="4" fill="hold" grpId="1" nodeType="withEffect">
                                  <p:stCondLst>
                                    <p:cond delay="0"/>
                                  </p:stCondLst>
                                  <p:childTnLst>
                                    <p:set>
                                      <p:cBhvr>
                                        <p:cTn id="100" dur="1" fill="hold">
                                          <p:stCondLst>
                                            <p:cond delay="0"/>
                                          </p:stCondLst>
                                        </p:cTn>
                                        <p:tgtEl>
                                          <p:spTgt spid="9"/>
                                        </p:tgtEl>
                                        <p:attrNameLst>
                                          <p:attrName>style.visibility</p:attrName>
                                        </p:attrNameLst>
                                      </p:cBhvr>
                                      <p:to>
                                        <p:strVal val="visible"/>
                                      </p:to>
                                    </p:set>
                                    <p:anim calcmode="lin" valueType="num">
                                      <p:cBhvr additive="base">
                                        <p:cTn id="101" dur="2000" fill="hold"/>
                                        <p:tgtEl>
                                          <p:spTgt spid="9"/>
                                        </p:tgtEl>
                                        <p:attrNameLst>
                                          <p:attrName>ppt_x</p:attrName>
                                        </p:attrNameLst>
                                      </p:cBhvr>
                                      <p:tavLst>
                                        <p:tav tm="0">
                                          <p:val>
                                            <p:strVal val="#ppt_x"/>
                                          </p:val>
                                        </p:tav>
                                        <p:tav tm="100000">
                                          <p:val>
                                            <p:strVal val="#ppt_x"/>
                                          </p:val>
                                        </p:tav>
                                      </p:tavLst>
                                    </p:anim>
                                    <p:anim calcmode="lin" valueType="num">
                                      <p:cBhvr additive="base">
                                        <p:cTn id="102" dur="2000" fill="hold"/>
                                        <p:tgtEl>
                                          <p:spTgt spid="9"/>
                                        </p:tgtEl>
                                        <p:attrNameLst>
                                          <p:attrName>ppt_y</p:attrName>
                                        </p:attrNameLst>
                                      </p:cBhvr>
                                      <p:tavLst>
                                        <p:tav tm="0">
                                          <p:val>
                                            <p:strVal val="1+#ppt_h/2"/>
                                          </p:val>
                                        </p:tav>
                                        <p:tav tm="100000">
                                          <p:val>
                                            <p:strVal val="#ppt_y"/>
                                          </p:val>
                                        </p:tav>
                                      </p:tavLst>
                                    </p:anim>
                                  </p:childTnLst>
                                </p:cTn>
                              </p:par>
                              <p:par>
                                <p:cTn id="103" presetID="2" presetClass="entr" presetSubtype="4" fill="hold" grpId="1" nodeType="withEffect">
                                  <p:stCondLst>
                                    <p:cond delay="0"/>
                                  </p:stCondLst>
                                  <p:childTnLst>
                                    <p:set>
                                      <p:cBhvr>
                                        <p:cTn id="104" dur="1" fill="hold">
                                          <p:stCondLst>
                                            <p:cond delay="0"/>
                                          </p:stCondLst>
                                        </p:cTn>
                                        <p:tgtEl>
                                          <p:spTgt spid="22"/>
                                        </p:tgtEl>
                                        <p:attrNameLst>
                                          <p:attrName>style.visibility</p:attrName>
                                        </p:attrNameLst>
                                      </p:cBhvr>
                                      <p:to>
                                        <p:strVal val="visible"/>
                                      </p:to>
                                    </p:set>
                                    <p:anim calcmode="lin" valueType="num">
                                      <p:cBhvr additive="base">
                                        <p:cTn id="105" dur="2000" fill="hold"/>
                                        <p:tgtEl>
                                          <p:spTgt spid="22"/>
                                        </p:tgtEl>
                                        <p:attrNameLst>
                                          <p:attrName>ppt_x</p:attrName>
                                        </p:attrNameLst>
                                      </p:cBhvr>
                                      <p:tavLst>
                                        <p:tav tm="0">
                                          <p:val>
                                            <p:strVal val="#ppt_x"/>
                                          </p:val>
                                        </p:tav>
                                        <p:tav tm="100000">
                                          <p:val>
                                            <p:strVal val="#ppt_x"/>
                                          </p:val>
                                        </p:tav>
                                      </p:tavLst>
                                    </p:anim>
                                    <p:anim calcmode="lin" valueType="num">
                                      <p:cBhvr additive="base">
                                        <p:cTn id="106" dur="2000" fill="hold"/>
                                        <p:tgtEl>
                                          <p:spTgt spid="22"/>
                                        </p:tgtEl>
                                        <p:attrNameLst>
                                          <p:attrName>ppt_y</p:attrName>
                                        </p:attrNameLst>
                                      </p:cBhvr>
                                      <p:tavLst>
                                        <p:tav tm="0">
                                          <p:val>
                                            <p:strVal val="1+#ppt_h/2"/>
                                          </p:val>
                                        </p:tav>
                                        <p:tav tm="100000">
                                          <p:val>
                                            <p:strVal val="#ppt_y"/>
                                          </p:val>
                                        </p:tav>
                                      </p:tavLst>
                                    </p:anim>
                                  </p:childTnLst>
                                </p:cTn>
                              </p:par>
                              <p:par>
                                <p:cTn id="107" presetID="2" presetClass="entr" presetSubtype="4" fill="hold" grpId="1" nodeType="withEffect">
                                  <p:stCondLst>
                                    <p:cond delay="0"/>
                                  </p:stCondLst>
                                  <p:childTnLst>
                                    <p:set>
                                      <p:cBhvr>
                                        <p:cTn id="108" dur="1" fill="hold">
                                          <p:stCondLst>
                                            <p:cond delay="0"/>
                                          </p:stCondLst>
                                        </p:cTn>
                                        <p:tgtEl>
                                          <p:spTgt spid="23"/>
                                        </p:tgtEl>
                                        <p:attrNameLst>
                                          <p:attrName>style.visibility</p:attrName>
                                        </p:attrNameLst>
                                      </p:cBhvr>
                                      <p:to>
                                        <p:strVal val="visible"/>
                                      </p:to>
                                    </p:set>
                                    <p:anim calcmode="lin" valueType="num">
                                      <p:cBhvr additive="base">
                                        <p:cTn id="109" dur="2000" fill="hold"/>
                                        <p:tgtEl>
                                          <p:spTgt spid="23"/>
                                        </p:tgtEl>
                                        <p:attrNameLst>
                                          <p:attrName>ppt_x</p:attrName>
                                        </p:attrNameLst>
                                      </p:cBhvr>
                                      <p:tavLst>
                                        <p:tav tm="0">
                                          <p:val>
                                            <p:strVal val="#ppt_x"/>
                                          </p:val>
                                        </p:tav>
                                        <p:tav tm="100000">
                                          <p:val>
                                            <p:strVal val="#ppt_x"/>
                                          </p:val>
                                        </p:tav>
                                      </p:tavLst>
                                    </p:anim>
                                    <p:anim calcmode="lin" valueType="num">
                                      <p:cBhvr additive="base">
                                        <p:cTn id="110" dur="2000" fill="hold"/>
                                        <p:tgtEl>
                                          <p:spTgt spid="23"/>
                                        </p:tgtEl>
                                        <p:attrNameLst>
                                          <p:attrName>ppt_y</p:attrName>
                                        </p:attrNameLst>
                                      </p:cBhvr>
                                      <p:tavLst>
                                        <p:tav tm="0">
                                          <p:val>
                                            <p:strVal val="1+#ppt_h/2"/>
                                          </p:val>
                                        </p:tav>
                                        <p:tav tm="100000">
                                          <p:val>
                                            <p:strVal val="#ppt_y"/>
                                          </p:val>
                                        </p:tav>
                                      </p:tavLst>
                                    </p:anim>
                                  </p:childTnLst>
                                </p:cTn>
                              </p:par>
                              <p:par>
                                <p:cTn id="111" presetID="2" presetClass="entr" presetSubtype="4" fill="hold" grpId="1" nodeType="withEffect">
                                  <p:stCondLst>
                                    <p:cond delay="0"/>
                                  </p:stCondLst>
                                  <p:childTnLst>
                                    <p:set>
                                      <p:cBhvr>
                                        <p:cTn id="112" dur="1" fill="hold">
                                          <p:stCondLst>
                                            <p:cond delay="0"/>
                                          </p:stCondLst>
                                        </p:cTn>
                                        <p:tgtEl>
                                          <p:spTgt spid="24"/>
                                        </p:tgtEl>
                                        <p:attrNameLst>
                                          <p:attrName>style.visibility</p:attrName>
                                        </p:attrNameLst>
                                      </p:cBhvr>
                                      <p:to>
                                        <p:strVal val="visible"/>
                                      </p:to>
                                    </p:set>
                                    <p:anim calcmode="lin" valueType="num">
                                      <p:cBhvr additive="base">
                                        <p:cTn id="113" dur="2000" fill="hold"/>
                                        <p:tgtEl>
                                          <p:spTgt spid="24"/>
                                        </p:tgtEl>
                                        <p:attrNameLst>
                                          <p:attrName>ppt_x</p:attrName>
                                        </p:attrNameLst>
                                      </p:cBhvr>
                                      <p:tavLst>
                                        <p:tav tm="0">
                                          <p:val>
                                            <p:strVal val="#ppt_x"/>
                                          </p:val>
                                        </p:tav>
                                        <p:tav tm="100000">
                                          <p:val>
                                            <p:strVal val="#ppt_x"/>
                                          </p:val>
                                        </p:tav>
                                      </p:tavLst>
                                    </p:anim>
                                    <p:anim calcmode="lin" valueType="num">
                                      <p:cBhvr additive="base">
                                        <p:cTn id="114" dur="2000" fill="hold"/>
                                        <p:tgtEl>
                                          <p:spTgt spid="24"/>
                                        </p:tgtEl>
                                        <p:attrNameLst>
                                          <p:attrName>ppt_y</p:attrName>
                                        </p:attrNameLst>
                                      </p:cBhvr>
                                      <p:tavLst>
                                        <p:tav tm="0">
                                          <p:val>
                                            <p:strVal val="1+#ppt_h/2"/>
                                          </p:val>
                                        </p:tav>
                                        <p:tav tm="100000">
                                          <p:val>
                                            <p:strVal val="#ppt_y"/>
                                          </p:val>
                                        </p:tav>
                                      </p:tavLst>
                                    </p:anim>
                                  </p:childTnLst>
                                </p:cTn>
                              </p:par>
                              <p:par>
                                <p:cTn id="115" presetID="2" presetClass="entr" presetSubtype="4" fill="hold" grpId="1" nodeType="withEffect">
                                  <p:stCondLst>
                                    <p:cond delay="0"/>
                                  </p:stCondLst>
                                  <p:childTnLst>
                                    <p:set>
                                      <p:cBhvr>
                                        <p:cTn id="116" dur="1" fill="hold">
                                          <p:stCondLst>
                                            <p:cond delay="0"/>
                                          </p:stCondLst>
                                        </p:cTn>
                                        <p:tgtEl>
                                          <p:spTgt spid="25"/>
                                        </p:tgtEl>
                                        <p:attrNameLst>
                                          <p:attrName>style.visibility</p:attrName>
                                        </p:attrNameLst>
                                      </p:cBhvr>
                                      <p:to>
                                        <p:strVal val="visible"/>
                                      </p:to>
                                    </p:set>
                                    <p:anim calcmode="lin" valueType="num">
                                      <p:cBhvr additive="base">
                                        <p:cTn id="117" dur="2000" fill="hold"/>
                                        <p:tgtEl>
                                          <p:spTgt spid="25"/>
                                        </p:tgtEl>
                                        <p:attrNameLst>
                                          <p:attrName>ppt_x</p:attrName>
                                        </p:attrNameLst>
                                      </p:cBhvr>
                                      <p:tavLst>
                                        <p:tav tm="0">
                                          <p:val>
                                            <p:strVal val="#ppt_x"/>
                                          </p:val>
                                        </p:tav>
                                        <p:tav tm="100000">
                                          <p:val>
                                            <p:strVal val="#ppt_x"/>
                                          </p:val>
                                        </p:tav>
                                      </p:tavLst>
                                    </p:anim>
                                    <p:anim calcmode="lin" valueType="num">
                                      <p:cBhvr additive="base">
                                        <p:cTn id="118" dur="2000" fill="hold"/>
                                        <p:tgtEl>
                                          <p:spTgt spid="25"/>
                                        </p:tgtEl>
                                        <p:attrNameLst>
                                          <p:attrName>ppt_y</p:attrName>
                                        </p:attrNameLst>
                                      </p:cBhvr>
                                      <p:tavLst>
                                        <p:tav tm="0">
                                          <p:val>
                                            <p:strVal val="1+#ppt_h/2"/>
                                          </p:val>
                                        </p:tav>
                                        <p:tav tm="100000">
                                          <p:val>
                                            <p:strVal val="#ppt_y"/>
                                          </p:val>
                                        </p:tav>
                                      </p:tavLst>
                                    </p:anim>
                                  </p:childTnLst>
                                </p:cTn>
                              </p:par>
                              <p:par>
                                <p:cTn id="119" presetID="2" presetClass="entr" presetSubtype="4" fill="hold" grpId="1" nodeType="withEffect">
                                  <p:stCondLst>
                                    <p:cond delay="0"/>
                                  </p:stCondLst>
                                  <p:childTnLst>
                                    <p:set>
                                      <p:cBhvr>
                                        <p:cTn id="120" dur="1" fill="hold">
                                          <p:stCondLst>
                                            <p:cond delay="0"/>
                                          </p:stCondLst>
                                        </p:cTn>
                                        <p:tgtEl>
                                          <p:spTgt spid="26"/>
                                        </p:tgtEl>
                                        <p:attrNameLst>
                                          <p:attrName>style.visibility</p:attrName>
                                        </p:attrNameLst>
                                      </p:cBhvr>
                                      <p:to>
                                        <p:strVal val="visible"/>
                                      </p:to>
                                    </p:set>
                                    <p:anim calcmode="lin" valueType="num">
                                      <p:cBhvr additive="base">
                                        <p:cTn id="121" dur="2000" fill="hold"/>
                                        <p:tgtEl>
                                          <p:spTgt spid="26"/>
                                        </p:tgtEl>
                                        <p:attrNameLst>
                                          <p:attrName>ppt_x</p:attrName>
                                        </p:attrNameLst>
                                      </p:cBhvr>
                                      <p:tavLst>
                                        <p:tav tm="0">
                                          <p:val>
                                            <p:strVal val="#ppt_x"/>
                                          </p:val>
                                        </p:tav>
                                        <p:tav tm="100000">
                                          <p:val>
                                            <p:strVal val="#ppt_x"/>
                                          </p:val>
                                        </p:tav>
                                      </p:tavLst>
                                    </p:anim>
                                    <p:anim calcmode="lin" valueType="num">
                                      <p:cBhvr additive="base">
                                        <p:cTn id="122" dur="2000" fill="hold"/>
                                        <p:tgtEl>
                                          <p:spTgt spid="26"/>
                                        </p:tgtEl>
                                        <p:attrNameLst>
                                          <p:attrName>ppt_y</p:attrName>
                                        </p:attrNameLst>
                                      </p:cBhvr>
                                      <p:tavLst>
                                        <p:tav tm="0">
                                          <p:val>
                                            <p:strVal val="1+#ppt_h/2"/>
                                          </p:val>
                                        </p:tav>
                                        <p:tav tm="100000">
                                          <p:val>
                                            <p:strVal val="#ppt_y"/>
                                          </p:val>
                                        </p:tav>
                                      </p:tavLst>
                                    </p:anim>
                                  </p:childTnLst>
                                </p:cTn>
                              </p:par>
                              <p:par>
                                <p:cTn id="123" presetID="2" presetClass="entr" presetSubtype="4" fill="hold" grpId="1" nodeType="withEffect">
                                  <p:stCondLst>
                                    <p:cond delay="0"/>
                                  </p:stCondLst>
                                  <p:childTnLst>
                                    <p:set>
                                      <p:cBhvr>
                                        <p:cTn id="124" dur="1" fill="hold">
                                          <p:stCondLst>
                                            <p:cond delay="0"/>
                                          </p:stCondLst>
                                        </p:cTn>
                                        <p:tgtEl>
                                          <p:spTgt spid="27"/>
                                        </p:tgtEl>
                                        <p:attrNameLst>
                                          <p:attrName>style.visibility</p:attrName>
                                        </p:attrNameLst>
                                      </p:cBhvr>
                                      <p:to>
                                        <p:strVal val="visible"/>
                                      </p:to>
                                    </p:set>
                                    <p:anim calcmode="lin" valueType="num">
                                      <p:cBhvr additive="base">
                                        <p:cTn id="125" dur="2000" fill="hold"/>
                                        <p:tgtEl>
                                          <p:spTgt spid="27"/>
                                        </p:tgtEl>
                                        <p:attrNameLst>
                                          <p:attrName>ppt_x</p:attrName>
                                        </p:attrNameLst>
                                      </p:cBhvr>
                                      <p:tavLst>
                                        <p:tav tm="0">
                                          <p:val>
                                            <p:strVal val="#ppt_x"/>
                                          </p:val>
                                        </p:tav>
                                        <p:tav tm="100000">
                                          <p:val>
                                            <p:strVal val="#ppt_x"/>
                                          </p:val>
                                        </p:tav>
                                      </p:tavLst>
                                    </p:anim>
                                    <p:anim calcmode="lin" valueType="num">
                                      <p:cBhvr additive="base">
                                        <p:cTn id="126" dur="2000" fill="hold"/>
                                        <p:tgtEl>
                                          <p:spTgt spid="27"/>
                                        </p:tgtEl>
                                        <p:attrNameLst>
                                          <p:attrName>ppt_y</p:attrName>
                                        </p:attrNameLst>
                                      </p:cBhvr>
                                      <p:tavLst>
                                        <p:tav tm="0">
                                          <p:val>
                                            <p:strVal val="1+#ppt_h/2"/>
                                          </p:val>
                                        </p:tav>
                                        <p:tav tm="100000">
                                          <p:val>
                                            <p:strVal val="#ppt_y"/>
                                          </p:val>
                                        </p:tav>
                                      </p:tavLst>
                                    </p:anim>
                                  </p:childTnLst>
                                </p:cTn>
                              </p:par>
                              <p:par>
                                <p:cTn id="127" presetID="2" presetClass="entr" presetSubtype="1" fill="hold" grpId="1" nodeType="withEffect">
                                  <p:stCondLst>
                                    <p:cond delay="0"/>
                                  </p:stCondLst>
                                  <p:childTnLst>
                                    <p:set>
                                      <p:cBhvr>
                                        <p:cTn id="128" dur="1" fill="hold">
                                          <p:stCondLst>
                                            <p:cond delay="0"/>
                                          </p:stCondLst>
                                        </p:cTn>
                                        <p:tgtEl>
                                          <p:spTgt spid="10"/>
                                        </p:tgtEl>
                                        <p:attrNameLst>
                                          <p:attrName>style.visibility</p:attrName>
                                        </p:attrNameLst>
                                      </p:cBhvr>
                                      <p:to>
                                        <p:strVal val="visible"/>
                                      </p:to>
                                    </p:set>
                                    <p:anim calcmode="lin" valueType="num">
                                      <p:cBhvr additive="base">
                                        <p:cTn id="129" dur="2000" fill="hold"/>
                                        <p:tgtEl>
                                          <p:spTgt spid="10"/>
                                        </p:tgtEl>
                                        <p:attrNameLst>
                                          <p:attrName>ppt_x</p:attrName>
                                        </p:attrNameLst>
                                      </p:cBhvr>
                                      <p:tavLst>
                                        <p:tav tm="0">
                                          <p:val>
                                            <p:strVal val="#ppt_x"/>
                                          </p:val>
                                        </p:tav>
                                        <p:tav tm="100000">
                                          <p:val>
                                            <p:strVal val="#ppt_x"/>
                                          </p:val>
                                        </p:tav>
                                      </p:tavLst>
                                    </p:anim>
                                    <p:anim calcmode="lin" valueType="num">
                                      <p:cBhvr additive="base">
                                        <p:cTn id="130" dur="2000" fill="hold"/>
                                        <p:tgtEl>
                                          <p:spTgt spid="10"/>
                                        </p:tgtEl>
                                        <p:attrNameLst>
                                          <p:attrName>ppt_y</p:attrName>
                                        </p:attrNameLst>
                                      </p:cBhvr>
                                      <p:tavLst>
                                        <p:tav tm="0">
                                          <p:val>
                                            <p:strVal val="0-#ppt_h/2"/>
                                          </p:val>
                                        </p:tav>
                                        <p:tav tm="100000">
                                          <p:val>
                                            <p:strVal val="#ppt_y"/>
                                          </p:val>
                                        </p:tav>
                                      </p:tavLst>
                                    </p:anim>
                                  </p:childTnLst>
                                </p:cTn>
                              </p:par>
                              <p:par>
                                <p:cTn id="131" presetID="2" presetClass="entr" presetSubtype="1" fill="hold" grpId="1" nodeType="withEffect">
                                  <p:stCondLst>
                                    <p:cond delay="0"/>
                                  </p:stCondLst>
                                  <p:childTnLst>
                                    <p:set>
                                      <p:cBhvr>
                                        <p:cTn id="132" dur="1" fill="hold">
                                          <p:stCondLst>
                                            <p:cond delay="0"/>
                                          </p:stCondLst>
                                        </p:cTn>
                                        <p:tgtEl>
                                          <p:spTgt spid="11"/>
                                        </p:tgtEl>
                                        <p:attrNameLst>
                                          <p:attrName>style.visibility</p:attrName>
                                        </p:attrNameLst>
                                      </p:cBhvr>
                                      <p:to>
                                        <p:strVal val="visible"/>
                                      </p:to>
                                    </p:set>
                                    <p:anim calcmode="lin" valueType="num">
                                      <p:cBhvr additive="base">
                                        <p:cTn id="133" dur="2000" fill="hold"/>
                                        <p:tgtEl>
                                          <p:spTgt spid="11"/>
                                        </p:tgtEl>
                                        <p:attrNameLst>
                                          <p:attrName>ppt_x</p:attrName>
                                        </p:attrNameLst>
                                      </p:cBhvr>
                                      <p:tavLst>
                                        <p:tav tm="0">
                                          <p:val>
                                            <p:strVal val="#ppt_x"/>
                                          </p:val>
                                        </p:tav>
                                        <p:tav tm="100000">
                                          <p:val>
                                            <p:strVal val="#ppt_x"/>
                                          </p:val>
                                        </p:tav>
                                      </p:tavLst>
                                    </p:anim>
                                    <p:anim calcmode="lin" valueType="num">
                                      <p:cBhvr additive="base">
                                        <p:cTn id="134" dur="2000" fill="hold"/>
                                        <p:tgtEl>
                                          <p:spTgt spid="11"/>
                                        </p:tgtEl>
                                        <p:attrNameLst>
                                          <p:attrName>ppt_y</p:attrName>
                                        </p:attrNameLst>
                                      </p:cBhvr>
                                      <p:tavLst>
                                        <p:tav tm="0">
                                          <p:val>
                                            <p:strVal val="0-#ppt_h/2"/>
                                          </p:val>
                                        </p:tav>
                                        <p:tav tm="100000">
                                          <p:val>
                                            <p:strVal val="#ppt_y"/>
                                          </p:val>
                                        </p:tav>
                                      </p:tavLst>
                                    </p:anim>
                                  </p:childTnLst>
                                </p:cTn>
                              </p:par>
                              <p:par>
                                <p:cTn id="135" presetID="2" presetClass="entr" presetSubtype="1" fill="hold" grpId="1" nodeType="withEffect">
                                  <p:stCondLst>
                                    <p:cond delay="0"/>
                                  </p:stCondLst>
                                  <p:childTnLst>
                                    <p:set>
                                      <p:cBhvr>
                                        <p:cTn id="136" dur="1" fill="hold">
                                          <p:stCondLst>
                                            <p:cond delay="0"/>
                                          </p:stCondLst>
                                        </p:cTn>
                                        <p:tgtEl>
                                          <p:spTgt spid="12"/>
                                        </p:tgtEl>
                                        <p:attrNameLst>
                                          <p:attrName>style.visibility</p:attrName>
                                        </p:attrNameLst>
                                      </p:cBhvr>
                                      <p:to>
                                        <p:strVal val="visible"/>
                                      </p:to>
                                    </p:set>
                                    <p:anim calcmode="lin" valueType="num">
                                      <p:cBhvr additive="base">
                                        <p:cTn id="137" dur="2000" fill="hold"/>
                                        <p:tgtEl>
                                          <p:spTgt spid="12"/>
                                        </p:tgtEl>
                                        <p:attrNameLst>
                                          <p:attrName>ppt_x</p:attrName>
                                        </p:attrNameLst>
                                      </p:cBhvr>
                                      <p:tavLst>
                                        <p:tav tm="0">
                                          <p:val>
                                            <p:strVal val="#ppt_x"/>
                                          </p:val>
                                        </p:tav>
                                        <p:tav tm="100000">
                                          <p:val>
                                            <p:strVal val="#ppt_x"/>
                                          </p:val>
                                        </p:tav>
                                      </p:tavLst>
                                    </p:anim>
                                    <p:anim calcmode="lin" valueType="num">
                                      <p:cBhvr additive="base">
                                        <p:cTn id="138" dur="2000" fill="hold"/>
                                        <p:tgtEl>
                                          <p:spTgt spid="12"/>
                                        </p:tgtEl>
                                        <p:attrNameLst>
                                          <p:attrName>ppt_y</p:attrName>
                                        </p:attrNameLst>
                                      </p:cBhvr>
                                      <p:tavLst>
                                        <p:tav tm="0">
                                          <p:val>
                                            <p:strVal val="0-#ppt_h/2"/>
                                          </p:val>
                                        </p:tav>
                                        <p:tav tm="100000">
                                          <p:val>
                                            <p:strVal val="#ppt_y"/>
                                          </p:val>
                                        </p:tav>
                                      </p:tavLst>
                                    </p:anim>
                                  </p:childTnLst>
                                </p:cTn>
                              </p:par>
                              <p:par>
                                <p:cTn id="139" presetID="2" presetClass="entr" presetSubtype="1" fill="hold" grpId="1" nodeType="withEffect">
                                  <p:stCondLst>
                                    <p:cond delay="0"/>
                                  </p:stCondLst>
                                  <p:childTnLst>
                                    <p:set>
                                      <p:cBhvr>
                                        <p:cTn id="140" dur="1" fill="hold">
                                          <p:stCondLst>
                                            <p:cond delay="0"/>
                                          </p:stCondLst>
                                        </p:cTn>
                                        <p:tgtEl>
                                          <p:spTgt spid="13"/>
                                        </p:tgtEl>
                                        <p:attrNameLst>
                                          <p:attrName>style.visibility</p:attrName>
                                        </p:attrNameLst>
                                      </p:cBhvr>
                                      <p:to>
                                        <p:strVal val="visible"/>
                                      </p:to>
                                    </p:set>
                                    <p:anim calcmode="lin" valueType="num">
                                      <p:cBhvr additive="base">
                                        <p:cTn id="141" dur="2000" fill="hold"/>
                                        <p:tgtEl>
                                          <p:spTgt spid="13"/>
                                        </p:tgtEl>
                                        <p:attrNameLst>
                                          <p:attrName>ppt_x</p:attrName>
                                        </p:attrNameLst>
                                      </p:cBhvr>
                                      <p:tavLst>
                                        <p:tav tm="0">
                                          <p:val>
                                            <p:strVal val="#ppt_x"/>
                                          </p:val>
                                        </p:tav>
                                        <p:tav tm="100000">
                                          <p:val>
                                            <p:strVal val="#ppt_x"/>
                                          </p:val>
                                        </p:tav>
                                      </p:tavLst>
                                    </p:anim>
                                    <p:anim calcmode="lin" valueType="num">
                                      <p:cBhvr additive="base">
                                        <p:cTn id="142" dur="2000" fill="hold"/>
                                        <p:tgtEl>
                                          <p:spTgt spid="13"/>
                                        </p:tgtEl>
                                        <p:attrNameLst>
                                          <p:attrName>ppt_y</p:attrName>
                                        </p:attrNameLst>
                                      </p:cBhvr>
                                      <p:tavLst>
                                        <p:tav tm="0">
                                          <p:val>
                                            <p:strVal val="0-#ppt_h/2"/>
                                          </p:val>
                                        </p:tav>
                                        <p:tav tm="100000">
                                          <p:val>
                                            <p:strVal val="#ppt_y"/>
                                          </p:val>
                                        </p:tav>
                                      </p:tavLst>
                                    </p:anim>
                                  </p:childTnLst>
                                </p:cTn>
                              </p:par>
                              <p:par>
                                <p:cTn id="143" presetID="2" presetClass="entr" presetSubtype="1" fill="hold" grpId="1" nodeType="withEffect">
                                  <p:stCondLst>
                                    <p:cond delay="0"/>
                                  </p:stCondLst>
                                  <p:childTnLst>
                                    <p:set>
                                      <p:cBhvr>
                                        <p:cTn id="144" dur="1" fill="hold">
                                          <p:stCondLst>
                                            <p:cond delay="0"/>
                                          </p:stCondLst>
                                        </p:cTn>
                                        <p:tgtEl>
                                          <p:spTgt spid="14"/>
                                        </p:tgtEl>
                                        <p:attrNameLst>
                                          <p:attrName>style.visibility</p:attrName>
                                        </p:attrNameLst>
                                      </p:cBhvr>
                                      <p:to>
                                        <p:strVal val="visible"/>
                                      </p:to>
                                    </p:set>
                                    <p:anim calcmode="lin" valueType="num">
                                      <p:cBhvr additive="base">
                                        <p:cTn id="145" dur="2000" fill="hold"/>
                                        <p:tgtEl>
                                          <p:spTgt spid="14"/>
                                        </p:tgtEl>
                                        <p:attrNameLst>
                                          <p:attrName>ppt_x</p:attrName>
                                        </p:attrNameLst>
                                      </p:cBhvr>
                                      <p:tavLst>
                                        <p:tav tm="0">
                                          <p:val>
                                            <p:strVal val="#ppt_x"/>
                                          </p:val>
                                        </p:tav>
                                        <p:tav tm="100000">
                                          <p:val>
                                            <p:strVal val="#ppt_x"/>
                                          </p:val>
                                        </p:tav>
                                      </p:tavLst>
                                    </p:anim>
                                    <p:anim calcmode="lin" valueType="num">
                                      <p:cBhvr additive="base">
                                        <p:cTn id="146" dur="2000" fill="hold"/>
                                        <p:tgtEl>
                                          <p:spTgt spid="14"/>
                                        </p:tgtEl>
                                        <p:attrNameLst>
                                          <p:attrName>ppt_y</p:attrName>
                                        </p:attrNameLst>
                                      </p:cBhvr>
                                      <p:tavLst>
                                        <p:tav tm="0">
                                          <p:val>
                                            <p:strVal val="0-#ppt_h/2"/>
                                          </p:val>
                                        </p:tav>
                                        <p:tav tm="100000">
                                          <p:val>
                                            <p:strVal val="#ppt_y"/>
                                          </p:val>
                                        </p:tav>
                                      </p:tavLst>
                                    </p:anim>
                                  </p:childTnLst>
                                </p:cTn>
                              </p:par>
                              <p:par>
                                <p:cTn id="147" presetID="2" presetClass="entr" presetSubtype="1" fill="hold" grpId="1" nodeType="withEffect">
                                  <p:stCondLst>
                                    <p:cond delay="0"/>
                                  </p:stCondLst>
                                  <p:childTnLst>
                                    <p:set>
                                      <p:cBhvr>
                                        <p:cTn id="148" dur="1" fill="hold">
                                          <p:stCondLst>
                                            <p:cond delay="0"/>
                                          </p:stCondLst>
                                        </p:cTn>
                                        <p:tgtEl>
                                          <p:spTgt spid="15"/>
                                        </p:tgtEl>
                                        <p:attrNameLst>
                                          <p:attrName>style.visibility</p:attrName>
                                        </p:attrNameLst>
                                      </p:cBhvr>
                                      <p:to>
                                        <p:strVal val="visible"/>
                                      </p:to>
                                    </p:set>
                                    <p:anim calcmode="lin" valueType="num">
                                      <p:cBhvr additive="base">
                                        <p:cTn id="149" dur="2000" fill="hold"/>
                                        <p:tgtEl>
                                          <p:spTgt spid="15"/>
                                        </p:tgtEl>
                                        <p:attrNameLst>
                                          <p:attrName>ppt_x</p:attrName>
                                        </p:attrNameLst>
                                      </p:cBhvr>
                                      <p:tavLst>
                                        <p:tav tm="0">
                                          <p:val>
                                            <p:strVal val="#ppt_x"/>
                                          </p:val>
                                        </p:tav>
                                        <p:tav tm="100000">
                                          <p:val>
                                            <p:strVal val="#ppt_x"/>
                                          </p:val>
                                        </p:tav>
                                      </p:tavLst>
                                    </p:anim>
                                    <p:anim calcmode="lin" valueType="num">
                                      <p:cBhvr additive="base">
                                        <p:cTn id="150" dur="2000" fill="hold"/>
                                        <p:tgtEl>
                                          <p:spTgt spid="15"/>
                                        </p:tgtEl>
                                        <p:attrNameLst>
                                          <p:attrName>ppt_y</p:attrName>
                                        </p:attrNameLst>
                                      </p:cBhvr>
                                      <p:tavLst>
                                        <p:tav tm="0">
                                          <p:val>
                                            <p:strVal val="0-#ppt_h/2"/>
                                          </p:val>
                                        </p:tav>
                                        <p:tav tm="100000">
                                          <p:val>
                                            <p:strVal val="#ppt_y"/>
                                          </p:val>
                                        </p:tav>
                                      </p:tavLst>
                                    </p:anim>
                                  </p:childTnLst>
                                </p:cTn>
                              </p:par>
                              <p:par>
                                <p:cTn id="151" presetID="2" presetClass="entr" presetSubtype="1" fill="hold" grpId="1" nodeType="withEffect">
                                  <p:stCondLst>
                                    <p:cond delay="0"/>
                                  </p:stCondLst>
                                  <p:childTnLst>
                                    <p:set>
                                      <p:cBhvr>
                                        <p:cTn id="152" dur="1" fill="hold">
                                          <p:stCondLst>
                                            <p:cond delay="0"/>
                                          </p:stCondLst>
                                        </p:cTn>
                                        <p:tgtEl>
                                          <p:spTgt spid="16"/>
                                        </p:tgtEl>
                                        <p:attrNameLst>
                                          <p:attrName>style.visibility</p:attrName>
                                        </p:attrNameLst>
                                      </p:cBhvr>
                                      <p:to>
                                        <p:strVal val="visible"/>
                                      </p:to>
                                    </p:set>
                                    <p:anim calcmode="lin" valueType="num">
                                      <p:cBhvr additive="base">
                                        <p:cTn id="153" dur="2000" fill="hold"/>
                                        <p:tgtEl>
                                          <p:spTgt spid="16"/>
                                        </p:tgtEl>
                                        <p:attrNameLst>
                                          <p:attrName>ppt_x</p:attrName>
                                        </p:attrNameLst>
                                      </p:cBhvr>
                                      <p:tavLst>
                                        <p:tav tm="0">
                                          <p:val>
                                            <p:strVal val="#ppt_x"/>
                                          </p:val>
                                        </p:tav>
                                        <p:tav tm="100000">
                                          <p:val>
                                            <p:strVal val="#ppt_x"/>
                                          </p:val>
                                        </p:tav>
                                      </p:tavLst>
                                    </p:anim>
                                    <p:anim calcmode="lin" valueType="num">
                                      <p:cBhvr additive="base">
                                        <p:cTn id="154" dur="2000" fill="hold"/>
                                        <p:tgtEl>
                                          <p:spTgt spid="16"/>
                                        </p:tgtEl>
                                        <p:attrNameLst>
                                          <p:attrName>ppt_y</p:attrName>
                                        </p:attrNameLst>
                                      </p:cBhvr>
                                      <p:tavLst>
                                        <p:tav tm="0">
                                          <p:val>
                                            <p:strVal val="0-#ppt_h/2"/>
                                          </p:val>
                                        </p:tav>
                                        <p:tav tm="100000">
                                          <p:val>
                                            <p:strVal val="#ppt_y"/>
                                          </p:val>
                                        </p:tav>
                                      </p:tavLst>
                                    </p:anim>
                                  </p:childTnLst>
                                </p:cTn>
                              </p:par>
                              <p:par>
                                <p:cTn id="155" presetID="2" presetClass="entr" presetSubtype="1" fill="hold" grpId="1" nodeType="withEffect">
                                  <p:stCondLst>
                                    <p:cond delay="0"/>
                                  </p:stCondLst>
                                  <p:childTnLst>
                                    <p:set>
                                      <p:cBhvr>
                                        <p:cTn id="156" dur="1" fill="hold">
                                          <p:stCondLst>
                                            <p:cond delay="0"/>
                                          </p:stCondLst>
                                        </p:cTn>
                                        <p:tgtEl>
                                          <p:spTgt spid="17"/>
                                        </p:tgtEl>
                                        <p:attrNameLst>
                                          <p:attrName>style.visibility</p:attrName>
                                        </p:attrNameLst>
                                      </p:cBhvr>
                                      <p:to>
                                        <p:strVal val="visible"/>
                                      </p:to>
                                    </p:set>
                                    <p:anim calcmode="lin" valueType="num">
                                      <p:cBhvr additive="base">
                                        <p:cTn id="157" dur="2000" fill="hold"/>
                                        <p:tgtEl>
                                          <p:spTgt spid="17"/>
                                        </p:tgtEl>
                                        <p:attrNameLst>
                                          <p:attrName>ppt_x</p:attrName>
                                        </p:attrNameLst>
                                      </p:cBhvr>
                                      <p:tavLst>
                                        <p:tav tm="0">
                                          <p:val>
                                            <p:strVal val="#ppt_x"/>
                                          </p:val>
                                        </p:tav>
                                        <p:tav tm="100000">
                                          <p:val>
                                            <p:strVal val="#ppt_x"/>
                                          </p:val>
                                        </p:tav>
                                      </p:tavLst>
                                    </p:anim>
                                    <p:anim calcmode="lin" valueType="num">
                                      <p:cBhvr additive="base">
                                        <p:cTn id="158" dur="2000" fill="hold"/>
                                        <p:tgtEl>
                                          <p:spTgt spid="17"/>
                                        </p:tgtEl>
                                        <p:attrNameLst>
                                          <p:attrName>ppt_y</p:attrName>
                                        </p:attrNameLst>
                                      </p:cBhvr>
                                      <p:tavLst>
                                        <p:tav tm="0">
                                          <p:val>
                                            <p:strVal val="0-#ppt_h/2"/>
                                          </p:val>
                                        </p:tav>
                                        <p:tav tm="100000">
                                          <p:val>
                                            <p:strVal val="#ppt_y"/>
                                          </p:val>
                                        </p:tav>
                                      </p:tavLst>
                                    </p:anim>
                                  </p:childTnLst>
                                </p:cTn>
                              </p:par>
                              <p:par>
                                <p:cTn id="159" presetID="2" presetClass="entr" presetSubtype="1" fill="hold" grpId="1" nodeType="withEffect">
                                  <p:stCondLst>
                                    <p:cond delay="0"/>
                                  </p:stCondLst>
                                  <p:childTnLst>
                                    <p:set>
                                      <p:cBhvr>
                                        <p:cTn id="160" dur="1" fill="hold">
                                          <p:stCondLst>
                                            <p:cond delay="0"/>
                                          </p:stCondLst>
                                        </p:cTn>
                                        <p:tgtEl>
                                          <p:spTgt spid="18"/>
                                        </p:tgtEl>
                                        <p:attrNameLst>
                                          <p:attrName>style.visibility</p:attrName>
                                        </p:attrNameLst>
                                      </p:cBhvr>
                                      <p:to>
                                        <p:strVal val="visible"/>
                                      </p:to>
                                    </p:set>
                                    <p:anim calcmode="lin" valueType="num">
                                      <p:cBhvr additive="base">
                                        <p:cTn id="161" dur="2000" fill="hold"/>
                                        <p:tgtEl>
                                          <p:spTgt spid="18"/>
                                        </p:tgtEl>
                                        <p:attrNameLst>
                                          <p:attrName>ppt_x</p:attrName>
                                        </p:attrNameLst>
                                      </p:cBhvr>
                                      <p:tavLst>
                                        <p:tav tm="0">
                                          <p:val>
                                            <p:strVal val="#ppt_x"/>
                                          </p:val>
                                        </p:tav>
                                        <p:tav tm="100000">
                                          <p:val>
                                            <p:strVal val="#ppt_x"/>
                                          </p:val>
                                        </p:tav>
                                      </p:tavLst>
                                    </p:anim>
                                    <p:anim calcmode="lin" valueType="num">
                                      <p:cBhvr additive="base">
                                        <p:cTn id="162" dur="2000" fill="hold"/>
                                        <p:tgtEl>
                                          <p:spTgt spid="18"/>
                                        </p:tgtEl>
                                        <p:attrNameLst>
                                          <p:attrName>ppt_y</p:attrName>
                                        </p:attrNameLst>
                                      </p:cBhvr>
                                      <p:tavLst>
                                        <p:tav tm="0">
                                          <p:val>
                                            <p:strVal val="0-#ppt_h/2"/>
                                          </p:val>
                                        </p:tav>
                                        <p:tav tm="100000">
                                          <p:val>
                                            <p:strVal val="#ppt_y"/>
                                          </p:val>
                                        </p:tav>
                                      </p:tavLst>
                                    </p:anim>
                                  </p:childTnLst>
                                </p:cTn>
                              </p:par>
                              <p:par>
                                <p:cTn id="163" presetID="2" presetClass="entr" presetSubtype="1" fill="hold" grpId="1" nodeType="withEffect">
                                  <p:stCondLst>
                                    <p:cond delay="0"/>
                                  </p:stCondLst>
                                  <p:childTnLst>
                                    <p:set>
                                      <p:cBhvr>
                                        <p:cTn id="164" dur="1" fill="hold">
                                          <p:stCondLst>
                                            <p:cond delay="0"/>
                                          </p:stCondLst>
                                        </p:cTn>
                                        <p:tgtEl>
                                          <p:spTgt spid="19"/>
                                        </p:tgtEl>
                                        <p:attrNameLst>
                                          <p:attrName>style.visibility</p:attrName>
                                        </p:attrNameLst>
                                      </p:cBhvr>
                                      <p:to>
                                        <p:strVal val="visible"/>
                                      </p:to>
                                    </p:set>
                                    <p:anim calcmode="lin" valueType="num">
                                      <p:cBhvr additive="base">
                                        <p:cTn id="165" dur="2000" fill="hold"/>
                                        <p:tgtEl>
                                          <p:spTgt spid="19"/>
                                        </p:tgtEl>
                                        <p:attrNameLst>
                                          <p:attrName>ppt_x</p:attrName>
                                        </p:attrNameLst>
                                      </p:cBhvr>
                                      <p:tavLst>
                                        <p:tav tm="0">
                                          <p:val>
                                            <p:strVal val="#ppt_x"/>
                                          </p:val>
                                        </p:tav>
                                        <p:tav tm="100000">
                                          <p:val>
                                            <p:strVal val="#ppt_x"/>
                                          </p:val>
                                        </p:tav>
                                      </p:tavLst>
                                    </p:anim>
                                    <p:anim calcmode="lin" valueType="num">
                                      <p:cBhvr additive="base">
                                        <p:cTn id="166" dur="2000" fill="hold"/>
                                        <p:tgtEl>
                                          <p:spTgt spid="19"/>
                                        </p:tgtEl>
                                        <p:attrNameLst>
                                          <p:attrName>ppt_y</p:attrName>
                                        </p:attrNameLst>
                                      </p:cBhvr>
                                      <p:tavLst>
                                        <p:tav tm="0">
                                          <p:val>
                                            <p:strVal val="0-#ppt_h/2"/>
                                          </p:val>
                                        </p:tav>
                                        <p:tav tm="100000">
                                          <p:val>
                                            <p:strVal val="#ppt_y"/>
                                          </p:val>
                                        </p:tav>
                                      </p:tavLst>
                                    </p:anim>
                                  </p:childTnLst>
                                </p:cTn>
                              </p:par>
                              <p:par>
                                <p:cTn id="167" presetID="2" presetClass="entr" presetSubtype="1" fill="hold" grpId="1" nodeType="withEffect">
                                  <p:stCondLst>
                                    <p:cond delay="0"/>
                                  </p:stCondLst>
                                  <p:childTnLst>
                                    <p:set>
                                      <p:cBhvr>
                                        <p:cTn id="168" dur="1" fill="hold">
                                          <p:stCondLst>
                                            <p:cond delay="0"/>
                                          </p:stCondLst>
                                        </p:cTn>
                                        <p:tgtEl>
                                          <p:spTgt spid="20"/>
                                        </p:tgtEl>
                                        <p:attrNameLst>
                                          <p:attrName>style.visibility</p:attrName>
                                        </p:attrNameLst>
                                      </p:cBhvr>
                                      <p:to>
                                        <p:strVal val="visible"/>
                                      </p:to>
                                    </p:set>
                                    <p:anim calcmode="lin" valueType="num">
                                      <p:cBhvr additive="base">
                                        <p:cTn id="169" dur="2000" fill="hold"/>
                                        <p:tgtEl>
                                          <p:spTgt spid="20"/>
                                        </p:tgtEl>
                                        <p:attrNameLst>
                                          <p:attrName>ppt_x</p:attrName>
                                        </p:attrNameLst>
                                      </p:cBhvr>
                                      <p:tavLst>
                                        <p:tav tm="0">
                                          <p:val>
                                            <p:strVal val="#ppt_x"/>
                                          </p:val>
                                        </p:tav>
                                        <p:tav tm="100000">
                                          <p:val>
                                            <p:strVal val="#ppt_x"/>
                                          </p:val>
                                        </p:tav>
                                      </p:tavLst>
                                    </p:anim>
                                    <p:anim calcmode="lin" valueType="num">
                                      <p:cBhvr additive="base">
                                        <p:cTn id="170" dur="2000" fill="hold"/>
                                        <p:tgtEl>
                                          <p:spTgt spid="20"/>
                                        </p:tgtEl>
                                        <p:attrNameLst>
                                          <p:attrName>ppt_y</p:attrName>
                                        </p:attrNameLst>
                                      </p:cBhvr>
                                      <p:tavLst>
                                        <p:tav tm="0">
                                          <p:val>
                                            <p:strVal val="0-#ppt_h/2"/>
                                          </p:val>
                                        </p:tav>
                                        <p:tav tm="100000">
                                          <p:val>
                                            <p:strVal val="#ppt_y"/>
                                          </p:val>
                                        </p:tav>
                                      </p:tavLst>
                                    </p:anim>
                                  </p:childTnLst>
                                </p:cTn>
                              </p:par>
                              <p:par>
                                <p:cTn id="171" presetID="2" presetClass="entr" presetSubtype="1" fill="hold" grpId="1" nodeType="withEffect">
                                  <p:stCondLst>
                                    <p:cond delay="0"/>
                                  </p:stCondLst>
                                  <p:childTnLst>
                                    <p:set>
                                      <p:cBhvr>
                                        <p:cTn id="172" dur="1" fill="hold">
                                          <p:stCondLst>
                                            <p:cond delay="0"/>
                                          </p:stCondLst>
                                        </p:cTn>
                                        <p:tgtEl>
                                          <p:spTgt spid="21"/>
                                        </p:tgtEl>
                                        <p:attrNameLst>
                                          <p:attrName>style.visibility</p:attrName>
                                        </p:attrNameLst>
                                      </p:cBhvr>
                                      <p:to>
                                        <p:strVal val="visible"/>
                                      </p:to>
                                    </p:set>
                                    <p:anim calcmode="lin" valueType="num">
                                      <p:cBhvr additive="base">
                                        <p:cTn id="173" dur="2000" fill="hold"/>
                                        <p:tgtEl>
                                          <p:spTgt spid="21"/>
                                        </p:tgtEl>
                                        <p:attrNameLst>
                                          <p:attrName>ppt_x</p:attrName>
                                        </p:attrNameLst>
                                      </p:cBhvr>
                                      <p:tavLst>
                                        <p:tav tm="0">
                                          <p:val>
                                            <p:strVal val="#ppt_x"/>
                                          </p:val>
                                        </p:tav>
                                        <p:tav tm="100000">
                                          <p:val>
                                            <p:strVal val="#ppt_x"/>
                                          </p:val>
                                        </p:tav>
                                      </p:tavLst>
                                    </p:anim>
                                    <p:anim calcmode="lin" valueType="num">
                                      <p:cBhvr additive="base">
                                        <p:cTn id="174" dur="2000" fill="hold"/>
                                        <p:tgtEl>
                                          <p:spTgt spid="21"/>
                                        </p:tgtEl>
                                        <p:attrNameLst>
                                          <p:attrName>ppt_y</p:attrName>
                                        </p:attrNameLst>
                                      </p:cBhvr>
                                      <p:tavLst>
                                        <p:tav tm="0">
                                          <p:val>
                                            <p:strVal val="0-#ppt_h/2"/>
                                          </p:val>
                                        </p:tav>
                                        <p:tav tm="100000">
                                          <p:val>
                                            <p:strVal val="#ppt_y"/>
                                          </p:val>
                                        </p:tav>
                                      </p:tavLst>
                                    </p:anim>
                                  </p:childTnLst>
                                </p:cTn>
                              </p:par>
                            </p:childTnLst>
                          </p:cTn>
                        </p:par>
                        <p:par>
                          <p:cTn id="175" fill="hold">
                            <p:stCondLst>
                              <p:cond delay="2000"/>
                            </p:stCondLst>
                            <p:childTnLst>
                              <p:par>
                                <p:cTn id="176" presetID="2" presetClass="exit" presetSubtype="8" fill="hold" grpId="2"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0-ppt_w/2"/>
                                          </p:val>
                                        </p:tav>
                                      </p:tavLst>
                                    </p:anim>
                                    <p:anim calcmode="lin" valueType="num">
                                      <p:cBhvr additive="base">
                                        <p:cTn id="178" dur="2000"/>
                                        <p:tgtEl>
                                          <p:spTgt spid="4"/>
                                        </p:tgtEl>
                                        <p:attrNameLst>
                                          <p:attrName>ppt_y</p:attrName>
                                        </p:attrNameLst>
                                      </p:cBhvr>
                                      <p:tavLst>
                                        <p:tav tm="0">
                                          <p:val>
                                            <p:strVal val="ppt_y"/>
                                          </p:val>
                                        </p:tav>
                                        <p:tav tm="100000">
                                          <p:val>
                                            <p:strVal val="ppt_y"/>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2000"/>
                                        <p:tgtEl>
                                          <p:spTgt spid="5"/>
                                        </p:tgtEl>
                                        <p:attrNameLst>
                                          <p:attrName>ppt_x</p:attrName>
                                        </p:attrNameLst>
                                      </p:cBhvr>
                                      <p:tavLst>
                                        <p:tav tm="0">
                                          <p:val>
                                            <p:strVal val="ppt_x"/>
                                          </p:val>
                                        </p:tav>
                                        <p:tav tm="100000">
                                          <p:val>
                                            <p:strVal val="0-ppt_w/2"/>
                                          </p:val>
                                        </p:tav>
                                      </p:tavLst>
                                    </p:anim>
                                    <p:anim calcmode="lin" valueType="num">
                                      <p:cBhvr additive="base">
                                        <p:cTn id="182" dur="2000"/>
                                        <p:tgtEl>
                                          <p:spTgt spid="5"/>
                                        </p:tgtEl>
                                        <p:attrNameLst>
                                          <p:attrName>ppt_y</p:attrName>
                                        </p:attrNameLst>
                                      </p:cBhvr>
                                      <p:tavLst>
                                        <p:tav tm="0">
                                          <p:val>
                                            <p:strVal val="ppt_y"/>
                                          </p:val>
                                        </p:tav>
                                        <p:tav tm="100000">
                                          <p:val>
                                            <p:strVal val="ppt_y"/>
                                          </p:val>
                                        </p:tav>
                                      </p:tavLst>
                                    </p:anim>
                                    <p:set>
                                      <p:cBhvr>
                                        <p:cTn id="183" dur="1" fill="hold">
                                          <p:stCondLst>
                                            <p:cond delay="1999"/>
                                          </p:stCondLst>
                                        </p:cTn>
                                        <p:tgtEl>
                                          <p:spTgt spid="5"/>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2000"/>
                                        <p:tgtEl>
                                          <p:spTgt spid="6"/>
                                        </p:tgtEl>
                                        <p:attrNameLst>
                                          <p:attrName>ppt_x</p:attrName>
                                        </p:attrNameLst>
                                      </p:cBhvr>
                                      <p:tavLst>
                                        <p:tav tm="0">
                                          <p:val>
                                            <p:strVal val="ppt_x"/>
                                          </p:val>
                                        </p:tav>
                                        <p:tav tm="100000">
                                          <p:val>
                                            <p:strVal val="0-ppt_w/2"/>
                                          </p:val>
                                        </p:tav>
                                      </p:tavLst>
                                    </p:anim>
                                    <p:anim calcmode="lin" valueType="num">
                                      <p:cBhvr additive="base">
                                        <p:cTn id="186" dur="2000"/>
                                        <p:tgtEl>
                                          <p:spTgt spid="6"/>
                                        </p:tgtEl>
                                        <p:attrNameLst>
                                          <p:attrName>ppt_y</p:attrName>
                                        </p:attrNameLst>
                                      </p:cBhvr>
                                      <p:tavLst>
                                        <p:tav tm="0">
                                          <p:val>
                                            <p:strVal val="ppt_y"/>
                                          </p:val>
                                        </p:tav>
                                        <p:tav tm="100000">
                                          <p:val>
                                            <p:strVal val="ppt_y"/>
                                          </p:val>
                                        </p:tav>
                                      </p:tavLst>
                                    </p:anim>
                                    <p:set>
                                      <p:cBhvr>
                                        <p:cTn id="187" dur="1" fill="hold">
                                          <p:stCondLst>
                                            <p:cond delay="1999"/>
                                          </p:stCondLst>
                                        </p:cTn>
                                        <p:tgtEl>
                                          <p:spTgt spid="6"/>
                                        </p:tgtEl>
                                        <p:attrNameLst>
                                          <p:attrName>style.visibility</p:attrName>
                                        </p:attrNameLst>
                                      </p:cBhvr>
                                      <p:to>
                                        <p:strVal val="hidden"/>
                                      </p:to>
                                    </p:set>
                                  </p:childTnLst>
                                </p:cTn>
                              </p:par>
                              <p:par>
                                <p:cTn id="188" presetID="2" presetClass="exit" presetSubtype="8" fill="hold" grpId="2"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0-ppt_w/2"/>
                                          </p:val>
                                        </p:tav>
                                      </p:tavLst>
                                    </p:anim>
                                    <p:anim calcmode="lin" valueType="num">
                                      <p:cBhvr additive="base">
                                        <p:cTn id="190" dur="2000"/>
                                        <p:tgtEl>
                                          <p:spTgt spid="7"/>
                                        </p:tgtEl>
                                        <p:attrNameLst>
                                          <p:attrName>ppt_y</p:attrName>
                                        </p:attrNameLst>
                                      </p:cBhvr>
                                      <p:tavLst>
                                        <p:tav tm="0">
                                          <p:val>
                                            <p:strVal val="ppt_y"/>
                                          </p:val>
                                        </p:tav>
                                        <p:tav tm="100000">
                                          <p:val>
                                            <p:strVal val="ppt_y"/>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2000"/>
                                        <p:tgtEl>
                                          <p:spTgt spid="8"/>
                                        </p:tgtEl>
                                        <p:attrNameLst>
                                          <p:attrName>ppt_x</p:attrName>
                                        </p:attrNameLst>
                                      </p:cBhvr>
                                      <p:tavLst>
                                        <p:tav tm="0">
                                          <p:val>
                                            <p:strVal val="ppt_x"/>
                                          </p:val>
                                        </p:tav>
                                        <p:tav tm="100000">
                                          <p:val>
                                            <p:strVal val="0-ppt_w/2"/>
                                          </p:val>
                                        </p:tav>
                                      </p:tavLst>
                                    </p:anim>
                                    <p:anim calcmode="lin" valueType="num">
                                      <p:cBhvr additive="base">
                                        <p:cTn id="194" dur="2000"/>
                                        <p:tgtEl>
                                          <p:spTgt spid="8"/>
                                        </p:tgtEl>
                                        <p:attrNameLst>
                                          <p:attrName>ppt_y</p:attrName>
                                        </p:attrNameLst>
                                      </p:cBhvr>
                                      <p:tavLst>
                                        <p:tav tm="0">
                                          <p:val>
                                            <p:strVal val="ppt_y"/>
                                          </p:val>
                                        </p:tav>
                                        <p:tav tm="100000">
                                          <p:val>
                                            <p:strVal val="ppt_y"/>
                                          </p:val>
                                        </p:tav>
                                      </p:tavLst>
                                    </p:anim>
                                    <p:set>
                                      <p:cBhvr>
                                        <p:cTn id="195" dur="1" fill="hold">
                                          <p:stCondLst>
                                            <p:cond delay="1999"/>
                                          </p:stCondLst>
                                        </p:cTn>
                                        <p:tgtEl>
                                          <p:spTgt spid="8"/>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2000"/>
                                        <p:tgtEl>
                                          <p:spTgt spid="9"/>
                                        </p:tgtEl>
                                        <p:attrNameLst>
                                          <p:attrName>ppt_x</p:attrName>
                                        </p:attrNameLst>
                                      </p:cBhvr>
                                      <p:tavLst>
                                        <p:tav tm="0">
                                          <p:val>
                                            <p:strVal val="ppt_x"/>
                                          </p:val>
                                        </p:tav>
                                        <p:tav tm="100000">
                                          <p:val>
                                            <p:strVal val="0-ppt_w/2"/>
                                          </p:val>
                                        </p:tav>
                                      </p:tavLst>
                                    </p:anim>
                                    <p:anim calcmode="lin" valueType="num">
                                      <p:cBhvr additive="base">
                                        <p:cTn id="198" dur="2000"/>
                                        <p:tgtEl>
                                          <p:spTgt spid="9"/>
                                        </p:tgtEl>
                                        <p:attrNameLst>
                                          <p:attrName>ppt_y</p:attrName>
                                        </p:attrNameLst>
                                      </p:cBhvr>
                                      <p:tavLst>
                                        <p:tav tm="0">
                                          <p:val>
                                            <p:strVal val="ppt_y"/>
                                          </p:val>
                                        </p:tav>
                                        <p:tav tm="100000">
                                          <p:val>
                                            <p:strVal val="ppt_y"/>
                                          </p:val>
                                        </p:tav>
                                      </p:tavLst>
                                    </p:anim>
                                    <p:set>
                                      <p:cBhvr>
                                        <p:cTn id="199" dur="1" fill="hold">
                                          <p:stCondLst>
                                            <p:cond delay="1999"/>
                                          </p:stCondLst>
                                        </p:cTn>
                                        <p:tgtEl>
                                          <p:spTgt spid="9"/>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2000"/>
                                        <p:tgtEl>
                                          <p:spTgt spid="22"/>
                                        </p:tgtEl>
                                        <p:attrNameLst>
                                          <p:attrName>ppt_x</p:attrName>
                                        </p:attrNameLst>
                                      </p:cBhvr>
                                      <p:tavLst>
                                        <p:tav tm="0">
                                          <p:val>
                                            <p:strVal val="ppt_x"/>
                                          </p:val>
                                        </p:tav>
                                        <p:tav tm="100000">
                                          <p:val>
                                            <p:strVal val="0-ppt_w/2"/>
                                          </p:val>
                                        </p:tav>
                                      </p:tavLst>
                                    </p:anim>
                                    <p:anim calcmode="lin" valueType="num">
                                      <p:cBhvr additive="base">
                                        <p:cTn id="202" dur="2000"/>
                                        <p:tgtEl>
                                          <p:spTgt spid="22"/>
                                        </p:tgtEl>
                                        <p:attrNameLst>
                                          <p:attrName>ppt_y</p:attrName>
                                        </p:attrNameLst>
                                      </p:cBhvr>
                                      <p:tavLst>
                                        <p:tav tm="0">
                                          <p:val>
                                            <p:strVal val="ppt_y"/>
                                          </p:val>
                                        </p:tav>
                                        <p:tav tm="100000">
                                          <p:val>
                                            <p:strVal val="ppt_y"/>
                                          </p:val>
                                        </p:tav>
                                      </p:tavLst>
                                    </p:anim>
                                    <p:set>
                                      <p:cBhvr>
                                        <p:cTn id="203" dur="1" fill="hold">
                                          <p:stCondLst>
                                            <p:cond delay="1999"/>
                                          </p:stCondLst>
                                        </p:cTn>
                                        <p:tgtEl>
                                          <p:spTgt spid="22"/>
                                        </p:tgtEl>
                                        <p:attrNameLst>
                                          <p:attrName>style.visibility</p:attrName>
                                        </p:attrNameLst>
                                      </p:cBhvr>
                                      <p:to>
                                        <p:strVal val="hidden"/>
                                      </p:to>
                                    </p:set>
                                  </p:childTnLst>
                                </p:cTn>
                              </p:par>
                              <p:par>
                                <p:cTn id="204" presetID="2" presetClass="exit" presetSubtype="8" fill="hold" grpId="2" nodeType="withEffect">
                                  <p:stCondLst>
                                    <p:cond delay="0"/>
                                  </p:stCondLst>
                                  <p:childTnLst>
                                    <p:anim calcmode="lin" valueType="num">
                                      <p:cBhvr additive="base">
                                        <p:cTn id="205" dur="2000"/>
                                        <p:tgtEl>
                                          <p:spTgt spid="23"/>
                                        </p:tgtEl>
                                        <p:attrNameLst>
                                          <p:attrName>ppt_x</p:attrName>
                                        </p:attrNameLst>
                                      </p:cBhvr>
                                      <p:tavLst>
                                        <p:tav tm="0">
                                          <p:val>
                                            <p:strVal val="ppt_x"/>
                                          </p:val>
                                        </p:tav>
                                        <p:tav tm="100000">
                                          <p:val>
                                            <p:strVal val="0-ppt_w/2"/>
                                          </p:val>
                                        </p:tav>
                                      </p:tavLst>
                                    </p:anim>
                                    <p:anim calcmode="lin" valueType="num">
                                      <p:cBhvr additive="base">
                                        <p:cTn id="206" dur="2000"/>
                                        <p:tgtEl>
                                          <p:spTgt spid="23"/>
                                        </p:tgtEl>
                                        <p:attrNameLst>
                                          <p:attrName>ppt_y</p:attrName>
                                        </p:attrNameLst>
                                      </p:cBhvr>
                                      <p:tavLst>
                                        <p:tav tm="0">
                                          <p:val>
                                            <p:strVal val="ppt_y"/>
                                          </p:val>
                                        </p:tav>
                                        <p:tav tm="100000">
                                          <p:val>
                                            <p:strVal val="ppt_y"/>
                                          </p:val>
                                        </p:tav>
                                      </p:tavLst>
                                    </p:anim>
                                    <p:set>
                                      <p:cBhvr>
                                        <p:cTn id="207" dur="1" fill="hold">
                                          <p:stCondLst>
                                            <p:cond delay="1999"/>
                                          </p:stCondLst>
                                        </p:cTn>
                                        <p:tgtEl>
                                          <p:spTgt spid="23"/>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2000"/>
                                        <p:tgtEl>
                                          <p:spTgt spid="24"/>
                                        </p:tgtEl>
                                        <p:attrNameLst>
                                          <p:attrName>ppt_x</p:attrName>
                                        </p:attrNameLst>
                                      </p:cBhvr>
                                      <p:tavLst>
                                        <p:tav tm="0">
                                          <p:val>
                                            <p:strVal val="ppt_x"/>
                                          </p:val>
                                        </p:tav>
                                        <p:tav tm="100000">
                                          <p:val>
                                            <p:strVal val="0-ppt_w/2"/>
                                          </p:val>
                                        </p:tav>
                                      </p:tavLst>
                                    </p:anim>
                                    <p:anim calcmode="lin" valueType="num">
                                      <p:cBhvr additive="base">
                                        <p:cTn id="210" dur="2000"/>
                                        <p:tgtEl>
                                          <p:spTgt spid="24"/>
                                        </p:tgtEl>
                                        <p:attrNameLst>
                                          <p:attrName>ppt_y</p:attrName>
                                        </p:attrNameLst>
                                      </p:cBhvr>
                                      <p:tavLst>
                                        <p:tav tm="0">
                                          <p:val>
                                            <p:strVal val="ppt_y"/>
                                          </p:val>
                                        </p:tav>
                                        <p:tav tm="100000">
                                          <p:val>
                                            <p:strVal val="ppt_y"/>
                                          </p:val>
                                        </p:tav>
                                      </p:tavLst>
                                    </p:anim>
                                    <p:set>
                                      <p:cBhvr>
                                        <p:cTn id="211" dur="1" fill="hold">
                                          <p:stCondLst>
                                            <p:cond delay="1999"/>
                                          </p:stCondLst>
                                        </p:cTn>
                                        <p:tgtEl>
                                          <p:spTgt spid="24"/>
                                        </p:tgtEl>
                                        <p:attrNameLst>
                                          <p:attrName>style.visibility</p:attrName>
                                        </p:attrNameLst>
                                      </p:cBhvr>
                                      <p:to>
                                        <p:strVal val="hidden"/>
                                      </p:to>
                                    </p:set>
                                  </p:childTnLst>
                                </p:cTn>
                              </p:par>
                              <p:par>
                                <p:cTn id="212" presetID="2" presetClass="exit" presetSubtype="8" fill="hold" grpId="2" nodeType="withEffect">
                                  <p:stCondLst>
                                    <p:cond delay="0"/>
                                  </p:stCondLst>
                                  <p:childTnLst>
                                    <p:anim calcmode="lin" valueType="num">
                                      <p:cBhvr additive="base">
                                        <p:cTn id="213" dur="2000"/>
                                        <p:tgtEl>
                                          <p:spTgt spid="25"/>
                                        </p:tgtEl>
                                        <p:attrNameLst>
                                          <p:attrName>ppt_x</p:attrName>
                                        </p:attrNameLst>
                                      </p:cBhvr>
                                      <p:tavLst>
                                        <p:tav tm="0">
                                          <p:val>
                                            <p:strVal val="ppt_x"/>
                                          </p:val>
                                        </p:tav>
                                        <p:tav tm="100000">
                                          <p:val>
                                            <p:strVal val="0-ppt_w/2"/>
                                          </p:val>
                                        </p:tav>
                                      </p:tavLst>
                                    </p:anim>
                                    <p:anim calcmode="lin" valueType="num">
                                      <p:cBhvr additive="base">
                                        <p:cTn id="214" dur="2000"/>
                                        <p:tgtEl>
                                          <p:spTgt spid="25"/>
                                        </p:tgtEl>
                                        <p:attrNameLst>
                                          <p:attrName>ppt_y</p:attrName>
                                        </p:attrNameLst>
                                      </p:cBhvr>
                                      <p:tavLst>
                                        <p:tav tm="0">
                                          <p:val>
                                            <p:strVal val="ppt_y"/>
                                          </p:val>
                                        </p:tav>
                                        <p:tav tm="100000">
                                          <p:val>
                                            <p:strVal val="ppt_y"/>
                                          </p:val>
                                        </p:tav>
                                      </p:tavLst>
                                    </p:anim>
                                    <p:set>
                                      <p:cBhvr>
                                        <p:cTn id="215" dur="1" fill="hold">
                                          <p:stCondLst>
                                            <p:cond delay="1999"/>
                                          </p:stCondLst>
                                        </p:cTn>
                                        <p:tgtEl>
                                          <p:spTgt spid="25"/>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2000"/>
                                        <p:tgtEl>
                                          <p:spTgt spid="26"/>
                                        </p:tgtEl>
                                        <p:attrNameLst>
                                          <p:attrName>ppt_x</p:attrName>
                                        </p:attrNameLst>
                                      </p:cBhvr>
                                      <p:tavLst>
                                        <p:tav tm="0">
                                          <p:val>
                                            <p:strVal val="ppt_x"/>
                                          </p:val>
                                        </p:tav>
                                        <p:tav tm="100000">
                                          <p:val>
                                            <p:strVal val="0-ppt_w/2"/>
                                          </p:val>
                                        </p:tav>
                                      </p:tavLst>
                                    </p:anim>
                                    <p:anim calcmode="lin" valueType="num">
                                      <p:cBhvr additive="base">
                                        <p:cTn id="218" dur="2000"/>
                                        <p:tgtEl>
                                          <p:spTgt spid="26"/>
                                        </p:tgtEl>
                                        <p:attrNameLst>
                                          <p:attrName>ppt_y</p:attrName>
                                        </p:attrNameLst>
                                      </p:cBhvr>
                                      <p:tavLst>
                                        <p:tav tm="0">
                                          <p:val>
                                            <p:strVal val="ppt_y"/>
                                          </p:val>
                                        </p:tav>
                                        <p:tav tm="100000">
                                          <p:val>
                                            <p:strVal val="ppt_y"/>
                                          </p:val>
                                        </p:tav>
                                      </p:tavLst>
                                    </p:anim>
                                    <p:set>
                                      <p:cBhvr>
                                        <p:cTn id="219" dur="1" fill="hold">
                                          <p:stCondLst>
                                            <p:cond delay="1999"/>
                                          </p:stCondLst>
                                        </p:cTn>
                                        <p:tgtEl>
                                          <p:spTgt spid="26"/>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2000"/>
                                        <p:tgtEl>
                                          <p:spTgt spid="27"/>
                                        </p:tgtEl>
                                        <p:attrNameLst>
                                          <p:attrName>ppt_x</p:attrName>
                                        </p:attrNameLst>
                                      </p:cBhvr>
                                      <p:tavLst>
                                        <p:tav tm="0">
                                          <p:val>
                                            <p:strVal val="ppt_x"/>
                                          </p:val>
                                        </p:tav>
                                        <p:tav tm="100000">
                                          <p:val>
                                            <p:strVal val="0-ppt_w/2"/>
                                          </p:val>
                                        </p:tav>
                                      </p:tavLst>
                                    </p:anim>
                                    <p:anim calcmode="lin" valueType="num">
                                      <p:cBhvr additive="base">
                                        <p:cTn id="222" dur="2000"/>
                                        <p:tgtEl>
                                          <p:spTgt spid="27"/>
                                        </p:tgtEl>
                                        <p:attrNameLst>
                                          <p:attrName>ppt_y</p:attrName>
                                        </p:attrNameLst>
                                      </p:cBhvr>
                                      <p:tavLst>
                                        <p:tav tm="0">
                                          <p:val>
                                            <p:strVal val="ppt_y"/>
                                          </p:val>
                                        </p:tav>
                                        <p:tav tm="100000">
                                          <p:val>
                                            <p:strVal val="ppt_y"/>
                                          </p:val>
                                        </p:tav>
                                      </p:tavLst>
                                    </p:anim>
                                    <p:set>
                                      <p:cBhvr>
                                        <p:cTn id="223" dur="1" fill="hold">
                                          <p:stCondLst>
                                            <p:cond delay="1999"/>
                                          </p:stCondLst>
                                        </p:cTn>
                                        <p:tgtEl>
                                          <p:spTgt spid="27"/>
                                        </p:tgtEl>
                                        <p:attrNameLst>
                                          <p:attrName>style.visibility</p:attrName>
                                        </p:attrNameLst>
                                      </p:cBhvr>
                                      <p:to>
                                        <p:strVal val="hidden"/>
                                      </p:to>
                                    </p:set>
                                  </p:childTnLst>
                                </p:cTn>
                              </p:par>
                              <p:par>
                                <p:cTn id="224" presetID="2" presetClass="exit" presetSubtype="2" fill="hold" grpId="2" nodeType="withEffect">
                                  <p:stCondLst>
                                    <p:cond delay="0"/>
                                  </p:stCondLst>
                                  <p:childTnLst>
                                    <p:anim calcmode="lin" valueType="num">
                                      <p:cBhvr additive="base">
                                        <p:cTn id="225" dur="2000"/>
                                        <p:tgtEl>
                                          <p:spTgt spid="10"/>
                                        </p:tgtEl>
                                        <p:attrNameLst>
                                          <p:attrName>ppt_x</p:attrName>
                                        </p:attrNameLst>
                                      </p:cBhvr>
                                      <p:tavLst>
                                        <p:tav tm="0">
                                          <p:val>
                                            <p:strVal val="ppt_x"/>
                                          </p:val>
                                        </p:tav>
                                        <p:tav tm="100000">
                                          <p:val>
                                            <p:strVal val="1+ppt_w/2"/>
                                          </p:val>
                                        </p:tav>
                                      </p:tavLst>
                                    </p:anim>
                                    <p:anim calcmode="lin" valueType="num">
                                      <p:cBhvr additive="base">
                                        <p:cTn id="226" dur="2000"/>
                                        <p:tgtEl>
                                          <p:spTgt spid="10"/>
                                        </p:tgtEl>
                                        <p:attrNameLst>
                                          <p:attrName>ppt_y</p:attrName>
                                        </p:attrNameLst>
                                      </p:cBhvr>
                                      <p:tavLst>
                                        <p:tav tm="0">
                                          <p:val>
                                            <p:strVal val="ppt_y"/>
                                          </p:val>
                                        </p:tav>
                                        <p:tav tm="100000">
                                          <p:val>
                                            <p:strVal val="ppt_y"/>
                                          </p:val>
                                        </p:tav>
                                      </p:tavLst>
                                    </p:anim>
                                    <p:set>
                                      <p:cBhvr>
                                        <p:cTn id="227" dur="1" fill="hold">
                                          <p:stCondLst>
                                            <p:cond delay="1999"/>
                                          </p:stCondLst>
                                        </p:cTn>
                                        <p:tgtEl>
                                          <p:spTgt spid="10"/>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2000"/>
                                        <p:tgtEl>
                                          <p:spTgt spid="11"/>
                                        </p:tgtEl>
                                        <p:attrNameLst>
                                          <p:attrName>ppt_x</p:attrName>
                                        </p:attrNameLst>
                                      </p:cBhvr>
                                      <p:tavLst>
                                        <p:tav tm="0">
                                          <p:val>
                                            <p:strVal val="ppt_x"/>
                                          </p:val>
                                        </p:tav>
                                        <p:tav tm="100000">
                                          <p:val>
                                            <p:strVal val="1+ppt_w/2"/>
                                          </p:val>
                                        </p:tav>
                                      </p:tavLst>
                                    </p:anim>
                                    <p:anim calcmode="lin" valueType="num">
                                      <p:cBhvr additive="base">
                                        <p:cTn id="230" dur="2000"/>
                                        <p:tgtEl>
                                          <p:spTgt spid="11"/>
                                        </p:tgtEl>
                                        <p:attrNameLst>
                                          <p:attrName>ppt_y</p:attrName>
                                        </p:attrNameLst>
                                      </p:cBhvr>
                                      <p:tavLst>
                                        <p:tav tm="0">
                                          <p:val>
                                            <p:strVal val="ppt_y"/>
                                          </p:val>
                                        </p:tav>
                                        <p:tav tm="100000">
                                          <p:val>
                                            <p:strVal val="ppt_y"/>
                                          </p:val>
                                        </p:tav>
                                      </p:tavLst>
                                    </p:anim>
                                    <p:set>
                                      <p:cBhvr>
                                        <p:cTn id="231" dur="1" fill="hold">
                                          <p:stCondLst>
                                            <p:cond delay="1999"/>
                                          </p:stCondLst>
                                        </p:cTn>
                                        <p:tgtEl>
                                          <p:spTgt spid="11"/>
                                        </p:tgtEl>
                                        <p:attrNameLst>
                                          <p:attrName>style.visibility</p:attrName>
                                        </p:attrNameLst>
                                      </p:cBhvr>
                                      <p:to>
                                        <p:strVal val="hidden"/>
                                      </p:to>
                                    </p:set>
                                  </p:childTnLst>
                                </p:cTn>
                              </p:par>
                              <p:par>
                                <p:cTn id="232" presetID="2" presetClass="exit" presetSubtype="2" fill="hold" grpId="2" nodeType="withEffect">
                                  <p:stCondLst>
                                    <p:cond delay="0"/>
                                  </p:stCondLst>
                                  <p:childTnLst>
                                    <p:anim calcmode="lin" valueType="num">
                                      <p:cBhvr additive="base">
                                        <p:cTn id="233" dur="2000"/>
                                        <p:tgtEl>
                                          <p:spTgt spid="12"/>
                                        </p:tgtEl>
                                        <p:attrNameLst>
                                          <p:attrName>ppt_x</p:attrName>
                                        </p:attrNameLst>
                                      </p:cBhvr>
                                      <p:tavLst>
                                        <p:tav tm="0">
                                          <p:val>
                                            <p:strVal val="ppt_x"/>
                                          </p:val>
                                        </p:tav>
                                        <p:tav tm="100000">
                                          <p:val>
                                            <p:strVal val="1+ppt_w/2"/>
                                          </p:val>
                                        </p:tav>
                                      </p:tavLst>
                                    </p:anim>
                                    <p:anim calcmode="lin" valueType="num">
                                      <p:cBhvr additive="base">
                                        <p:cTn id="234" dur="2000"/>
                                        <p:tgtEl>
                                          <p:spTgt spid="12"/>
                                        </p:tgtEl>
                                        <p:attrNameLst>
                                          <p:attrName>ppt_y</p:attrName>
                                        </p:attrNameLst>
                                      </p:cBhvr>
                                      <p:tavLst>
                                        <p:tav tm="0">
                                          <p:val>
                                            <p:strVal val="ppt_y"/>
                                          </p:val>
                                        </p:tav>
                                        <p:tav tm="100000">
                                          <p:val>
                                            <p:strVal val="ppt_y"/>
                                          </p:val>
                                        </p:tav>
                                      </p:tavLst>
                                    </p:anim>
                                    <p:set>
                                      <p:cBhvr>
                                        <p:cTn id="235" dur="1" fill="hold">
                                          <p:stCondLst>
                                            <p:cond delay="1999"/>
                                          </p:stCondLst>
                                        </p:cTn>
                                        <p:tgtEl>
                                          <p:spTgt spid="12"/>
                                        </p:tgtEl>
                                        <p:attrNameLst>
                                          <p:attrName>style.visibility</p:attrName>
                                        </p:attrNameLst>
                                      </p:cBhvr>
                                      <p:to>
                                        <p:strVal val="hidden"/>
                                      </p:to>
                                    </p:set>
                                  </p:childTnLst>
                                </p:cTn>
                              </p:par>
                              <p:par>
                                <p:cTn id="236" presetID="2" presetClass="exit" presetSubtype="2" fill="hold" grpId="2" nodeType="withEffect">
                                  <p:stCondLst>
                                    <p:cond delay="0"/>
                                  </p:stCondLst>
                                  <p:childTnLst>
                                    <p:anim calcmode="lin" valueType="num">
                                      <p:cBhvr additive="base">
                                        <p:cTn id="237" dur="2000"/>
                                        <p:tgtEl>
                                          <p:spTgt spid="13"/>
                                        </p:tgtEl>
                                        <p:attrNameLst>
                                          <p:attrName>ppt_x</p:attrName>
                                        </p:attrNameLst>
                                      </p:cBhvr>
                                      <p:tavLst>
                                        <p:tav tm="0">
                                          <p:val>
                                            <p:strVal val="ppt_x"/>
                                          </p:val>
                                        </p:tav>
                                        <p:tav tm="100000">
                                          <p:val>
                                            <p:strVal val="1+ppt_w/2"/>
                                          </p:val>
                                        </p:tav>
                                      </p:tavLst>
                                    </p:anim>
                                    <p:anim calcmode="lin" valueType="num">
                                      <p:cBhvr additive="base">
                                        <p:cTn id="238" dur="2000"/>
                                        <p:tgtEl>
                                          <p:spTgt spid="13"/>
                                        </p:tgtEl>
                                        <p:attrNameLst>
                                          <p:attrName>ppt_y</p:attrName>
                                        </p:attrNameLst>
                                      </p:cBhvr>
                                      <p:tavLst>
                                        <p:tav tm="0">
                                          <p:val>
                                            <p:strVal val="ppt_y"/>
                                          </p:val>
                                        </p:tav>
                                        <p:tav tm="100000">
                                          <p:val>
                                            <p:strVal val="ppt_y"/>
                                          </p:val>
                                        </p:tav>
                                      </p:tavLst>
                                    </p:anim>
                                    <p:set>
                                      <p:cBhvr>
                                        <p:cTn id="239" dur="1" fill="hold">
                                          <p:stCondLst>
                                            <p:cond delay="1999"/>
                                          </p:stCondLst>
                                        </p:cTn>
                                        <p:tgtEl>
                                          <p:spTgt spid="13"/>
                                        </p:tgtEl>
                                        <p:attrNameLst>
                                          <p:attrName>style.visibility</p:attrName>
                                        </p:attrNameLst>
                                      </p:cBhvr>
                                      <p:to>
                                        <p:strVal val="hidden"/>
                                      </p:to>
                                    </p:set>
                                  </p:childTnLst>
                                </p:cTn>
                              </p:par>
                              <p:par>
                                <p:cTn id="240" presetID="2" presetClass="exit" presetSubtype="2" fill="hold" grpId="2" nodeType="withEffect">
                                  <p:stCondLst>
                                    <p:cond delay="0"/>
                                  </p:stCondLst>
                                  <p:childTnLst>
                                    <p:anim calcmode="lin" valueType="num">
                                      <p:cBhvr additive="base">
                                        <p:cTn id="241" dur="2000"/>
                                        <p:tgtEl>
                                          <p:spTgt spid="14"/>
                                        </p:tgtEl>
                                        <p:attrNameLst>
                                          <p:attrName>ppt_x</p:attrName>
                                        </p:attrNameLst>
                                      </p:cBhvr>
                                      <p:tavLst>
                                        <p:tav tm="0">
                                          <p:val>
                                            <p:strVal val="ppt_x"/>
                                          </p:val>
                                        </p:tav>
                                        <p:tav tm="100000">
                                          <p:val>
                                            <p:strVal val="1+ppt_w/2"/>
                                          </p:val>
                                        </p:tav>
                                      </p:tavLst>
                                    </p:anim>
                                    <p:anim calcmode="lin" valueType="num">
                                      <p:cBhvr additive="base">
                                        <p:cTn id="242" dur="2000"/>
                                        <p:tgtEl>
                                          <p:spTgt spid="14"/>
                                        </p:tgtEl>
                                        <p:attrNameLst>
                                          <p:attrName>ppt_y</p:attrName>
                                        </p:attrNameLst>
                                      </p:cBhvr>
                                      <p:tavLst>
                                        <p:tav tm="0">
                                          <p:val>
                                            <p:strVal val="ppt_y"/>
                                          </p:val>
                                        </p:tav>
                                        <p:tav tm="100000">
                                          <p:val>
                                            <p:strVal val="ppt_y"/>
                                          </p:val>
                                        </p:tav>
                                      </p:tavLst>
                                    </p:anim>
                                    <p:set>
                                      <p:cBhvr>
                                        <p:cTn id="243" dur="1" fill="hold">
                                          <p:stCondLst>
                                            <p:cond delay="1999"/>
                                          </p:stCondLst>
                                        </p:cTn>
                                        <p:tgtEl>
                                          <p:spTgt spid="14"/>
                                        </p:tgtEl>
                                        <p:attrNameLst>
                                          <p:attrName>style.visibility</p:attrName>
                                        </p:attrNameLst>
                                      </p:cBhvr>
                                      <p:to>
                                        <p:strVal val="hidden"/>
                                      </p:to>
                                    </p:set>
                                  </p:childTnLst>
                                </p:cTn>
                              </p:par>
                              <p:par>
                                <p:cTn id="244" presetID="2" presetClass="exit" presetSubtype="2" fill="hold" grpId="2" nodeType="withEffect">
                                  <p:stCondLst>
                                    <p:cond delay="0"/>
                                  </p:stCondLst>
                                  <p:childTnLst>
                                    <p:anim calcmode="lin" valueType="num">
                                      <p:cBhvr additive="base">
                                        <p:cTn id="245" dur="2000"/>
                                        <p:tgtEl>
                                          <p:spTgt spid="15"/>
                                        </p:tgtEl>
                                        <p:attrNameLst>
                                          <p:attrName>ppt_x</p:attrName>
                                        </p:attrNameLst>
                                      </p:cBhvr>
                                      <p:tavLst>
                                        <p:tav tm="0">
                                          <p:val>
                                            <p:strVal val="ppt_x"/>
                                          </p:val>
                                        </p:tav>
                                        <p:tav tm="100000">
                                          <p:val>
                                            <p:strVal val="1+ppt_w/2"/>
                                          </p:val>
                                        </p:tav>
                                      </p:tavLst>
                                    </p:anim>
                                    <p:anim calcmode="lin" valueType="num">
                                      <p:cBhvr additive="base">
                                        <p:cTn id="246" dur="2000"/>
                                        <p:tgtEl>
                                          <p:spTgt spid="15"/>
                                        </p:tgtEl>
                                        <p:attrNameLst>
                                          <p:attrName>ppt_y</p:attrName>
                                        </p:attrNameLst>
                                      </p:cBhvr>
                                      <p:tavLst>
                                        <p:tav tm="0">
                                          <p:val>
                                            <p:strVal val="ppt_y"/>
                                          </p:val>
                                        </p:tav>
                                        <p:tav tm="100000">
                                          <p:val>
                                            <p:strVal val="ppt_y"/>
                                          </p:val>
                                        </p:tav>
                                      </p:tavLst>
                                    </p:anim>
                                    <p:set>
                                      <p:cBhvr>
                                        <p:cTn id="247" dur="1" fill="hold">
                                          <p:stCondLst>
                                            <p:cond delay="1999"/>
                                          </p:stCondLst>
                                        </p:cTn>
                                        <p:tgtEl>
                                          <p:spTgt spid="15"/>
                                        </p:tgtEl>
                                        <p:attrNameLst>
                                          <p:attrName>style.visibility</p:attrName>
                                        </p:attrNameLst>
                                      </p:cBhvr>
                                      <p:to>
                                        <p:strVal val="hidden"/>
                                      </p:to>
                                    </p:set>
                                  </p:childTnLst>
                                </p:cTn>
                              </p:par>
                              <p:par>
                                <p:cTn id="248" presetID="2" presetClass="exit" presetSubtype="2" fill="hold" grpId="2" nodeType="withEffect">
                                  <p:stCondLst>
                                    <p:cond delay="0"/>
                                  </p:stCondLst>
                                  <p:childTnLst>
                                    <p:anim calcmode="lin" valueType="num">
                                      <p:cBhvr additive="base">
                                        <p:cTn id="249" dur="2000"/>
                                        <p:tgtEl>
                                          <p:spTgt spid="16"/>
                                        </p:tgtEl>
                                        <p:attrNameLst>
                                          <p:attrName>ppt_x</p:attrName>
                                        </p:attrNameLst>
                                      </p:cBhvr>
                                      <p:tavLst>
                                        <p:tav tm="0">
                                          <p:val>
                                            <p:strVal val="ppt_x"/>
                                          </p:val>
                                        </p:tav>
                                        <p:tav tm="100000">
                                          <p:val>
                                            <p:strVal val="1+ppt_w/2"/>
                                          </p:val>
                                        </p:tav>
                                      </p:tavLst>
                                    </p:anim>
                                    <p:anim calcmode="lin" valueType="num">
                                      <p:cBhvr additive="base">
                                        <p:cTn id="250" dur="2000"/>
                                        <p:tgtEl>
                                          <p:spTgt spid="16"/>
                                        </p:tgtEl>
                                        <p:attrNameLst>
                                          <p:attrName>ppt_y</p:attrName>
                                        </p:attrNameLst>
                                      </p:cBhvr>
                                      <p:tavLst>
                                        <p:tav tm="0">
                                          <p:val>
                                            <p:strVal val="ppt_y"/>
                                          </p:val>
                                        </p:tav>
                                        <p:tav tm="100000">
                                          <p:val>
                                            <p:strVal val="ppt_y"/>
                                          </p:val>
                                        </p:tav>
                                      </p:tavLst>
                                    </p:anim>
                                    <p:set>
                                      <p:cBhvr>
                                        <p:cTn id="251" dur="1" fill="hold">
                                          <p:stCondLst>
                                            <p:cond delay="1999"/>
                                          </p:stCondLst>
                                        </p:cTn>
                                        <p:tgtEl>
                                          <p:spTgt spid="16"/>
                                        </p:tgtEl>
                                        <p:attrNameLst>
                                          <p:attrName>style.visibility</p:attrName>
                                        </p:attrNameLst>
                                      </p:cBhvr>
                                      <p:to>
                                        <p:strVal val="hidden"/>
                                      </p:to>
                                    </p:set>
                                  </p:childTnLst>
                                </p:cTn>
                              </p:par>
                              <p:par>
                                <p:cTn id="252" presetID="2" presetClass="exit" presetSubtype="2" fill="hold" grpId="2" nodeType="withEffect">
                                  <p:stCondLst>
                                    <p:cond delay="0"/>
                                  </p:stCondLst>
                                  <p:childTnLst>
                                    <p:anim calcmode="lin" valueType="num">
                                      <p:cBhvr additive="base">
                                        <p:cTn id="253" dur="2000"/>
                                        <p:tgtEl>
                                          <p:spTgt spid="17"/>
                                        </p:tgtEl>
                                        <p:attrNameLst>
                                          <p:attrName>ppt_x</p:attrName>
                                        </p:attrNameLst>
                                      </p:cBhvr>
                                      <p:tavLst>
                                        <p:tav tm="0">
                                          <p:val>
                                            <p:strVal val="ppt_x"/>
                                          </p:val>
                                        </p:tav>
                                        <p:tav tm="100000">
                                          <p:val>
                                            <p:strVal val="1+ppt_w/2"/>
                                          </p:val>
                                        </p:tav>
                                      </p:tavLst>
                                    </p:anim>
                                    <p:anim calcmode="lin" valueType="num">
                                      <p:cBhvr additive="base">
                                        <p:cTn id="254" dur="2000"/>
                                        <p:tgtEl>
                                          <p:spTgt spid="17"/>
                                        </p:tgtEl>
                                        <p:attrNameLst>
                                          <p:attrName>ppt_y</p:attrName>
                                        </p:attrNameLst>
                                      </p:cBhvr>
                                      <p:tavLst>
                                        <p:tav tm="0">
                                          <p:val>
                                            <p:strVal val="ppt_y"/>
                                          </p:val>
                                        </p:tav>
                                        <p:tav tm="100000">
                                          <p:val>
                                            <p:strVal val="ppt_y"/>
                                          </p:val>
                                        </p:tav>
                                      </p:tavLst>
                                    </p:anim>
                                    <p:set>
                                      <p:cBhvr>
                                        <p:cTn id="255" dur="1" fill="hold">
                                          <p:stCondLst>
                                            <p:cond delay="1999"/>
                                          </p:stCondLst>
                                        </p:cTn>
                                        <p:tgtEl>
                                          <p:spTgt spid="17"/>
                                        </p:tgtEl>
                                        <p:attrNameLst>
                                          <p:attrName>style.visibility</p:attrName>
                                        </p:attrNameLst>
                                      </p:cBhvr>
                                      <p:to>
                                        <p:strVal val="hidden"/>
                                      </p:to>
                                    </p:set>
                                  </p:childTnLst>
                                </p:cTn>
                              </p:par>
                              <p:par>
                                <p:cTn id="256" presetID="2" presetClass="exit" presetSubtype="2" fill="hold" grpId="2" nodeType="withEffect">
                                  <p:stCondLst>
                                    <p:cond delay="0"/>
                                  </p:stCondLst>
                                  <p:childTnLst>
                                    <p:anim calcmode="lin" valueType="num">
                                      <p:cBhvr additive="base">
                                        <p:cTn id="257" dur="2000"/>
                                        <p:tgtEl>
                                          <p:spTgt spid="18"/>
                                        </p:tgtEl>
                                        <p:attrNameLst>
                                          <p:attrName>ppt_x</p:attrName>
                                        </p:attrNameLst>
                                      </p:cBhvr>
                                      <p:tavLst>
                                        <p:tav tm="0">
                                          <p:val>
                                            <p:strVal val="ppt_x"/>
                                          </p:val>
                                        </p:tav>
                                        <p:tav tm="100000">
                                          <p:val>
                                            <p:strVal val="1+ppt_w/2"/>
                                          </p:val>
                                        </p:tav>
                                      </p:tavLst>
                                    </p:anim>
                                    <p:anim calcmode="lin" valueType="num">
                                      <p:cBhvr additive="base">
                                        <p:cTn id="258" dur="2000"/>
                                        <p:tgtEl>
                                          <p:spTgt spid="18"/>
                                        </p:tgtEl>
                                        <p:attrNameLst>
                                          <p:attrName>ppt_y</p:attrName>
                                        </p:attrNameLst>
                                      </p:cBhvr>
                                      <p:tavLst>
                                        <p:tav tm="0">
                                          <p:val>
                                            <p:strVal val="ppt_y"/>
                                          </p:val>
                                        </p:tav>
                                        <p:tav tm="100000">
                                          <p:val>
                                            <p:strVal val="ppt_y"/>
                                          </p:val>
                                        </p:tav>
                                      </p:tavLst>
                                    </p:anim>
                                    <p:set>
                                      <p:cBhvr>
                                        <p:cTn id="259" dur="1" fill="hold">
                                          <p:stCondLst>
                                            <p:cond delay="1999"/>
                                          </p:stCondLst>
                                        </p:cTn>
                                        <p:tgtEl>
                                          <p:spTgt spid="18"/>
                                        </p:tgtEl>
                                        <p:attrNameLst>
                                          <p:attrName>style.visibility</p:attrName>
                                        </p:attrNameLst>
                                      </p:cBhvr>
                                      <p:to>
                                        <p:strVal val="hidden"/>
                                      </p:to>
                                    </p:set>
                                  </p:childTnLst>
                                </p:cTn>
                              </p:par>
                              <p:par>
                                <p:cTn id="260" presetID="2" presetClass="exit" presetSubtype="2" fill="hold" grpId="2" nodeType="withEffect">
                                  <p:stCondLst>
                                    <p:cond delay="0"/>
                                  </p:stCondLst>
                                  <p:childTnLst>
                                    <p:anim calcmode="lin" valueType="num">
                                      <p:cBhvr additive="base">
                                        <p:cTn id="261" dur="2000"/>
                                        <p:tgtEl>
                                          <p:spTgt spid="19"/>
                                        </p:tgtEl>
                                        <p:attrNameLst>
                                          <p:attrName>ppt_x</p:attrName>
                                        </p:attrNameLst>
                                      </p:cBhvr>
                                      <p:tavLst>
                                        <p:tav tm="0">
                                          <p:val>
                                            <p:strVal val="ppt_x"/>
                                          </p:val>
                                        </p:tav>
                                        <p:tav tm="100000">
                                          <p:val>
                                            <p:strVal val="1+ppt_w/2"/>
                                          </p:val>
                                        </p:tav>
                                      </p:tavLst>
                                    </p:anim>
                                    <p:anim calcmode="lin" valueType="num">
                                      <p:cBhvr additive="base">
                                        <p:cTn id="262" dur="2000"/>
                                        <p:tgtEl>
                                          <p:spTgt spid="19"/>
                                        </p:tgtEl>
                                        <p:attrNameLst>
                                          <p:attrName>ppt_y</p:attrName>
                                        </p:attrNameLst>
                                      </p:cBhvr>
                                      <p:tavLst>
                                        <p:tav tm="0">
                                          <p:val>
                                            <p:strVal val="ppt_y"/>
                                          </p:val>
                                        </p:tav>
                                        <p:tav tm="100000">
                                          <p:val>
                                            <p:strVal val="ppt_y"/>
                                          </p:val>
                                        </p:tav>
                                      </p:tavLst>
                                    </p:anim>
                                    <p:set>
                                      <p:cBhvr>
                                        <p:cTn id="263" dur="1" fill="hold">
                                          <p:stCondLst>
                                            <p:cond delay="1999"/>
                                          </p:stCondLst>
                                        </p:cTn>
                                        <p:tgtEl>
                                          <p:spTgt spid="19"/>
                                        </p:tgtEl>
                                        <p:attrNameLst>
                                          <p:attrName>style.visibility</p:attrName>
                                        </p:attrNameLst>
                                      </p:cBhvr>
                                      <p:to>
                                        <p:strVal val="hidden"/>
                                      </p:to>
                                    </p:set>
                                  </p:childTnLst>
                                </p:cTn>
                              </p:par>
                              <p:par>
                                <p:cTn id="264" presetID="2" presetClass="exit" presetSubtype="2" fill="hold" grpId="2" nodeType="withEffect">
                                  <p:stCondLst>
                                    <p:cond delay="0"/>
                                  </p:stCondLst>
                                  <p:childTnLst>
                                    <p:anim calcmode="lin" valueType="num">
                                      <p:cBhvr additive="base">
                                        <p:cTn id="265" dur="2000"/>
                                        <p:tgtEl>
                                          <p:spTgt spid="20"/>
                                        </p:tgtEl>
                                        <p:attrNameLst>
                                          <p:attrName>ppt_x</p:attrName>
                                        </p:attrNameLst>
                                      </p:cBhvr>
                                      <p:tavLst>
                                        <p:tav tm="0">
                                          <p:val>
                                            <p:strVal val="ppt_x"/>
                                          </p:val>
                                        </p:tav>
                                        <p:tav tm="100000">
                                          <p:val>
                                            <p:strVal val="1+ppt_w/2"/>
                                          </p:val>
                                        </p:tav>
                                      </p:tavLst>
                                    </p:anim>
                                    <p:anim calcmode="lin" valueType="num">
                                      <p:cBhvr additive="base">
                                        <p:cTn id="266" dur="2000"/>
                                        <p:tgtEl>
                                          <p:spTgt spid="20"/>
                                        </p:tgtEl>
                                        <p:attrNameLst>
                                          <p:attrName>ppt_y</p:attrName>
                                        </p:attrNameLst>
                                      </p:cBhvr>
                                      <p:tavLst>
                                        <p:tav tm="0">
                                          <p:val>
                                            <p:strVal val="ppt_y"/>
                                          </p:val>
                                        </p:tav>
                                        <p:tav tm="100000">
                                          <p:val>
                                            <p:strVal val="ppt_y"/>
                                          </p:val>
                                        </p:tav>
                                      </p:tavLst>
                                    </p:anim>
                                    <p:set>
                                      <p:cBhvr>
                                        <p:cTn id="267" dur="1" fill="hold">
                                          <p:stCondLst>
                                            <p:cond delay="1999"/>
                                          </p:stCondLst>
                                        </p:cTn>
                                        <p:tgtEl>
                                          <p:spTgt spid="20"/>
                                        </p:tgtEl>
                                        <p:attrNameLst>
                                          <p:attrName>style.visibility</p:attrName>
                                        </p:attrNameLst>
                                      </p:cBhvr>
                                      <p:to>
                                        <p:strVal val="hidden"/>
                                      </p:to>
                                    </p:set>
                                  </p:childTnLst>
                                </p:cTn>
                              </p:par>
                              <p:par>
                                <p:cTn id="268" presetID="2" presetClass="exit" presetSubtype="2" fill="hold" grpId="2" nodeType="withEffect">
                                  <p:stCondLst>
                                    <p:cond delay="0"/>
                                  </p:stCondLst>
                                  <p:childTnLst>
                                    <p:anim calcmode="lin" valueType="num">
                                      <p:cBhvr additive="base">
                                        <p:cTn id="269" dur="2000"/>
                                        <p:tgtEl>
                                          <p:spTgt spid="21"/>
                                        </p:tgtEl>
                                        <p:attrNameLst>
                                          <p:attrName>ppt_x</p:attrName>
                                        </p:attrNameLst>
                                      </p:cBhvr>
                                      <p:tavLst>
                                        <p:tav tm="0">
                                          <p:val>
                                            <p:strVal val="ppt_x"/>
                                          </p:val>
                                        </p:tav>
                                        <p:tav tm="100000">
                                          <p:val>
                                            <p:strVal val="1+ppt_w/2"/>
                                          </p:val>
                                        </p:tav>
                                      </p:tavLst>
                                    </p:anim>
                                    <p:anim calcmode="lin" valueType="num">
                                      <p:cBhvr additive="base">
                                        <p:cTn id="270" dur="2000"/>
                                        <p:tgtEl>
                                          <p:spTgt spid="21"/>
                                        </p:tgtEl>
                                        <p:attrNameLst>
                                          <p:attrName>ppt_y</p:attrName>
                                        </p:attrNameLst>
                                      </p:cBhvr>
                                      <p:tavLst>
                                        <p:tav tm="0">
                                          <p:val>
                                            <p:strVal val="ppt_y"/>
                                          </p:val>
                                        </p:tav>
                                        <p:tav tm="100000">
                                          <p:val>
                                            <p:strVal val="ppt_y"/>
                                          </p:val>
                                        </p:tav>
                                      </p:tavLst>
                                    </p:anim>
                                    <p:set>
                                      <p:cBhvr>
                                        <p:cTn id="271" dur="1" fill="hold">
                                          <p:stCondLst>
                                            <p:cond delay="1999"/>
                                          </p:stCondLst>
                                        </p:cTn>
                                        <p:tgtEl>
                                          <p:spTgt spid="21"/>
                                        </p:tgtEl>
                                        <p:attrNameLst>
                                          <p:attrName>style.visibility</p:attrName>
                                        </p:attrNameLst>
                                      </p:cBhvr>
                                      <p:to>
                                        <p:strVal val="hidden"/>
                                      </p:to>
                                    </p:set>
                                  </p:childTnLst>
                                </p:cTn>
                              </p:par>
                              <p:par>
                                <p:cTn id="272" presetID="23" presetClass="entr" presetSubtype="288"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strVal val="4/3*#ppt_w"/>
                                          </p:val>
                                        </p:tav>
                                        <p:tav tm="100000">
                                          <p:val>
                                            <p:strVal val="#ppt_w"/>
                                          </p:val>
                                        </p:tav>
                                      </p:tavLst>
                                    </p:anim>
                                    <p:anim calcmode="lin" valueType="num">
                                      <p:cBhvr>
                                        <p:cTn id="275" dur="2000" fill="hold"/>
                                        <p:tgtEl>
                                          <p:spTgt spid="2"/>
                                        </p:tgtEl>
                                        <p:attrNameLst>
                                          <p:attrName>ppt_h</p:attrName>
                                        </p:attrNameLst>
                                      </p:cBhvr>
                                      <p:tavLst>
                                        <p:tav tm="0">
                                          <p:val>
                                            <p:strVal val="4/3*#ppt_h"/>
                                          </p:val>
                                        </p:tav>
                                        <p:tav tm="100000">
                                          <p:val>
                                            <p:strVal val="#ppt_h"/>
                                          </p:val>
                                        </p:tav>
                                      </p:tavLst>
                                    </p:anim>
                                  </p:childTnLst>
                                </p:cTn>
                              </p:par>
                              <p:par>
                                <p:cTn id="276" presetID="16" presetClass="entr" presetSubtype="37" fill="hold" nodeType="withEffect">
                                  <p:stCondLst>
                                    <p:cond delay="0"/>
                                  </p:stCondLst>
                                  <p:childTnLst>
                                    <p:set>
                                      <p:cBhvr>
                                        <p:cTn id="277" dur="1" fill="hold">
                                          <p:stCondLst>
                                            <p:cond delay="0"/>
                                          </p:stCondLst>
                                        </p:cTn>
                                        <p:tgtEl>
                                          <p:spTgt spid="2"/>
                                        </p:tgtEl>
                                        <p:attrNameLst>
                                          <p:attrName>style.visibility</p:attrName>
                                        </p:attrNameLst>
                                      </p:cBhvr>
                                      <p:to>
                                        <p:strVal val="visible"/>
                                      </p:to>
                                    </p:set>
                                    <p:animEffect transition="in" filter="barn(outVertical)">
                                      <p:cBhvr>
                                        <p:cTn id="2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8350E"/>
            </a:gs>
            <a:gs pos="50000">
              <a:srgbClr val="ECD9C6">
                <a:shade val="67500"/>
                <a:satMod val="115000"/>
              </a:srgbClr>
            </a:gs>
            <a:gs pos="100000">
              <a:srgbClr val="ECD9C6">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Thales_Leite_1303_alta.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4" name="3 Imagen" descr="ADORNOS DORADOS (2).png"/>
          <p:cNvPicPr>
            <a:picLocks noChangeAspect="1"/>
          </p:cNvPicPr>
          <p:nvPr/>
        </p:nvPicPr>
        <p:blipFill>
          <a:blip r:embed="rId3" cstate="print"/>
          <a:stretch>
            <a:fillRect/>
          </a:stretch>
        </p:blipFill>
        <p:spPr>
          <a:xfrm>
            <a:off x="3571869" y="0"/>
            <a:ext cx="928694" cy="938075"/>
          </a:xfrm>
          <a:prstGeom prst="rect">
            <a:avLst/>
          </a:prstGeom>
          <a:effectLst>
            <a:reflection blurRad="6350" stA="50000" endA="295" endPos="92000" dist="101600" dir="5400000" sy="-100000" algn="bl" rotWithShape="0"/>
          </a:effectLst>
        </p:spPr>
      </p:pic>
      <p:pic>
        <p:nvPicPr>
          <p:cNvPr id="5" name="4 Imagen" descr="ADORNOS DORADOS (2).png"/>
          <p:cNvPicPr>
            <a:picLocks noChangeAspect="1"/>
          </p:cNvPicPr>
          <p:nvPr/>
        </p:nvPicPr>
        <p:blipFill>
          <a:blip r:embed="rId3" cstate="print"/>
          <a:stretch>
            <a:fillRect/>
          </a:stretch>
        </p:blipFill>
        <p:spPr>
          <a:xfrm>
            <a:off x="4500562" y="0"/>
            <a:ext cx="928694" cy="938075"/>
          </a:xfrm>
          <a:prstGeom prst="rect">
            <a:avLst/>
          </a:prstGeom>
          <a:effectLst>
            <a:reflection blurRad="6350" stA="50000" endA="295" endPos="92000" dist="101600" dir="5400000" sy="-100000" algn="bl" rotWithShape="0"/>
          </a:effectLst>
        </p:spPr>
      </p:pic>
      <p:pic>
        <p:nvPicPr>
          <p:cNvPr id="6" name="5 Imagen" descr="ADORNOS DORADOS (2).png"/>
          <p:cNvPicPr>
            <a:picLocks noChangeAspect="1"/>
          </p:cNvPicPr>
          <p:nvPr/>
        </p:nvPicPr>
        <p:blipFill>
          <a:blip r:embed="rId3" cstate="print"/>
          <a:stretch>
            <a:fillRect/>
          </a:stretch>
        </p:blipFill>
        <p:spPr>
          <a:xfrm>
            <a:off x="0" y="4205425"/>
            <a:ext cx="928694" cy="938075"/>
          </a:xfrm>
          <a:prstGeom prst="rect">
            <a:avLst/>
          </a:prstGeom>
          <a:effectLst>
            <a:reflection blurRad="6350" stA="50000" endA="295" endPos="92000" dist="101600" dir="5400000" sy="-100000" algn="bl" rotWithShape="0"/>
          </a:effectLst>
        </p:spPr>
      </p:pic>
      <p:pic>
        <p:nvPicPr>
          <p:cNvPr id="7" name="6 Imagen" descr="ADORNOS DORADOS (2).png"/>
          <p:cNvPicPr>
            <a:picLocks noChangeAspect="1"/>
          </p:cNvPicPr>
          <p:nvPr/>
        </p:nvPicPr>
        <p:blipFill>
          <a:blip r:embed="rId3" cstate="print"/>
          <a:stretch>
            <a:fillRect/>
          </a:stretch>
        </p:blipFill>
        <p:spPr>
          <a:xfrm>
            <a:off x="8215306" y="4205425"/>
            <a:ext cx="928694" cy="938075"/>
          </a:xfrm>
          <a:prstGeom prst="rect">
            <a:avLst/>
          </a:prstGeom>
          <a:effectLst>
            <a:reflection blurRad="6350" stA="50000" endA="295" endPos="92000" dist="101600" dir="5400000" sy="-100000" algn="bl" rotWithShape="0"/>
          </a:effectLst>
        </p:spPr>
      </p:pic>
      <p:pic>
        <p:nvPicPr>
          <p:cNvPr id="8" name="7 Imagen" descr="ADORNOS DORADOS (2).png"/>
          <p:cNvPicPr>
            <a:picLocks noChangeAspect="1"/>
          </p:cNvPicPr>
          <p:nvPr/>
        </p:nvPicPr>
        <p:blipFill>
          <a:blip r:embed="rId3" cstate="print"/>
          <a:stretch>
            <a:fillRect/>
          </a:stretch>
        </p:blipFill>
        <p:spPr>
          <a:xfrm>
            <a:off x="928662" y="3786196"/>
            <a:ext cx="928694" cy="938075"/>
          </a:xfrm>
          <a:prstGeom prst="rect">
            <a:avLst/>
          </a:prstGeom>
          <a:effectLst>
            <a:reflection blurRad="6350" stA="50000" endA="295" endPos="92000" dist="101600" dir="5400000" sy="-100000" algn="bl" rotWithShape="0"/>
          </a:effectLst>
        </p:spPr>
      </p:pic>
      <p:pic>
        <p:nvPicPr>
          <p:cNvPr id="9" name="8 Imagen" descr="ADORNOS DORADOS (2).png"/>
          <p:cNvPicPr>
            <a:picLocks noChangeAspect="1"/>
          </p:cNvPicPr>
          <p:nvPr/>
        </p:nvPicPr>
        <p:blipFill>
          <a:blip r:embed="rId3" cstate="print"/>
          <a:stretch>
            <a:fillRect/>
          </a:stretch>
        </p:blipFill>
        <p:spPr>
          <a:xfrm>
            <a:off x="7000892" y="3714758"/>
            <a:ext cx="928694" cy="938075"/>
          </a:xfrm>
          <a:prstGeom prst="rect">
            <a:avLst/>
          </a:prstGeom>
          <a:effectLst>
            <a:reflection blurRad="6350" stA="50000" endA="295" endPos="92000" dist="101600" dir="5400000" sy="-100000" algn="bl" rotWithShape="0"/>
          </a:effectLst>
        </p:spPr>
      </p:pic>
      <p:pic>
        <p:nvPicPr>
          <p:cNvPr id="10" name="9 Imagen" descr="ADORNOS DORADOS (2).png"/>
          <p:cNvPicPr>
            <a:picLocks noChangeAspect="1"/>
          </p:cNvPicPr>
          <p:nvPr/>
        </p:nvPicPr>
        <p:blipFill>
          <a:blip r:embed="rId3" cstate="print"/>
          <a:stretch>
            <a:fillRect/>
          </a:stretch>
        </p:blipFill>
        <p:spPr>
          <a:xfrm>
            <a:off x="1857356" y="3214692"/>
            <a:ext cx="928694" cy="938075"/>
          </a:xfrm>
          <a:prstGeom prst="rect">
            <a:avLst/>
          </a:prstGeom>
          <a:effectLst>
            <a:reflection blurRad="6350" stA="50000" endA="295" endPos="92000" dist="101600" dir="5400000" sy="-100000" algn="bl" rotWithShape="0"/>
          </a:effectLst>
        </p:spPr>
      </p:pic>
      <p:pic>
        <p:nvPicPr>
          <p:cNvPr id="11" name="10 Imagen" descr="ADORNOS DORADOS (2).png"/>
          <p:cNvPicPr>
            <a:picLocks noChangeAspect="1"/>
          </p:cNvPicPr>
          <p:nvPr/>
        </p:nvPicPr>
        <p:blipFill>
          <a:blip r:embed="rId3" cstate="print"/>
          <a:stretch>
            <a:fillRect/>
          </a:stretch>
        </p:blipFill>
        <p:spPr>
          <a:xfrm>
            <a:off x="6072198" y="3071816"/>
            <a:ext cx="928694" cy="938075"/>
          </a:xfrm>
          <a:prstGeom prst="rect">
            <a:avLst/>
          </a:prstGeom>
          <a:effectLst>
            <a:reflection blurRad="6350" stA="50000" endA="295" endPos="92000" dist="101600" dir="5400000" sy="-100000" algn="bl" rotWithShape="0"/>
          </a:effectLst>
        </p:spPr>
      </p:pic>
      <p:pic>
        <p:nvPicPr>
          <p:cNvPr id="12" name="11 Imagen" descr="ADORNOS DORADOS (2).png"/>
          <p:cNvPicPr>
            <a:picLocks noChangeAspect="1"/>
          </p:cNvPicPr>
          <p:nvPr/>
        </p:nvPicPr>
        <p:blipFill>
          <a:blip r:embed="rId3" cstate="print"/>
          <a:stretch>
            <a:fillRect/>
          </a:stretch>
        </p:blipFill>
        <p:spPr>
          <a:xfrm>
            <a:off x="2786050" y="2571750"/>
            <a:ext cx="928694" cy="938075"/>
          </a:xfrm>
          <a:prstGeom prst="rect">
            <a:avLst/>
          </a:prstGeom>
          <a:effectLst>
            <a:reflection blurRad="6350" stA="50000" endA="295" endPos="92000" dist="101600" dir="5400000" sy="-100000" algn="bl" rotWithShape="0"/>
          </a:effectLst>
        </p:spPr>
      </p:pic>
      <p:pic>
        <p:nvPicPr>
          <p:cNvPr id="13" name="12 Imagen" descr="ADORNOS DORADOS (2).png"/>
          <p:cNvPicPr>
            <a:picLocks noChangeAspect="1"/>
          </p:cNvPicPr>
          <p:nvPr/>
        </p:nvPicPr>
        <p:blipFill>
          <a:blip r:embed="rId3" cstate="print"/>
          <a:stretch>
            <a:fillRect/>
          </a:stretch>
        </p:blipFill>
        <p:spPr>
          <a:xfrm>
            <a:off x="5143504" y="2500312"/>
            <a:ext cx="928694" cy="938075"/>
          </a:xfrm>
          <a:prstGeom prst="rect">
            <a:avLst/>
          </a:prstGeom>
          <a:effectLst>
            <a:reflection blurRad="6350" stA="50000" endA="295" endPos="92000" dist="101600" dir="5400000" sy="-100000" algn="bl" rotWithShape="0"/>
          </a:effectLst>
        </p:spPr>
      </p:pic>
      <p:pic>
        <p:nvPicPr>
          <p:cNvPr id="14" name="13 Imagen" descr="ADORNOS DORADOS (2).png"/>
          <p:cNvPicPr>
            <a:picLocks noChangeAspect="1"/>
          </p:cNvPicPr>
          <p:nvPr/>
        </p:nvPicPr>
        <p:blipFill>
          <a:blip r:embed="rId3" cstate="print"/>
          <a:stretch>
            <a:fillRect/>
          </a:stretch>
        </p:blipFill>
        <p:spPr>
          <a:xfrm>
            <a:off x="3428992" y="1857370"/>
            <a:ext cx="928694" cy="938075"/>
          </a:xfrm>
          <a:prstGeom prst="rect">
            <a:avLst/>
          </a:prstGeom>
          <a:effectLst>
            <a:reflection blurRad="6350" stA="50000" endA="295" endPos="92000" dist="101600" dir="5400000" sy="-100000" algn="bl" rotWithShape="0"/>
          </a:effectLst>
        </p:spPr>
      </p:pic>
      <p:pic>
        <p:nvPicPr>
          <p:cNvPr id="15" name="14 Imagen" descr="ADORNOS DORADOS (2).png"/>
          <p:cNvPicPr>
            <a:picLocks noChangeAspect="1"/>
          </p:cNvPicPr>
          <p:nvPr/>
        </p:nvPicPr>
        <p:blipFill>
          <a:blip r:embed="rId3" cstate="print"/>
          <a:stretch>
            <a:fillRect/>
          </a:stretch>
        </p:blipFill>
        <p:spPr>
          <a:xfrm>
            <a:off x="4643438" y="1785932"/>
            <a:ext cx="928694" cy="938075"/>
          </a:xfrm>
          <a:prstGeom prst="rect">
            <a:avLst/>
          </a:prstGeom>
          <a:effectLst>
            <a:reflection blurRad="6350" stA="50000" endA="295" endPos="92000" dist="101600" dir="5400000" sy="-100000" algn="bl" rotWithShape="0"/>
          </a:effectLst>
        </p:spPr>
      </p:pic>
      <p:pic>
        <p:nvPicPr>
          <p:cNvPr id="16" name="15 Imagen" descr="ADORNOS DORADOS (2).png"/>
          <p:cNvPicPr>
            <a:picLocks noChangeAspect="1"/>
          </p:cNvPicPr>
          <p:nvPr/>
        </p:nvPicPr>
        <p:blipFill>
          <a:blip r:embed="rId3" cstate="print"/>
          <a:stretch>
            <a:fillRect/>
          </a:stretch>
        </p:blipFill>
        <p:spPr>
          <a:xfrm>
            <a:off x="3571868" y="928676"/>
            <a:ext cx="928694" cy="938075"/>
          </a:xfrm>
          <a:prstGeom prst="rect">
            <a:avLst/>
          </a:prstGeom>
          <a:effectLst>
            <a:reflection blurRad="6350" stA="50000" endA="295" endPos="92000" dist="101600" dir="5400000" sy="-100000" algn="bl" rotWithShape="0"/>
          </a:effectLst>
        </p:spPr>
      </p:pic>
      <p:pic>
        <p:nvPicPr>
          <p:cNvPr id="17" name="16 Imagen" descr="ADORNOS DORADOS (2).png"/>
          <p:cNvPicPr>
            <a:picLocks noChangeAspect="1"/>
          </p:cNvPicPr>
          <p:nvPr/>
        </p:nvPicPr>
        <p:blipFill>
          <a:blip r:embed="rId3" cstate="print"/>
          <a:stretch>
            <a:fillRect/>
          </a:stretch>
        </p:blipFill>
        <p:spPr>
          <a:xfrm>
            <a:off x="4500562" y="928676"/>
            <a:ext cx="928694" cy="938075"/>
          </a:xfrm>
          <a:prstGeom prst="rect">
            <a:avLst/>
          </a:prstGeom>
          <a:effectLst>
            <a:reflection blurRad="6350" stA="50000" endA="295" endPos="92000" dist="101600" dir="5400000" sy="-100000" algn="bl" rotWithShape="0"/>
          </a:effectLst>
        </p:spPr>
      </p:pic>
      <p:sp>
        <p:nvSpPr>
          <p:cNvPr id="18" name="17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0-#ppt_w/2"/>
                                          </p:val>
                                        </p:tav>
                                        <p:tav tm="100000">
                                          <p:val>
                                            <p:strVal val="#ppt_x"/>
                                          </p:val>
                                        </p:tav>
                                      </p:tavLst>
                                    </p:anim>
                                    <p:anim calcmode="lin" valueType="num">
                                      <p:cBhvr additive="base">
                                        <p:cTn id="38" dur="2000" fill="hold"/>
                                        <p:tgtEl>
                                          <p:spTgt spid="5"/>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0-#ppt_w/2"/>
                                          </p:val>
                                        </p:tav>
                                        <p:tav tm="100000">
                                          <p:val>
                                            <p:strVal val="#ppt_x"/>
                                          </p:val>
                                        </p:tav>
                                      </p:tavLst>
                                    </p:anim>
                                    <p:anim calcmode="lin" valueType="num">
                                      <p:cBhvr additive="base">
                                        <p:cTn id="46" dur="2000" fill="hold"/>
                                        <p:tgtEl>
                                          <p:spTgt spid="9"/>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0-#ppt_w/2"/>
                                          </p:val>
                                        </p:tav>
                                        <p:tav tm="100000">
                                          <p:val>
                                            <p:strVal val="#ppt_x"/>
                                          </p:val>
                                        </p:tav>
                                      </p:tavLst>
                                    </p:anim>
                                    <p:anim calcmode="lin" valueType="num">
                                      <p:cBhvr additive="base">
                                        <p:cTn id="50" dur="2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2000" fill="hold"/>
                                        <p:tgtEl>
                                          <p:spTgt spid="13"/>
                                        </p:tgtEl>
                                        <p:attrNameLst>
                                          <p:attrName>ppt_x</p:attrName>
                                        </p:attrNameLst>
                                      </p:cBhvr>
                                      <p:tavLst>
                                        <p:tav tm="0">
                                          <p:val>
                                            <p:strVal val="0-#ppt_w/2"/>
                                          </p:val>
                                        </p:tav>
                                        <p:tav tm="100000">
                                          <p:val>
                                            <p:strVal val="#ppt_x"/>
                                          </p:val>
                                        </p:tav>
                                      </p:tavLst>
                                    </p:anim>
                                    <p:anim calcmode="lin" valueType="num">
                                      <p:cBhvr additive="base">
                                        <p:cTn id="54" dur="2000" fill="hold"/>
                                        <p:tgtEl>
                                          <p:spTgt spid="13"/>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7"/>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7"/>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4"/>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2"/>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4000"/>
                            </p:stCondLst>
                            <p:childTnLst>
                              <p:par>
                                <p:cTn id="92" presetID="2" presetClass="exit" presetSubtype="12" fill="hold" nodeType="after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0-ppt_w/2"/>
                                          </p:val>
                                        </p:tav>
                                      </p:tavLst>
                                    </p:anim>
                                    <p:anim calcmode="lin" valueType="num">
                                      <p:cBhvr additive="base">
                                        <p:cTn id="94" dur="2000"/>
                                        <p:tgtEl>
                                          <p:spTgt spid="4"/>
                                        </p:tgtEl>
                                        <p:attrNameLst>
                                          <p:attrName>ppt_y</p:attrName>
                                        </p:attrNameLst>
                                      </p:cBhvr>
                                      <p:tavLst>
                                        <p:tav tm="0">
                                          <p:val>
                                            <p:strVal val="ppt_y"/>
                                          </p:val>
                                        </p:tav>
                                        <p:tav tm="100000">
                                          <p:val>
                                            <p:strVal val="1+ppt_h/2"/>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0-ppt_w/2"/>
                                          </p:val>
                                        </p:tav>
                                      </p:tavLst>
                                    </p:anim>
                                    <p:anim calcmode="lin" valueType="num">
                                      <p:cBhvr additive="base">
                                        <p:cTn id="98" dur="2000"/>
                                        <p:tgtEl>
                                          <p:spTgt spid="6"/>
                                        </p:tgtEl>
                                        <p:attrNameLst>
                                          <p:attrName>ppt_y</p:attrName>
                                        </p:attrNameLst>
                                      </p:cBhvr>
                                      <p:tavLst>
                                        <p:tav tm="0">
                                          <p:val>
                                            <p:strVal val="ppt_y"/>
                                          </p:val>
                                        </p:tav>
                                        <p:tav tm="100000">
                                          <p:val>
                                            <p:strVal val="1+ppt_h/2"/>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0-ppt_w/2"/>
                                          </p:val>
                                        </p:tav>
                                      </p:tavLst>
                                    </p:anim>
                                    <p:anim calcmode="lin" valueType="num">
                                      <p:cBhvr additive="base">
                                        <p:cTn id="102" dur="2000"/>
                                        <p:tgtEl>
                                          <p:spTgt spid="8"/>
                                        </p:tgtEl>
                                        <p:attrNameLst>
                                          <p:attrName>ppt_y</p:attrName>
                                        </p:attrNameLst>
                                      </p:cBhvr>
                                      <p:tavLst>
                                        <p:tav tm="0">
                                          <p:val>
                                            <p:strVal val="ppt_y"/>
                                          </p:val>
                                        </p:tav>
                                        <p:tav tm="100000">
                                          <p:val>
                                            <p:strVal val="1+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0-ppt_w/2"/>
                                          </p:val>
                                        </p:tav>
                                      </p:tavLst>
                                    </p:anim>
                                    <p:anim calcmode="lin" valueType="num">
                                      <p:cBhvr additive="base">
                                        <p:cTn id="106" dur="2000"/>
                                        <p:tgtEl>
                                          <p:spTgt spid="10"/>
                                        </p:tgtEl>
                                        <p:attrNameLst>
                                          <p:attrName>ppt_y</p:attrName>
                                        </p:attrNameLst>
                                      </p:cBhvr>
                                      <p:tavLst>
                                        <p:tav tm="0">
                                          <p:val>
                                            <p:strVal val="ppt_y"/>
                                          </p:val>
                                        </p:tav>
                                        <p:tav tm="100000">
                                          <p:val>
                                            <p:strVal val="1+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1+ppt_h/2"/>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0-ppt_w/2"/>
                                          </p:val>
                                        </p:tav>
                                      </p:tavLst>
                                    </p:anim>
                                    <p:anim calcmode="lin" valueType="num">
                                      <p:cBhvr additive="base">
                                        <p:cTn id="114" dur="2000"/>
                                        <p:tgtEl>
                                          <p:spTgt spid="14"/>
                                        </p:tgtEl>
                                        <p:attrNameLst>
                                          <p:attrName>ppt_y</p:attrName>
                                        </p:attrNameLst>
                                      </p:cBhvr>
                                      <p:tavLst>
                                        <p:tav tm="0">
                                          <p:val>
                                            <p:strVal val="ppt_y"/>
                                          </p:val>
                                        </p:tav>
                                        <p:tav tm="100000">
                                          <p:val>
                                            <p:strVal val="1+ppt_h/2"/>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0-ppt_w/2"/>
                                          </p:val>
                                        </p:tav>
                                      </p:tavLst>
                                    </p:anim>
                                    <p:anim calcmode="lin" valueType="num">
                                      <p:cBhvr additive="base">
                                        <p:cTn id="118" dur="2000"/>
                                        <p:tgtEl>
                                          <p:spTgt spid="16"/>
                                        </p:tgtEl>
                                        <p:attrNameLst>
                                          <p:attrName>ppt_y</p:attrName>
                                        </p:attrNameLst>
                                      </p:cBhvr>
                                      <p:tavLst>
                                        <p:tav tm="0">
                                          <p:val>
                                            <p:strVal val="ppt_y"/>
                                          </p:val>
                                        </p:tav>
                                        <p:tav tm="100000">
                                          <p:val>
                                            <p:strVal val="1+ppt_h/2"/>
                                          </p:val>
                                        </p:tav>
                                      </p:tavLst>
                                    </p:anim>
                                    <p:set>
                                      <p:cBhvr>
                                        <p:cTn id="119" dur="1" fill="hold">
                                          <p:stCondLst>
                                            <p:cond delay="1999"/>
                                          </p:stCondLst>
                                        </p:cTn>
                                        <p:tgtEl>
                                          <p:spTgt spid="16"/>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1+ppt_w/2"/>
                                          </p:val>
                                        </p:tav>
                                      </p:tavLst>
                                    </p:anim>
                                    <p:anim calcmode="lin" valueType="num">
                                      <p:cBhvr additive="base">
                                        <p:cTn id="126" dur="2000"/>
                                        <p:tgtEl>
                                          <p:spTgt spid="7"/>
                                        </p:tgtEl>
                                        <p:attrNameLst>
                                          <p:attrName>ppt_y</p:attrName>
                                        </p:attrNameLst>
                                      </p:cBhvr>
                                      <p:tavLst>
                                        <p:tav tm="0">
                                          <p:val>
                                            <p:strVal val="ppt_y"/>
                                          </p:val>
                                        </p:tav>
                                        <p:tav tm="100000">
                                          <p:val>
                                            <p:strVal val="1+ppt_h/2"/>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1+ppt_h/2"/>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1+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1+ppt_w/2"/>
                                          </p:val>
                                        </p:tav>
                                      </p:tavLst>
                                    </p:anim>
                                    <p:anim calcmode="lin" valueType="num">
                                      <p:cBhvr additive="base">
                                        <p:cTn id="142" dur="2000"/>
                                        <p:tgtEl>
                                          <p:spTgt spid="15"/>
                                        </p:tgtEl>
                                        <p:attrNameLst>
                                          <p:attrName>ppt_y</p:attrName>
                                        </p:attrNameLst>
                                      </p:cBhvr>
                                      <p:tavLst>
                                        <p:tav tm="0">
                                          <p:val>
                                            <p:strVal val="ppt_y"/>
                                          </p:val>
                                        </p:tav>
                                        <p:tav tm="100000">
                                          <p:val>
                                            <p:strVal val="1+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1+ppt_w/2"/>
                                          </p:val>
                                        </p:tav>
                                      </p:tavLst>
                                    </p:anim>
                                    <p:anim calcmode="lin" valueType="num">
                                      <p:cBhvr additive="base">
                                        <p:cTn id="146" dur="2000"/>
                                        <p:tgtEl>
                                          <p:spTgt spid="17"/>
                                        </p:tgtEl>
                                        <p:attrNameLst>
                                          <p:attrName>ppt_y</p:attrName>
                                        </p:attrNameLst>
                                      </p:cBhvr>
                                      <p:tavLst>
                                        <p:tav tm="0">
                                          <p:val>
                                            <p:strVal val="ppt_y"/>
                                          </p:val>
                                        </p:tav>
                                        <p:tav tm="100000">
                                          <p:val>
                                            <p:strVal val="1+ppt_h/2"/>
                                          </p:val>
                                        </p:tav>
                                      </p:tavLst>
                                    </p:anim>
                                    <p:set>
                                      <p:cBhvr>
                                        <p:cTn id="147" dur="1" fill="hold">
                                          <p:stCondLst>
                                            <p:cond delay="1999"/>
                                          </p:stCondLst>
                                        </p:cTn>
                                        <p:tgtEl>
                                          <p:spTgt spid="17"/>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6"/>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8"/>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10"/>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2"/>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4"/>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6"/>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5"/>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7"/>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9"/>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1"/>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3"/>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5"/>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7"/>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par>
                                <p:cTn id="182" presetID="16" presetClass="entr" presetSubtype="37"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arn(outVertical)">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8350E"/>
            </a:gs>
            <a:gs pos="50000">
              <a:srgbClr val="ECD9C6">
                <a:shade val="67500"/>
                <a:satMod val="115000"/>
              </a:srgbClr>
            </a:gs>
            <a:gs pos="100000">
              <a:srgbClr val="ECD9C6">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1320057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a:off x="0" y="0"/>
            <a:ext cx="4500562" cy="71436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a:off x="0" y="357172"/>
            <a:ext cx="4500562" cy="71436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Onda"/>
          <p:cNvSpPr/>
          <p:nvPr/>
        </p:nvSpPr>
        <p:spPr>
          <a:xfrm>
            <a:off x="0" y="714362"/>
            <a:ext cx="4500562" cy="71436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Onda"/>
          <p:cNvSpPr/>
          <p:nvPr/>
        </p:nvSpPr>
        <p:spPr>
          <a:xfrm>
            <a:off x="0" y="1000132"/>
            <a:ext cx="4500562" cy="71436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Onda"/>
          <p:cNvSpPr/>
          <p:nvPr/>
        </p:nvSpPr>
        <p:spPr>
          <a:xfrm>
            <a:off x="0" y="1357304"/>
            <a:ext cx="4500562" cy="71436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Onda"/>
          <p:cNvSpPr/>
          <p:nvPr/>
        </p:nvSpPr>
        <p:spPr>
          <a:xfrm>
            <a:off x="0" y="1714494"/>
            <a:ext cx="4500562" cy="71436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Onda"/>
          <p:cNvSpPr/>
          <p:nvPr/>
        </p:nvSpPr>
        <p:spPr>
          <a:xfrm>
            <a:off x="0" y="2071702"/>
            <a:ext cx="4500562" cy="71436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Onda"/>
          <p:cNvSpPr/>
          <p:nvPr/>
        </p:nvSpPr>
        <p:spPr>
          <a:xfrm>
            <a:off x="0" y="2428874"/>
            <a:ext cx="4500562" cy="71436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Onda"/>
          <p:cNvSpPr/>
          <p:nvPr/>
        </p:nvSpPr>
        <p:spPr>
          <a:xfrm>
            <a:off x="0" y="2786064"/>
            <a:ext cx="4500562" cy="71436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Onda"/>
          <p:cNvSpPr/>
          <p:nvPr/>
        </p:nvSpPr>
        <p:spPr>
          <a:xfrm>
            <a:off x="0" y="3143272"/>
            <a:ext cx="4500562" cy="71436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Onda"/>
          <p:cNvSpPr/>
          <p:nvPr/>
        </p:nvSpPr>
        <p:spPr>
          <a:xfrm>
            <a:off x="0" y="3500444"/>
            <a:ext cx="4500562" cy="71436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Onda"/>
          <p:cNvSpPr/>
          <p:nvPr/>
        </p:nvSpPr>
        <p:spPr>
          <a:xfrm>
            <a:off x="0" y="3857634"/>
            <a:ext cx="4500562" cy="71436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Onda"/>
          <p:cNvSpPr/>
          <p:nvPr/>
        </p:nvSpPr>
        <p:spPr>
          <a:xfrm>
            <a:off x="214282" y="4071948"/>
            <a:ext cx="4500562" cy="71436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Onda"/>
          <p:cNvSpPr/>
          <p:nvPr/>
        </p:nvSpPr>
        <p:spPr>
          <a:xfrm>
            <a:off x="214282" y="4429129"/>
            <a:ext cx="4500562" cy="714362"/>
          </a:xfrm>
          <a:prstGeom prst="wave">
            <a:avLst>
              <a:gd name="adj1" fmla="val 20000"/>
              <a:gd name="adj2" fmla="val -10000"/>
            </a:avLst>
          </a:prstGeom>
          <a:blipFill dpi="0" rotWithShape="1">
            <a:blip r:embed="rId3">
              <a:duotone>
                <a:schemeClr val="accent6">
                  <a:shade val="45000"/>
                  <a:satMod val="135000"/>
                </a:schemeClr>
                <a:prstClr val="white"/>
              </a:duotone>
              <a:lum bright="-20000" contrast="40000"/>
            </a:blip>
            <a:srcRect/>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Onda"/>
          <p:cNvSpPr/>
          <p:nvPr/>
        </p:nvSpPr>
        <p:spPr>
          <a:xfrm>
            <a:off x="4643470" y="0"/>
            <a:ext cx="4500562" cy="71436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Onda"/>
          <p:cNvSpPr/>
          <p:nvPr/>
        </p:nvSpPr>
        <p:spPr>
          <a:xfrm>
            <a:off x="4643470" y="357172"/>
            <a:ext cx="4500562" cy="71436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Onda"/>
          <p:cNvSpPr/>
          <p:nvPr/>
        </p:nvSpPr>
        <p:spPr>
          <a:xfrm>
            <a:off x="4643470" y="714362"/>
            <a:ext cx="4500562" cy="71436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Onda"/>
          <p:cNvSpPr/>
          <p:nvPr/>
        </p:nvSpPr>
        <p:spPr>
          <a:xfrm>
            <a:off x="4643470" y="1000132"/>
            <a:ext cx="4500562" cy="71436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Onda"/>
          <p:cNvSpPr/>
          <p:nvPr/>
        </p:nvSpPr>
        <p:spPr>
          <a:xfrm>
            <a:off x="4643470" y="1357304"/>
            <a:ext cx="4500562" cy="71436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Onda"/>
          <p:cNvSpPr/>
          <p:nvPr/>
        </p:nvSpPr>
        <p:spPr>
          <a:xfrm>
            <a:off x="4643470" y="1714494"/>
            <a:ext cx="4500562" cy="71436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Onda"/>
          <p:cNvSpPr/>
          <p:nvPr/>
        </p:nvSpPr>
        <p:spPr>
          <a:xfrm>
            <a:off x="4643470" y="2071702"/>
            <a:ext cx="4500562" cy="71436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Onda"/>
          <p:cNvSpPr/>
          <p:nvPr/>
        </p:nvSpPr>
        <p:spPr>
          <a:xfrm>
            <a:off x="4643470" y="2428874"/>
            <a:ext cx="4500562" cy="71436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6" name="25 Onda"/>
          <p:cNvSpPr/>
          <p:nvPr/>
        </p:nvSpPr>
        <p:spPr>
          <a:xfrm>
            <a:off x="4643470" y="2786064"/>
            <a:ext cx="4500562" cy="71436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7" name="26 Onda"/>
          <p:cNvSpPr/>
          <p:nvPr/>
        </p:nvSpPr>
        <p:spPr>
          <a:xfrm>
            <a:off x="4643470" y="3143272"/>
            <a:ext cx="4500562" cy="71436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8" name="27 Onda"/>
          <p:cNvSpPr/>
          <p:nvPr/>
        </p:nvSpPr>
        <p:spPr>
          <a:xfrm>
            <a:off x="4643470" y="3500444"/>
            <a:ext cx="4500562" cy="71436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9" name="28 Onda"/>
          <p:cNvSpPr/>
          <p:nvPr/>
        </p:nvSpPr>
        <p:spPr>
          <a:xfrm>
            <a:off x="4643470" y="3857634"/>
            <a:ext cx="4500562" cy="71436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0" name="29 Onda"/>
          <p:cNvSpPr/>
          <p:nvPr/>
        </p:nvSpPr>
        <p:spPr>
          <a:xfrm>
            <a:off x="4643438" y="4071948"/>
            <a:ext cx="4500562" cy="71436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1" name="30 Onda"/>
          <p:cNvSpPr/>
          <p:nvPr/>
        </p:nvSpPr>
        <p:spPr>
          <a:xfrm>
            <a:off x="4643438" y="4429138"/>
            <a:ext cx="4500562" cy="714362"/>
          </a:xfrm>
          <a:prstGeom prst="wave">
            <a:avLst>
              <a:gd name="adj1" fmla="val 20000"/>
              <a:gd name="adj2" fmla="val -10000"/>
            </a:avLst>
          </a:prstGeom>
          <a:blipFill>
            <a:blip r:embed="rId3">
              <a:duotone>
                <a:schemeClr val="accent6">
                  <a:shade val="45000"/>
                  <a:satMod val="135000"/>
                </a:schemeClr>
                <a:prstClr val="white"/>
              </a:duotone>
              <a:lum bright="-20000" contrast="40000"/>
            </a:blip>
            <a:stretch>
              <a:fillRect/>
            </a:stretch>
          </a:blipFill>
          <a:ln w="127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2" name="31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5" presetClass="exit" presetSubtype="10" fill="hold" grpId="0" nodeType="withEffect">
                                  <p:stCondLst>
                                    <p:cond delay="0"/>
                                  </p:stCondLst>
                                  <p:childTnLst>
                                    <p:animEffect transition="out" filter="checkerboard(across)">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5" presetClass="exit" presetSubtype="10" fill="hold" grpId="0" nodeType="withEffect">
                                  <p:stCondLst>
                                    <p:cond delay="0"/>
                                  </p:stCondLst>
                                  <p:childTnLst>
                                    <p:animEffect transition="out" filter="checkerboard(across)">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5" presetClass="exit" presetSubtype="10" fill="hold" grpId="0" nodeType="withEffect">
                                  <p:stCondLst>
                                    <p:cond delay="0"/>
                                  </p:stCondLst>
                                  <p:childTnLst>
                                    <p:animEffect transition="out" filter="checkerboard(across)">
                                      <p:cBhvr>
                                        <p:cTn id="14" dur="3000"/>
                                        <p:tgtEl>
                                          <p:spTgt spid="6"/>
                                        </p:tgtEl>
                                      </p:cBhvr>
                                    </p:animEffect>
                                    <p:set>
                                      <p:cBhvr>
                                        <p:cTn id="15" dur="1" fill="hold">
                                          <p:stCondLst>
                                            <p:cond delay="2999"/>
                                          </p:stCondLst>
                                        </p:cTn>
                                        <p:tgtEl>
                                          <p:spTgt spid="6"/>
                                        </p:tgtEl>
                                        <p:attrNameLst>
                                          <p:attrName>style.visibility</p:attrName>
                                        </p:attrNameLst>
                                      </p:cBhvr>
                                      <p:to>
                                        <p:strVal val="hidden"/>
                                      </p:to>
                                    </p:set>
                                  </p:childTnLst>
                                </p:cTn>
                              </p:par>
                              <p:par>
                                <p:cTn id="16" presetID="5" presetClass="exit" presetSubtype="10" fill="hold" grpId="0" nodeType="withEffect">
                                  <p:stCondLst>
                                    <p:cond delay="0"/>
                                  </p:stCondLst>
                                  <p:childTnLst>
                                    <p:animEffect transition="out" filter="checkerboard(across)">
                                      <p:cBhvr>
                                        <p:cTn id="17" dur="3000"/>
                                        <p:tgtEl>
                                          <p:spTgt spid="7"/>
                                        </p:tgtEl>
                                      </p:cBhvr>
                                    </p:animEffect>
                                    <p:set>
                                      <p:cBhvr>
                                        <p:cTn id="18" dur="1" fill="hold">
                                          <p:stCondLst>
                                            <p:cond delay="2999"/>
                                          </p:stCondLst>
                                        </p:cTn>
                                        <p:tgtEl>
                                          <p:spTgt spid="7"/>
                                        </p:tgtEl>
                                        <p:attrNameLst>
                                          <p:attrName>style.visibility</p:attrName>
                                        </p:attrNameLst>
                                      </p:cBhvr>
                                      <p:to>
                                        <p:strVal val="hidden"/>
                                      </p:to>
                                    </p:set>
                                  </p:childTnLst>
                                </p:cTn>
                              </p:par>
                              <p:par>
                                <p:cTn id="19" presetID="5" presetClass="exit" presetSubtype="10" fill="hold" grpId="0" nodeType="withEffect">
                                  <p:stCondLst>
                                    <p:cond delay="0"/>
                                  </p:stCondLst>
                                  <p:childTnLst>
                                    <p:animEffect transition="out" filter="checkerboard(across)">
                                      <p:cBhvr>
                                        <p:cTn id="20" dur="3000"/>
                                        <p:tgtEl>
                                          <p:spTgt spid="8"/>
                                        </p:tgtEl>
                                      </p:cBhvr>
                                    </p:animEffect>
                                    <p:set>
                                      <p:cBhvr>
                                        <p:cTn id="21" dur="1" fill="hold">
                                          <p:stCondLst>
                                            <p:cond delay="2999"/>
                                          </p:stCondLst>
                                        </p:cTn>
                                        <p:tgtEl>
                                          <p:spTgt spid="8"/>
                                        </p:tgtEl>
                                        <p:attrNameLst>
                                          <p:attrName>style.visibility</p:attrName>
                                        </p:attrNameLst>
                                      </p:cBhvr>
                                      <p:to>
                                        <p:strVal val="hidden"/>
                                      </p:to>
                                    </p:set>
                                  </p:childTnLst>
                                </p:cTn>
                              </p:par>
                              <p:par>
                                <p:cTn id="22" presetID="5" presetClass="exit" presetSubtype="10" fill="hold" grpId="0" nodeType="withEffect">
                                  <p:stCondLst>
                                    <p:cond delay="0"/>
                                  </p:stCondLst>
                                  <p:childTnLst>
                                    <p:animEffect transition="out" filter="checkerboard(across)">
                                      <p:cBhvr>
                                        <p:cTn id="23" dur="3000"/>
                                        <p:tgtEl>
                                          <p:spTgt spid="9"/>
                                        </p:tgtEl>
                                      </p:cBhvr>
                                    </p:animEffect>
                                    <p:set>
                                      <p:cBhvr>
                                        <p:cTn id="24" dur="1" fill="hold">
                                          <p:stCondLst>
                                            <p:cond delay="2999"/>
                                          </p:stCondLst>
                                        </p:cTn>
                                        <p:tgtEl>
                                          <p:spTgt spid="9"/>
                                        </p:tgtEl>
                                        <p:attrNameLst>
                                          <p:attrName>style.visibility</p:attrName>
                                        </p:attrNameLst>
                                      </p:cBhvr>
                                      <p:to>
                                        <p:strVal val="hidden"/>
                                      </p:to>
                                    </p:set>
                                  </p:childTnLst>
                                </p:cTn>
                              </p:par>
                              <p:par>
                                <p:cTn id="25" presetID="5" presetClass="exit" presetSubtype="10" fill="hold" grpId="0" nodeType="withEffect">
                                  <p:stCondLst>
                                    <p:cond delay="0"/>
                                  </p:stCondLst>
                                  <p:childTnLst>
                                    <p:animEffect transition="out" filter="checkerboard(across)">
                                      <p:cBhvr>
                                        <p:cTn id="26" dur="3000"/>
                                        <p:tgtEl>
                                          <p:spTgt spid="10"/>
                                        </p:tgtEl>
                                      </p:cBhvr>
                                    </p:animEffect>
                                    <p:set>
                                      <p:cBhvr>
                                        <p:cTn id="27" dur="1" fill="hold">
                                          <p:stCondLst>
                                            <p:cond delay="2999"/>
                                          </p:stCondLst>
                                        </p:cTn>
                                        <p:tgtEl>
                                          <p:spTgt spid="10"/>
                                        </p:tgtEl>
                                        <p:attrNameLst>
                                          <p:attrName>style.visibility</p:attrName>
                                        </p:attrNameLst>
                                      </p:cBhvr>
                                      <p:to>
                                        <p:strVal val="hidden"/>
                                      </p:to>
                                    </p:set>
                                  </p:childTnLst>
                                </p:cTn>
                              </p:par>
                              <p:par>
                                <p:cTn id="28" presetID="5" presetClass="exit" presetSubtype="10" fill="hold" grpId="0" nodeType="withEffect">
                                  <p:stCondLst>
                                    <p:cond delay="0"/>
                                  </p:stCondLst>
                                  <p:childTnLst>
                                    <p:animEffect transition="out" filter="checkerboard(across)">
                                      <p:cBhvr>
                                        <p:cTn id="29" dur="3000"/>
                                        <p:tgtEl>
                                          <p:spTgt spid="11"/>
                                        </p:tgtEl>
                                      </p:cBhvr>
                                    </p:animEffect>
                                    <p:set>
                                      <p:cBhvr>
                                        <p:cTn id="30" dur="1" fill="hold">
                                          <p:stCondLst>
                                            <p:cond delay="2999"/>
                                          </p:stCondLst>
                                        </p:cTn>
                                        <p:tgtEl>
                                          <p:spTgt spid="11"/>
                                        </p:tgtEl>
                                        <p:attrNameLst>
                                          <p:attrName>style.visibility</p:attrName>
                                        </p:attrNameLst>
                                      </p:cBhvr>
                                      <p:to>
                                        <p:strVal val="hidden"/>
                                      </p:to>
                                    </p:set>
                                  </p:childTnLst>
                                </p:cTn>
                              </p:par>
                              <p:par>
                                <p:cTn id="31" presetID="5" presetClass="exit" presetSubtype="10" fill="hold" grpId="0" nodeType="withEffect">
                                  <p:stCondLst>
                                    <p:cond delay="0"/>
                                  </p:stCondLst>
                                  <p:childTnLst>
                                    <p:animEffect transition="out" filter="checkerboard(across)">
                                      <p:cBhvr>
                                        <p:cTn id="32" dur="3000"/>
                                        <p:tgtEl>
                                          <p:spTgt spid="12"/>
                                        </p:tgtEl>
                                      </p:cBhvr>
                                    </p:animEffect>
                                    <p:set>
                                      <p:cBhvr>
                                        <p:cTn id="33" dur="1" fill="hold">
                                          <p:stCondLst>
                                            <p:cond delay="2999"/>
                                          </p:stCondLst>
                                        </p:cTn>
                                        <p:tgtEl>
                                          <p:spTgt spid="12"/>
                                        </p:tgtEl>
                                        <p:attrNameLst>
                                          <p:attrName>style.visibility</p:attrName>
                                        </p:attrNameLst>
                                      </p:cBhvr>
                                      <p:to>
                                        <p:strVal val="hidden"/>
                                      </p:to>
                                    </p:set>
                                  </p:childTnLst>
                                </p:cTn>
                              </p:par>
                              <p:par>
                                <p:cTn id="34" presetID="5" presetClass="exit" presetSubtype="10" fill="hold" grpId="0" nodeType="withEffect">
                                  <p:stCondLst>
                                    <p:cond delay="0"/>
                                  </p:stCondLst>
                                  <p:childTnLst>
                                    <p:animEffect transition="out" filter="checkerboard(across)">
                                      <p:cBhvr>
                                        <p:cTn id="35" dur="3000"/>
                                        <p:tgtEl>
                                          <p:spTgt spid="13"/>
                                        </p:tgtEl>
                                      </p:cBhvr>
                                    </p:animEffect>
                                    <p:set>
                                      <p:cBhvr>
                                        <p:cTn id="36" dur="1" fill="hold">
                                          <p:stCondLst>
                                            <p:cond delay="2999"/>
                                          </p:stCondLst>
                                        </p:cTn>
                                        <p:tgtEl>
                                          <p:spTgt spid="13"/>
                                        </p:tgtEl>
                                        <p:attrNameLst>
                                          <p:attrName>style.visibility</p:attrName>
                                        </p:attrNameLst>
                                      </p:cBhvr>
                                      <p:to>
                                        <p:strVal val="hidden"/>
                                      </p:to>
                                    </p:set>
                                  </p:childTnLst>
                                </p:cTn>
                              </p:par>
                              <p:par>
                                <p:cTn id="37" presetID="5" presetClass="exit" presetSubtype="10" fill="hold" grpId="0" nodeType="withEffect">
                                  <p:stCondLst>
                                    <p:cond delay="0"/>
                                  </p:stCondLst>
                                  <p:childTnLst>
                                    <p:animEffect transition="out" filter="checkerboard(across)">
                                      <p:cBhvr>
                                        <p:cTn id="38" dur="3000"/>
                                        <p:tgtEl>
                                          <p:spTgt spid="14"/>
                                        </p:tgtEl>
                                      </p:cBhvr>
                                    </p:animEffect>
                                    <p:set>
                                      <p:cBhvr>
                                        <p:cTn id="39" dur="1" fill="hold">
                                          <p:stCondLst>
                                            <p:cond delay="2999"/>
                                          </p:stCondLst>
                                        </p:cTn>
                                        <p:tgtEl>
                                          <p:spTgt spid="14"/>
                                        </p:tgtEl>
                                        <p:attrNameLst>
                                          <p:attrName>style.visibility</p:attrName>
                                        </p:attrNameLst>
                                      </p:cBhvr>
                                      <p:to>
                                        <p:strVal val="hidden"/>
                                      </p:to>
                                    </p:set>
                                  </p:childTnLst>
                                </p:cTn>
                              </p:par>
                              <p:par>
                                <p:cTn id="40" presetID="5" presetClass="exit" presetSubtype="10" fill="hold" grpId="0" nodeType="withEffect">
                                  <p:stCondLst>
                                    <p:cond delay="0"/>
                                  </p:stCondLst>
                                  <p:childTnLst>
                                    <p:animEffect transition="out" filter="checkerboard(across)">
                                      <p:cBhvr>
                                        <p:cTn id="41" dur="3000"/>
                                        <p:tgtEl>
                                          <p:spTgt spid="15"/>
                                        </p:tgtEl>
                                      </p:cBhvr>
                                    </p:animEffect>
                                    <p:set>
                                      <p:cBhvr>
                                        <p:cTn id="42" dur="1" fill="hold">
                                          <p:stCondLst>
                                            <p:cond delay="2999"/>
                                          </p:stCondLst>
                                        </p:cTn>
                                        <p:tgtEl>
                                          <p:spTgt spid="15"/>
                                        </p:tgtEl>
                                        <p:attrNameLst>
                                          <p:attrName>style.visibility</p:attrName>
                                        </p:attrNameLst>
                                      </p:cBhvr>
                                      <p:to>
                                        <p:strVal val="hidden"/>
                                      </p:to>
                                    </p:set>
                                  </p:childTnLst>
                                </p:cTn>
                              </p:par>
                              <p:par>
                                <p:cTn id="43" presetID="5" presetClass="exit" presetSubtype="10" fill="hold" grpId="0" nodeType="withEffect">
                                  <p:stCondLst>
                                    <p:cond delay="0"/>
                                  </p:stCondLst>
                                  <p:childTnLst>
                                    <p:animEffect transition="out" filter="checkerboard(across)">
                                      <p:cBhvr>
                                        <p:cTn id="44" dur="3000"/>
                                        <p:tgtEl>
                                          <p:spTgt spid="16"/>
                                        </p:tgtEl>
                                      </p:cBhvr>
                                    </p:animEffect>
                                    <p:set>
                                      <p:cBhvr>
                                        <p:cTn id="45" dur="1" fill="hold">
                                          <p:stCondLst>
                                            <p:cond delay="2999"/>
                                          </p:stCondLst>
                                        </p:cTn>
                                        <p:tgtEl>
                                          <p:spTgt spid="16"/>
                                        </p:tgtEl>
                                        <p:attrNameLst>
                                          <p:attrName>style.visibility</p:attrName>
                                        </p:attrNameLst>
                                      </p:cBhvr>
                                      <p:to>
                                        <p:strVal val="hidden"/>
                                      </p:to>
                                    </p:set>
                                  </p:childTnLst>
                                </p:cTn>
                              </p:par>
                              <p:par>
                                <p:cTn id="46" presetID="5" presetClass="exit" presetSubtype="10" fill="hold" grpId="0" nodeType="withEffect">
                                  <p:stCondLst>
                                    <p:cond delay="0"/>
                                  </p:stCondLst>
                                  <p:childTnLst>
                                    <p:animEffect transition="out" filter="checkerboard(across)">
                                      <p:cBhvr>
                                        <p:cTn id="47" dur="3000"/>
                                        <p:tgtEl>
                                          <p:spTgt spid="17"/>
                                        </p:tgtEl>
                                      </p:cBhvr>
                                    </p:animEffect>
                                    <p:set>
                                      <p:cBhvr>
                                        <p:cTn id="48" dur="1" fill="hold">
                                          <p:stCondLst>
                                            <p:cond delay="2999"/>
                                          </p:stCondLst>
                                        </p:cTn>
                                        <p:tgtEl>
                                          <p:spTgt spid="17"/>
                                        </p:tgtEl>
                                        <p:attrNameLst>
                                          <p:attrName>style.visibility</p:attrName>
                                        </p:attrNameLst>
                                      </p:cBhvr>
                                      <p:to>
                                        <p:strVal val="hidden"/>
                                      </p:to>
                                    </p:set>
                                  </p:childTnLst>
                                </p:cTn>
                              </p:par>
                              <p:par>
                                <p:cTn id="49" presetID="5" presetClass="exit" presetSubtype="10" fill="hold" grpId="0" nodeType="withEffect">
                                  <p:stCondLst>
                                    <p:cond delay="0"/>
                                  </p:stCondLst>
                                  <p:childTnLst>
                                    <p:animEffect transition="out" filter="checkerboard(across)">
                                      <p:cBhvr>
                                        <p:cTn id="50" dur="3000"/>
                                        <p:tgtEl>
                                          <p:spTgt spid="18"/>
                                        </p:tgtEl>
                                      </p:cBhvr>
                                    </p:animEffect>
                                    <p:set>
                                      <p:cBhvr>
                                        <p:cTn id="51" dur="1" fill="hold">
                                          <p:stCondLst>
                                            <p:cond delay="2999"/>
                                          </p:stCondLst>
                                        </p:cTn>
                                        <p:tgtEl>
                                          <p:spTgt spid="18"/>
                                        </p:tgtEl>
                                        <p:attrNameLst>
                                          <p:attrName>style.visibility</p:attrName>
                                        </p:attrNameLst>
                                      </p:cBhvr>
                                      <p:to>
                                        <p:strVal val="hidden"/>
                                      </p:to>
                                    </p:set>
                                  </p:childTnLst>
                                </p:cTn>
                              </p:par>
                              <p:par>
                                <p:cTn id="52" presetID="5" presetClass="exit" presetSubtype="10" fill="hold" grpId="0" nodeType="withEffect">
                                  <p:stCondLst>
                                    <p:cond delay="0"/>
                                  </p:stCondLst>
                                  <p:childTnLst>
                                    <p:animEffect transition="out" filter="checkerboard(across)">
                                      <p:cBhvr>
                                        <p:cTn id="53" dur="3000"/>
                                        <p:tgtEl>
                                          <p:spTgt spid="19"/>
                                        </p:tgtEl>
                                      </p:cBhvr>
                                    </p:animEffect>
                                    <p:set>
                                      <p:cBhvr>
                                        <p:cTn id="54" dur="1" fill="hold">
                                          <p:stCondLst>
                                            <p:cond delay="2999"/>
                                          </p:stCondLst>
                                        </p:cTn>
                                        <p:tgtEl>
                                          <p:spTgt spid="19"/>
                                        </p:tgtEl>
                                        <p:attrNameLst>
                                          <p:attrName>style.visibility</p:attrName>
                                        </p:attrNameLst>
                                      </p:cBhvr>
                                      <p:to>
                                        <p:strVal val="hidden"/>
                                      </p:to>
                                    </p:set>
                                  </p:childTnLst>
                                </p:cTn>
                              </p:par>
                              <p:par>
                                <p:cTn id="55" presetID="5" presetClass="exit" presetSubtype="10" fill="hold" grpId="0" nodeType="withEffect">
                                  <p:stCondLst>
                                    <p:cond delay="0"/>
                                  </p:stCondLst>
                                  <p:childTnLst>
                                    <p:animEffect transition="out" filter="checkerboard(across)">
                                      <p:cBhvr>
                                        <p:cTn id="56" dur="3000"/>
                                        <p:tgtEl>
                                          <p:spTgt spid="20"/>
                                        </p:tgtEl>
                                      </p:cBhvr>
                                    </p:animEffect>
                                    <p:set>
                                      <p:cBhvr>
                                        <p:cTn id="57" dur="1" fill="hold">
                                          <p:stCondLst>
                                            <p:cond delay="2999"/>
                                          </p:stCondLst>
                                        </p:cTn>
                                        <p:tgtEl>
                                          <p:spTgt spid="20"/>
                                        </p:tgtEl>
                                        <p:attrNameLst>
                                          <p:attrName>style.visibility</p:attrName>
                                        </p:attrNameLst>
                                      </p:cBhvr>
                                      <p:to>
                                        <p:strVal val="hidden"/>
                                      </p:to>
                                    </p:set>
                                  </p:childTnLst>
                                </p:cTn>
                              </p:par>
                              <p:par>
                                <p:cTn id="58" presetID="5" presetClass="exit" presetSubtype="10" fill="hold" grpId="0" nodeType="withEffect">
                                  <p:stCondLst>
                                    <p:cond delay="0"/>
                                  </p:stCondLst>
                                  <p:childTnLst>
                                    <p:animEffect transition="out" filter="checkerboard(across)">
                                      <p:cBhvr>
                                        <p:cTn id="59" dur="3000"/>
                                        <p:tgtEl>
                                          <p:spTgt spid="21"/>
                                        </p:tgtEl>
                                      </p:cBhvr>
                                    </p:animEffect>
                                    <p:set>
                                      <p:cBhvr>
                                        <p:cTn id="60" dur="1" fill="hold">
                                          <p:stCondLst>
                                            <p:cond delay="2999"/>
                                          </p:stCondLst>
                                        </p:cTn>
                                        <p:tgtEl>
                                          <p:spTgt spid="21"/>
                                        </p:tgtEl>
                                        <p:attrNameLst>
                                          <p:attrName>style.visibility</p:attrName>
                                        </p:attrNameLst>
                                      </p:cBhvr>
                                      <p:to>
                                        <p:strVal val="hidden"/>
                                      </p:to>
                                    </p:set>
                                  </p:childTnLst>
                                </p:cTn>
                              </p:par>
                              <p:par>
                                <p:cTn id="61" presetID="5" presetClass="exit" presetSubtype="10" fill="hold" grpId="0" nodeType="withEffect">
                                  <p:stCondLst>
                                    <p:cond delay="0"/>
                                  </p:stCondLst>
                                  <p:childTnLst>
                                    <p:animEffect transition="out" filter="checkerboard(across)">
                                      <p:cBhvr>
                                        <p:cTn id="62" dur="3000"/>
                                        <p:tgtEl>
                                          <p:spTgt spid="22"/>
                                        </p:tgtEl>
                                      </p:cBhvr>
                                    </p:animEffect>
                                    <p:set>
                                      <p:cBhvr>
                                        <p:cTn id="63" dur="1" fill="hold">
                                          <p:stCondLst>
                                            <p:cond delay="2999"/>
                                          </p:stCondLst>
                                        </p:cTn>
                                        <p:tgtEl>
                                          <p:spTgt spid="22"/>
                                        </p:tgtEl>
                                        <p:attrNameLst>
                                          <p:attrName>style.visibility</p:attrName>
                                        </p:attrNameLst>
                                      </p:cBhvr>
                                      <p:to>
                                        <p:strVal val="hidden"/>
                                      </p:to>
                                    </p:set>
                                  </p:childTnLst>
                                </p:cTn>
                              </p:par>
                              <p:par>
                                <p:cTn id="64" presetID="5" presetClass="exit" presetSubtype="10" fill="hold" grpId="0" nodeType="withEffect">
                                  <p:stCondLst>
                                    <p:cond delay="0"/>
                                  </p:stCondLst>
                                  <p:childTnLst>
                                    <p:animEffect transition="out" filter="checkerboard(across)">
                                      <p:cBhvr>
                                        <p:cTn id="65" dur="3000"/>
                                        <p:tgtEl>
                                          <p:spTgt spid="23"/>
                                        </p:tgtEl>
                                      </p:cBhvr>
                                    </p:animEffect>
                                    <p:set>
                                      <p:cBhvr>
                                        <p:cTn id="66" dur="1" fill="hold">
                                          <p:stCondLst>
                                            <p:cond delay="2999"/>
                                          </p:stCondLst>
                                        </p:cTn>
                                        <p:tgtEl>
                                          <p:spTgt spid="23"/>
                                        </p:tgtEl>
                                        <p:attrNameLst>
                                          <p:attrName>style.visibility</p:attrName>
                                        </p:attrNameLst>
                                      </p:cBhvr>
                                      <p:to>
                                        <p:strVal val="hidden"/>
                                      </p:to>
                                    </p:set>
                                  </p:childTnLst>
                                </p:cTn>
                              </p:par>
                              <p:par>
                                <p:cTn id="67" presetID="5" presetClass="exit" presetSubtype="10" fill="hold" grpId="0" nodeType="withEffect">
                                  <p:stCondLst>
                                    <p:cond delay="0"/>
                                  </p:stCondLst>
                                  <p:childTnLst>
                                    <p:animEffect transition="out" filter="checkerboard(across)">
                                      <p:cBhvr>
                                        <p:cTn id="68" dur="3000"/>
                                        <p:tgtEl>
                                          <p:spTgt spid="24"/>
                                        </p:tgtEl>
                                      </p:cBhvr>
                                    </p:animEffect>
                                    <p:set>
                                      <p:cBhvr>
                                        <p:cTn id="69" dur="1" fill="hold">
                                          <p:stCondLst>
                                            <p:cond delay="2999"/>
                                          </p:stCondLst>
                                        </p:cTn>
                                        <p:tgtEl>
                                          <p:spTgt spid="24"/>
                                        </p:tgtEl>
                                        <p:attrNameLst>
                                          <p:attrName>style.visibility</p:attrName>
                                        </p:attrNameLst>
                                      </p:cBhvr>
                                      <p:to>
                                        <p:strVal val="hidden"/>
                                      </p:to>
                                    </p:set>
                                  </p:childTnLst>
                                </p:cTn>
                              </p:par>
                              <p:par>
                                <p:cTn id="70" presetID="5" presetClass="exit" presetSubtype="10" fill="hold" grpId="0" nodeType="withEffect">
                                  <p:stCondLst>
                                    <p:cond delay="0"/>
                                  </p:stCondLst>
                                  <p:childTnLst>
                                    <p:animEffect transition="out" filter="checkerboard(across)">
                                      <p:cBhvr>
                                        <p:cTn id="71" dur="3000"/>
                                        <p:tgtEl>
                                          <p:spTgt spid="25"/>
                                        </p:tgtEl>
                                      </p:cBhvr>
                                    </p:animEffect>
                                    <p:set>
                                      <p:cBhvr>
                                        <p:cTn id="72" dur="1" fill="hold">
                                          <p:stCondLst>
                                            <p:cond delay="2999"/>
                                          </p:stCondLst>
                                        </p:cTn>
                                        <p:tgtEl>
                                          <p:spTgt spid="25"/>
                                        </p:tgtEl>
                                        <p:attrNameLst>
                                          <p:attrName>style.visibility</p:attrName>
                                        </p:attrNameLst>
                                      </p:cBhvr>
                                      <p:to>
                                        <p:strVal val="hidden"/>
                                      </p:to>
                                    </p:set>
                                  </p:childTnLst>
                                </p:cTn>
                              </p:par>
                              <p:par>
                                <p:cTn id="73" presetID="5" presetClass="exit" presetSubtype="10" fill="hold" grpId="0" nodeType="withEffect">
                                  <p:stCondLst>
                                    <p:cond delay="0"/>
                                  </p:stCondLst>
                                  <p:childTnLst>
                                    <p:animEffect transition="out" filter="checkerboard(across)">
                                      <p:cBhvr>
                                        <p:cTn id="74" dur="3000"/>
                                        <p:tgtEl>
                                          <p:spTgt spid="26"/>
                                        </p:tgtEl>
                                      </p:cBhvr>
                                    </p:animEffect>
                                    <p:set>
                                      <p:cBhvr>
                                        <p:cTn id="75" dur="1" fill="hold">
                                          <p:stCondLst>
                                            <p:cond delay="2999"/>
                                          </p:stCondLst>
                                        </p:cTn>
                                        <p:tgtEl>
                                          <p:spTgt spid="26"/>
                                        </p:tgtEl>
                                        <p:attrNameLst>
                                          <p:attrName>style.visibility</p:attrName>
                                        </p:attrNameLst>
                                      </p:cBhvr>
                                      <p:to>
                                        <p:strVal val="hidden"/>
                                      </p:to>
                                    </p:set>
                                  </p:childTnLst>
                                </p:cTn>
                              </p:par>
                              <p:par>
                                <p:cTn id="76" presetID="5" presetClass="exit" presetSubtype="10" fill="hold" grpId="0" nodeType="withEffect">
                                  <p:stCondLst>
                                    <p:cond delay="0"/>
                                  </p:stCondLst>
                                  <p:childTnLst>
                                    <p:animEffect transition="out" filter="checkerboard(across)">
                                      <p:cBhvr>
                                        <p:cTn id="77" dur="3000"/>
                                        <p:tgtEl>
                                          <p:spTgt spid="27"/>
                                        </p:tgtEl>
                                      </p:cBhvr>
                                    </p:animEffect>
                                    <p:set>
                                      <p:cBhvr>
                                        <p:cTn id="78" dur="1" fill="hold">
                                          <p:stCondLst>
                                            <p:cond delay="2999"/>
                                          </p:stCondLst>
                                        </p:cTn>
                                        <p:tgtEl>
                                          <p:spTgt spid="27"/>
                                        </p:tgtEl>
                                        <p:attrNameLst>
                                          <p:attrName>style.visibility</p:attrName>
                                        </p:attrNameLst>
                                      </p:cBhvr>
                                      <p:to>
                                        <p:strVal val="hidden"/>
                                      </p:to>
                                    </p:set>
                                  </p:childTnLst>
                                </p:cTn>
                              </p:par>
                              <p:par>
                                <p:cTn id="79" presetID="5" presetClass="exit" presetSubtype="10" fill="hold" grpId="0" nodeType="withEffect">
                                  <p:stCondLst>
                                    <p:cond delay="0"/>
                                  </p:stCondLst>
                                  <p:childTnLst>
                                    <p:animEffect transition="out" filter="checkerboard(across)">
                                      <p:cBhvr>
                                        <p:cTn id="80" dur="3000"/>
                                        <p:tgtEl>
                                          <p:spTgt spid="28"/>
                                        </p:tgtEl>
                                      </p:cBhvr>
                                    </p:animEffect>
                                    <p:set>
                                      <p:cBhvr>
                                        <p:cTn id="81" dur="1" fill="hold">
                                          <p:stCondLst>
                                            <p:cond delay="2999"/>
                                          </p:stCondLst>
                                        </p:cTn>
                                        <p:tgtEl>
                                          <p:spTgt spid="28"/>
                                        </p:tgtEl>
                                        <p:attrNameLst>
                                          <p:attrName>style.visibility</p:attrName>
                                        </p:attrNameLst>
                                      </p:cBhvr>
                                      <p:to>
                                        <p:strVal val="hidden"/>
                                      </p:to>
                                    </p:set>
                                  </p:childTnLst>
                                </p:cTn>
                              </p:par>
                              <p:par>
                                <p:cTn id="82" presetID="5" presetClass="exit" presetSubtype="10" fill="hold" grpId="0" nodeType="withEffect">
                                  <p:stCondLst>
                                    <p:cond delay="0"/>
                                  </p:stCondLst>
                                  <p:childTnLst>
                                    <p:animEffect transition="out" filter="checkerboard(across)">
                                      <p:cBhvr>
                                        <p:cTn id="83" dur="3000"/>
                                        <p:tgtEl>
                                          <p:spTgt spid="29"/>
                                        </p:tgtEl>
                                      </p:cBhvr>
                                    </p:animEffect>
                                    <p:set>
                                      <p:cBhvr>
                                        <p:cTn id="84" dur="1" fill="hold">
                                          <p:stCondLst>
                                            <p:cond delay="2999"/>
                                          </p:stCondLst>
                                        </p:cTn>
                                        <p:tgtEl>
                                          <p:spTgt spid="29"/>
                                        </p:tgtEl>
                                        <p:attrNameLst>
                                          <p:attrName>style.visibility</p:attrName>
                                        </p:attrNameLst>
                                      </p:cBhvr>
                                      <p:to>
                                        <p:strVal val="hidden"/>
                                      </p:to>
                                    </p:set>
                                  </p:childTnLst>
                                </p:cTn>
                              </p:par>
                              <p:par>
                                <p:cTn id="85" presetID="5" presetClass="exit" presetSubtype="10" fill="hold" grpId="0" nodeType="withEffect">
                                  <p:stCondLst>
                                    <p:cond delay="0"/>
                                  </p:stCondLst>
                                  <p:childTnLst>
                                    <p:animEffect transition="out" filter="checkerboard(across)">
                                      <p:cBhvr>
                                        <p:cTn id="86" dur="3000"/>
                                        <p:tgtEl>
                                          <p:spTgt spid="30"/>
                                        </p:tgtEl>
                                      </p:cBhvr>
                                    </p:animEffect>
                                    <p:set>
                                      <p:cBhvr>
                                        <p:cTn id="87" dur="1" fill="hold">
                                          <p:stCondLst>
                                            <p:cond delay="2999"/>
                                          </p:stCondLst>
                                        </p:cTn>
                                        <p:tgtEl>
                                          <p:spTgt spid="30"/>
                                        </p:tgtEl>
                                        <p:attrNameLst>
                                          <p:attrName>style.visibility</p:attrName>
                                        </p:attrNameLst>
                                      </p:cBhvr>
                                      <p:to>
                                        <p:strVal val="hidden"/>
                                      </p:to>
                                    </p:set>
                                  </p:childTnLst>
                                </p:cTn>
                              </p:par>
                              <p:par>
                                <p:cTn id="88" presetID="5" presetClass="exit" presetSubtype="10" fill="hold" grpId="0" nodeType="withEffect">
                                  <p:stCondLst>
                                    <p:cond delay="0"/>
                                  </p:stCondLst>
                                  <p:childTnLst>
                                    <p:animEffect transition="out" filter="checkerboard(across)">
                                      <p:cBhvr>
                                        <p:cTn id="89" dur="3000"/>
                                        <p:tgtEl>
                                          <p:spTgt spid="31"/>
                                        </p:tgtEl>
                                      </p:cBhvr>
                                    </p:animEffect>
                                    <p:set>
                                      <p:cBhvr>
                                        <p:cTn id="90" dur="1" fill="hold">
                                          <p:stCondLst>
                                            <p:cond delay="2999"/>
                                          </p:stCondLst>
                                        </p:cTn>
                                        <p:tgtEl>
                                          <p:spTgt spid="31"/>
                                        </p:tgtEl>
                                        <p:attrNameLst>
                                          <p:attrName>style.visibility</p:attrName>
                                        </p:attrNameLst>
                                      </p:cBhvr>
                                      <p:to>
                                        <p:strVal val="hidden"/>
                                      </p:to>
                                    </p:set>
                                  </p:childTnLst>
                                </p:cTn>
                              </p:par>
                              <p:par>
                                <p:cTn id="91" presetID="2" presetClass="exit" presetSubtype="6" fill="hold" grpId="1" nodeType="withEffect">
                                  <p:stCondLst>
                                    <p:cond delay="0"/>
                                  </p:stCondLst>
                                  <p:childTnLst>
                                    <p:anim calcmode="lin" valueType="num">
                                      <p:cBhvr additive="base">
                                        <p:cTn id="92" dur="3000"/>
                                        <p:tgtEl>
                                          <p:spTgt spid="4"/>
                                        </p:tgtEl>
                                        <p:attrNameLst>
                                          <p:attrName>ppt_x</p:attrName>
                                        </p:attrNameLst>
                                      </p:cBhvr>
                                      <p:tavLst>
                                        <p:tav tm="0">
                                          <p:val>
                                            <p:strVal val="ppt_x"/>
                                          </p:val>
                                        </p:tav>
                                        <p:tav tm="100000">
                                          <p:val>
                                            <p:strVal val="1+ppt_w/2"/>
                                          </p:val>
                                        </p:tav>
                                      </p:tavLst>
                                    </p:anim>
                                    <p:anim calcmode="lin" valueType="num">
                                      <p:cBhvr additive="base">
                                        <p:cTn id="93" dur="3000"/>
                                        <p:tgtEl>
                                          <p:spTgt spid="4"/>
                                        </p:tgtEl>
                                        <p:attrNameLst>
                                          <p:attrName>ppt_y</p:attrName>
                                        </p:attrNameLst>
                                      </p:cBhvr>
                                      <p:tavLst>
                                        <p:tav tm="0">
                                          <p:val>
                                            <p:strVal val="ppt_y"/>
                                          </p:val>
                                        </p:tav>
                                        <p:tav tm="100000">
                                          <p:val>
                                            <p:strVal val="1+ppt_h/2"/>
                                          </p:val>
                                        </p:tav>
                                      </p:tavLst>
                                    </p:anim>
                                    <p:set>
                                      <p:cBhvr>
                                        <p:cTn id="94" dur="1" fill="hold">
                                          <p:stCondLst>
                                            <p:cond delay="2999"/>
                                          </p:stCondLst>
                                        </p:cTn>
                                        <p:tgtEl>
                                          <p:spTgt spid="4"/>
                                        </p:tgtEl>
                                        <p:attrNameLst>
                                          <p:attrName>style.visibility</p:attrName>
                                        </p:attrNameLst>
                                      </p:cBhvr>
                                      <p:to>
                                        <p:strVal val="hidden"/>
                                      </p:to>
                                    </p:set>
                                  </p:childTnLst>
                                </p:cTn>
                              </p:par>
                              <p:par>
                                <p:cTn id="95" presetID="2" presetClass="exit" presetSubtype="6" fill="hold" grpId="1" nodeType="withEffect">
                                  <p:stCondLst>
                                    <p:cond delay="0"/>
                                  </p:stCondLst>
                                  <p:childTnLst>
                                    <p:anim calcmode="lin" valueType="num">
                                      <p:cBhvr additive="base">
                                        <p:cTn id="96" dur="3000"/>
                                        <p:tgtEl>
                                          <p:spTgt spid="5"/>
                                        </p:tgtEl>
                                        <p:attrNameLst>
                                          <p:attrName>ppt_x</p:attrName>
                                        </p:attrNameLst>
                                      </p:cBhvr>
                                      <p:tavLst>
                                        <p:tav tm="0">
                                          <p:val>
                                            <p:strVal val="ppt_x"/>
                                          </p:val>
                                        </p:tav>
                                        <p:tav tm="100000">
                                          <p:val>
                                            <p:strVal val="1+ppt_w/2"/>
                                          </p:val>
                                        </p:tav>
                                      </p:tavLst>
                                    </p:anim>
                                    <p:anim calcmode="lin" valueType="num">
                                      <p:cBhvr additive="base">
                                        <p:cTn id="97" dur="3000"/>
                                        <p:tgtEl>
                                          <p:spTgt spid="5"/>
                                        </p:tgtEl>
                                        <p:attrNameLst>
                                          <p:attrName>ppt_y</p:attrName>
                                        </p:attrNameLst>
                                      </p:cBhvr>
                                      <p:tavLst>
                                        <p:tav tm="0">
                                          <p:val>
                                            <p:strVal val="ppt_y"/>
                                          </p:val>
                                        </p:tav>
                                        <p:tav tm="100000">
                                          <p:val>
                                            <p:strVal val="1+ppt_h/2"/>
                                          </p:val>
                                        </p:tav>
                                      </p:tavLst>
                                    </p:anim>
                                    <p:set>
                                      <p:cBhvr>
                                        <p:cTn id="98" dur="1" fill="hold">
                                          <p:stCondLst>
                                            <p:cond delay="2999"/>
                                          </p:stCondLst>
                                        </p:cTn>
                                        <p:tgtEl>
                                          <p:spTgt spid="5"/>
                                        </p:tgtEl>
                                        <p:attrNameLst>
                                          <p:attrName>style.visibility</p:attrName>
                                        </p:attrNameLst>
                                      </p:cBhvr>
                                      <p:to>
                                        <p:strVal val="hidden"/>
                                      </p:to>
                                    </p:set>
                                  </p:childTnLst>
                                </p:cTn>
                              </p:par>
                              <p:par>
                                <p:cTn id="99" presetID="2" presetClass="exit" presetSubtype="6" fill="hold" grpId="1" nodeType="withEffect">
                                  <p:stCondLst>
                                    <p:cond delay="0"/>
                                  </p:stCondLst>
                                  <p:childTnLst>
                                    <p:anim calcmode="lin" valueType="num">
                                      <p:cBhvr additive="base">
                                        <p:cTn id="100" dur="3000"/>
                                        <p:tgtEl>
                                          <p:spTgt spid="6"/>
                                        </p:tgtEl>
                                        <p:attrNameLst>
                                          <p:attrName>ppt_x</p:attrName>
                                        </p:attrNameLst>
                                      </p:cBhvr>
                                      <p:tavLst>
                                        <p:tav tm="0">
                                          <p:val>
                                            <p:strVal val="ppt_x"/>
                                          </p:val>
                                        </p:tav>
                                        <p:tav tm="100000">
                                          <p:val>
                                            <p:strVal val="1+ppt_w/2"/>
                                          </p:val>
                                        </p:tav>
                                      </p:tavLst>
                                    </p:anim>
                                    <p:anim calcmode="lin" valueType="num">
                                      <p:cBhvr additive="base">
                                        <p:cTn id="101" dur="3000"/>
                                        <p:tgtEl>
                                          <p:spTgt spid="6"/>
                                        </p:tgtEl>
                                        <p:attrNameLst>
                                          <p:attrName>ppt_y</p:attrName>
                                        </p:attrNameLst>
                                      </p:cBhvr>
                                      <p:tavLst>
                                        <p:tav tm="0">
                                          <p:val>
                                            <p:strVal val="ppt_y"/>
                                          </p:val>
                                        </p:tav>
                                        <p:tav tm="100000">
                                          <p:val>
                                            <p:strVal val="1+ppt_h/2"/>
                                          </p:val>
                                        </p:tav>
                                      </p:tavLst>
                                    </p:anim>
                                    <p:set>
                                      <p:cBhvr>
                                        <p:cTn id="102" dur="1" fill="hold">
                                          <p:stCondLst>
                                            <p:cond delay="2999"/>
                                          </p:stCondLst>
                                        </p:cTn>
                                        <p:tgtEl>
                                          <p:spTgt spid="6"/>
                                        </p:tgtEl>
                                        <p:attrNameLst>
                                          <p:attrName>style.visibility</p:attrName>
                                        </p:attrNameLst>
                                      </p:cBhvr>
                                      <p:to>
                                        <p:strVal val="hidden"/>
                                      </p:to>
                                    </p:set>
                                  </p:childTnLst>
                                </p:cTn>
                              </p:par>
                              <p:par>
                                <p:cTn id="103" presetID="2" presetClass="exit" presetSubtype="6" fill="hold" grpId="1" nodeType="withEffect">
                                  <p:stCondLst>
                                    <p:cond delay="0"/>
                                  </p:stCondLst>
                                  <p:childTnLst>
                                    <p:anim calcmode="lin" valueType="num">
                                      <p:cBhvr additive="base">
                                        <p:cTn id="104" dur="3000"/>
                                        <p:tgtEl>
                                          <p:spTgt spid="7"/>
                                        </p:tgtEl>
                                        <p:attrNameLst>
                                          <p:attrName>ppt_x</p:attrName>
                                        </p:attrNameLst>
                                      </p:cBhvr>
                                      <p:tavLst>
                                        <p:tav tm="0">
                                          <p:val>
                                            <p:strVal val="ppt_x"/>
                                          </p:val>
                                        </p:tav>
                                        <p:tav tm="100000">
                                          <p:val>
                                            <p:strVal val="1+ppt_w/2"/>
                                          </p:val>
                                        </p:tav>
                                      </p:tavLst>
                                    </p:anim>
                                    <p:anim calcmode="lin" valueType="num">
                                      <p:cBhvr additive="base">
                                        <p:cTn id="105" dur="3000"/>
                                        <p:tgtEl>
                                          <p:spTgt spid="7"/>
                                        </p:tgtEl>
                                        <p:attrNameLst>
                                          <p:attrName>ppt_y</p:attrName>
                                        </p:attrNameLst>
                                      </p:cBhvr>
                                      <p:tavLst>
                                        <p:tav tm="0">
                                          <p:val>
                                            <p:strVal val="ppt_y"/>
                                          </p:val>
                                        </p:tav>
                                        <p:tav tm="100000">
                                          <p:val>
                                            <p:strVal val="1+ppt_h/2"/>
                                          </p:val>
                                        </p:tav>
                                      </p:tavLst>
                                    </p:anim>
                                    <p:set>
                                      <p:cBhvr>
                                        <p:cTn id="106" dur="1" fill="hold">
                                          <p:stCondLst>
                                            <p:cond delay="2999"/>
                                          </p:stCondLst>
                                        </p:cTn>
                                        <p:tgtEl>
                                          <p:spTgt spid="7"/>
                                        </p:tgtEl>
                                        <p:attrNameLst>
                                          <p:attrName>style.visibility</p:attrName>
                                        </p:attrNameLst>
                                      </p:cBhvr>
                                      <p:to>
                                        <p:strVal val="hidden"/>
                                      </p:to>
                                    </p:set>
                                  </p:childTnLst>
                                </p:cTn>
                              </p:par>
                              <p:par>
                                <p:cTn id="107" presetID="2" presetClass="exit" presetSubtype="6" fill="hold" grpId="1" nodeType="withEffect">
                                  <p:stCondLst>
                                    <p:cond delay="0"/>
                                  </p:stCondLst>
                                  <p:childTnLst>
                                    <p:anim calcmode="lin" valueType="num">
                                      <p:cBhvr additive="base">
                                        <p:cTn id="108" dur="3000"/>
                                        <p:tgtEl>
                                          <p:spTgt spid="8"/>
                                        </p:tgtEl>
                                        <p:attrNameLst>
                                          <p:attrName>ppt_x</p:attrName>
                                        </p:attrNameLst>
                                      </p:cBhvr>
                                      <p:tavLst>
                                        <p:tav tm="0">
                                          <p:val>
                                            <p:strVal val="ppt_x"/>
                                          </p:val>
                                        </p:tav>
                                        <p:tav tm="100000">
                                          <p:val>
                                            <p:strVal val="1+ppt_w/2"/>
                                          </p:val>
                                        </p:tav>
                                      </p:tavLst>
                                    </p:anim>
                                    <p:anim calcmode="lin" valueType="num">
                                      <p:cBhvr additive="base">
                                        <p:cTn id="109" dur="3000"/>
                                        <p:tgtEl>
                                          <p:spTgt spid="8"/>
                                        </p:tgtEl>
                                        <p:attrNameLst>
                                          <p:attrName>ppt_y</p:attrName>
                                        </p:attrNameLst>
                                      </p:cBhvr>
                                      <p:tavLst>
                                        <p:tav tm="0">
                                          <p:val>
                                            <p:strVal val="ppt_y"/>
                                          </p:val>
                                        </p:tav>
                                        <p:tav tm="100000">
                                          <p:val>
                                            <p:strVal val="1+ppt_h/2"/>
                                          </p:val>
                                        </p:tav>
                                      </p:tavLst>
                                    </p:anim>
                                    <p:set>
                                      <p:cBhvr>
                                        <p:cTn id="110" dur="1" fill="hold">
                                          <p:stCondLst>
                                            <p:cond delay="2999"/>
                                          </p:stCondLst>
                                        </p:cTn>
                                        <p:tgtEl>
                                          <p:spTgt spid="8"/>
                                        </p:tgtEl>
                                        <p:attrNameLst>
                                          <p:attrName>style.visibility</p:attrName>
                                        </p:attrNameLst>
                                      </p:cBhvr>
                                      <p:to>
                                        <p:strVal val="hidden"/>
                                      </p:to>
                                    </p:set>
                                  </p:childTnLst>
                                </p:cTn>
                              </p:par>
                              <p:par>
                                <p:cTn id="111" presetID="2" presetClass="exit" presetSubtype="6" fill="hold" grpId="1" nodeType="withEffect">
                                  <p:stCondLst>
                                    <p:cond delay="0"/>
                                  </p:stCondLst>
                                  <p:childTnLst>
                                    <p:anim calcmode="lin" valueType="num">
                                      <p:cBhvr additive="base">
                                        <p:cTn id="112" dur="3000"/>
                                        <p:tgtEl>
                                          <p:spTgt spid="9"/>
                                        </p:tgtEl>
                                        <p:attrNameLst>
                                          <p:attrName>ppt_x</p:attrName>
                                        </p:attrNameLst>
                                      </p:cBhvr>
                                      <p:tavLst>
                                        <p:tav tm="0">
                                          <p:val>
                                            <p:strVal val="ppt_x"/>
                                          </p:val>
                                        </p:tav>
                                        <p:tav tm="100000">
                                          <p:val>
                                            <p:strVal val="1+ppt_w/2"/>
                                          </p:val>
                                        </p:tav>
                                      </p:tavLst>
                                    </p:anim>
                                    <p:anim calcmode="lin" valueType="num">
                                      <p:cBhvr additive="base">
                                        <p:cTn id="113" dur="3000"/>
                                        <p:tgtEl>
                                          <p:spTgt spid="9"/>
                                        </p:tgtEl>
                                        <p:attrNameLst>
                                          <p:attrName>ppt_y</p:attrName>
                                        </p:attrNameLst>
                                      </p:cBhvr>
                                      <p:tavLst>
                                        <p:tav tm="0">
                                          <p:val>
                                            <p:strVal val="ppt_y"/>
                                          </p:val>
                                        </p:tav>
                                        <p:tav tm="100000">
                                          <p:val>
                                            <p:strVal val="1+ppt_h/2"/>
                                          </p:val>
                                        </p:tav>
                                      </p:tavLst>
                                    </p:anim>
                                    <p:set>
                                      <p:cBhvr>
                                        <p:cTn id="114" dur="1" fill="hold">
                                          <p:stCondLst>
                                            <p:cond delay="2999"/>
                                          </p:stCondLst>
                                        </p:cTn>
                                        <p:tgtEl>
                                          <p:spTgt spid="9"/>
                                        </p:tgtEl>
                                        <p:attrNameLst>
                                          <p:attrName>style.visibility</p:attrName>
                                        </p:attrNameLst>
                                      </p:cBhvr>
                                      <p:to>
                                        <p:strVal val="hidden"/>
                                      </p:to>
                                    </p:set>
                                  </p:childTnLst>
                                </p:cTn>
                              </p:par>
                              <p:par>
                                <p:cTn id="115" presetID="2" presetClass="exit" presetSubtype="6" fill="hold" grpId="1" nodeType="withEffect">
                                  <p:stCondLst>
                                    <p:cond delay="0"/>
                                  </p:stCondLst>
                                  <p:childTnLst>
                                    <p:anim calcmode="lin" valueType="num">
                                      <p:cBhvr additive="base">
                                        <p:cTn id="116" dur="3000"/>
                                        <p:tgtEl>
                                          <p:spTgt spid="10"/>
                                        </p:tgtEl>
                                        <p:attrNameLst>
                                          <p:attrName>ppt_x</p:attrName>
                                        </p:attrNameLst>
                                      </p:cBhvr>
                                      <p:tavLst>
                                        <p:tav tm="0">
                                          <p:val>
                                            <p:strVal val="ppt_x"/>
                                          </p:val>
                                        </p:tav>
                                        <p:tav tm="100000">
                                          <p:val>
                                            <p:strVal val="1+ppt_w/2"/>
                                          </p:val>
                                        </p:tav>
                                      </p:tavLst>
                                    </p:anim>
                                    <p:anim calcmode="lin" valueType="num">
                                      <p:cBhvr additive="base">
                                        <p:cTn id="117" dur="3000"/>
                                        <p:tgtEl>
                                          <p:spTgt spid="10"/>
                                        </p:tgtEl>
                                        <p:attrNameLst>
                                          <p:attrName>ppt_y</p:attrName>
                                        </p:attrNameLst>
                                      </p:cBhvr>
                                      <p:tavLst>
                                        <p:tav tm="0">
                                          <p:val>
                                            <p:strVal val="ppt_y"/>
                                          </p:val>
                                        </p:tav>
                                        <p:tav tm="100000">
                                          <p:val>
                                            <p:strVal val="1+ppt_h/2"/>
                                          </p:val>
                                        </p:tav>
                                      </p:tavLst>
                                    </p:anim>
                                    <p:set>
                                      <p:cBhvr>
                                        <p:cTn id="118" dur="1" fill="hold">
                                          <p:stCondLst>
                                            <p:cond delay="2999"/>
                                          </p:stCondLst>
                                        </p:cTn>
                                        <p:tgtEl>
                                          <p:spTgt spid="10"/>
                                        </p:tgtEl>
                                        <p:attrNameLst>
                                          <p:attrName>style.visibility</p:attrName>
                                        </p:attrNameLst>
                                      </p:cBhvr>
                                      <p:to>
                                        <p:strVal val="hidden"/>
                                      </p:to>
                                    </p:set>
                                  </p:childTnLst>
                                </p:cTn>
                              </p:par>
                              <p:par>
                                <p:cTn id="119" presetID="2" presetClass="exit" presetSubtype="6" fill="hold" grpId="1" nodeType="withEffect">
                                  <p:stCondLst>
                                    <p:cond delay="0"/>
                                  </p:stCondLst>
                                  <p:childTnLst>
                                    <p:anim calcmode="lin" valueType="num">
                                      <p:cBhvr additive="base">
                                        <p:cTn id="120" dur="3000"/>
                                        <p:tgtEl>
                                          <p:spTgt spid="11"/>
                                        </p:tgtEl>
                                        <p:attrNameLst>
                                          <p:attrName>ppt_x</p:attrName>
                                        </p:attrNameLst>
                                      </p:cBhvr>
                                      <p:tavLst>
                                        <p:tav tm="0">
                                          <p:val>
                                            <p:strVal val="ppt_x"/>
                                          </p:val>
                                        </p:tav>
                                        <p:tav tm="100000">
                                          <p:val>
                                            <p:strVal val="1+ppt_w/2"/>
                                          </p:val>
                                        </p:tav>
                                      </p:tavLst>
                                    </p:anim>
                                    <p:anim calcmode="lin" valueType="num">
                                      <p:cBhvr additive="base">
                                        <p:cTn id="121" dur="3000"/>
                                        <p:tgtEl>
                                          <p:spTgt spid="11"/>
                                        </p:tgtEl>
                                        <p:attrNameLst>
                                          <p:attrName>ppt_y</p:attrName>
                                        </p:attrNameLst>
                                      </p:cBhvr>
                                      <p:tavLst>
                                        <p:tav tm="0">
                                          <p:val>
                                            <p:strVal val="ppt_y"/>
                                          </p:val>
                                        </p:tav>
                                        <p:tav tm="100000">
                                          <p:val>
                                            <p:strVal val="1+ppt_h/2"/>
                                          </p:val>
                                        </p:tav>
                                      </p:tavLst>
                                    </p:anim>
                                    <p:set>
                                      <p:cBhvr>
                                        <p:cTn id="122" dur="1" fill="hold">
                                          <p:stCondLst>
                                            <p:cond delay="2999"/>
                                          </p:stCondLst>
                                        </p:cTn>
                                        <p:tgtEl>
                                          <p:spTgt spid="11"/>
                                        </p:tgtEl>
                                        <p:attrNameLst>
                                          <p:attrName>style.visibility</p:attrName>
                                        </p:attrNameLst>
                                      </p:cBhvr>
                                      <p:to>
                                        <p:strVal val="hidden"/>
                                      </p:to>
                                    </p:set>
                                  </p:childTnLst>
                                </p:cTn>
                              </p:par>
                              <p:par>
                                <p:cTn id="123" presetID="2" presetClass="exit" presetSubtype="6" fill="hold" grpId="1" nodeType="withEffect">
                                  <p:stCondLst>
                                    <p:cond delay="0"/>
                                  </p:stCondLst>
                                  <p:childTnLst>
                                    <p:anim calcmode="lin" valueType="num">
                                      <p:cBhvr additive="base">
                                        <p:cTn id="124" dur="3000"/>
                                        <p:tgtEl>
                                          <p:spTgt spid="12"/>
                                        </p:tgtEl>
                                        <p:attrNameLst>
                                          <p:attrName>ppt_x</p:attrName>
                                        </p:attrNameLst>
                                      </p:cBhvr>
                                      <p:tavLst>
                                        <p:tav tm="0">
                                          <p:val>
                                            <p:strVal val="ppt_x"/>
                                          </p:val>
                                        </p:tav>
                                        <p:tav tm="100000">
                                          <p:val>
                                            <p:strVal val="1+ppt_w/2"/>
                                          </p:val>
                                        </p:tav>
                                      </p:tavLst>
                                    </p:anim>
                                    <p:anim calcmode="lin" valueType="num">
                                      <p:cBhvr additive="base">
                                        <p:cTn id="125" dur="3000"/>
                                        <p:tgtEl>
                                          <p:spTgt spid="12"/>
                                        </p:tgtEl>
                                        <p:attrNameLst>
                                          <p:attrName>ppt_y</p:attrName>
                                        </p:attrNameLst>
                                      </p:cBhvr>
                                      <p:tavLst>
                                        <p:tav tm="0">
                                          <p:val>
                                            <p:strVal val="ppt_y"/>
                                          </p:val>
                                        </p:tav>
                                        <p:tav tm="100000">
                                          <p:val>
                                            <p:strVal val="1+ppt_h/2"/>
                                          </p:val>
                                        </p:tav>
                                      </p:tavLst>
                                    </p:anim>
                                    <p:set>
                                      <p:cBhvr>
                                        <p:cTn id="126" dur="1" fill="hold">
                                          <p:stCondLst>
                                            <p:cond delay="2999"/>
                                          </p:stCondLst>
                                        </p:cTn>
                                        <p:tgtEl>
                                          <p:spTgt spid="12"/>
                                        </p:tgtEl>
                                        <p:attrNameLst>
                                          <p:attrName>style.visibility</p:attrName>
                                        </p:attrNameLst>
                                      </p:cBhvr>
                                      <p:to>
                                        <p:strVal val="hidden"/>
                                      </p:to>
                                    </p:set>
                                  </p:childTnLst>
                                </p:cTn>
                              </p:par>
                              <p:par>
                                <p:cTn id="127" presetID="2" presetClass="exit" presetSubtype="6" fill="hold" grpId="1" nodeType="withEffect">
                                  <p:stCondLst>
                                    <p:cond delay="0"/>
                                  </p:stCondLst>
                                  <p:childTnLst>
                                    <p:anim calcmode="lin" valueType="num">
                                      <p:cBhvr additive="base">
                                        <p:cTn id="128" dur="3000"/>
                                        <p:tgtEl>
                                          <p:spTgt spid="13"/>
                                        </p:tgtEl>
                                        <p:attrNameLst>
                                          <p:attrName>ppt_x</p:attrName>
                                        </p:attrNameLst>
                                      </p:cBhvr>
                                      <p:tavLst>
                                        <p:tav tm="0">
                                          <p:val>
                                            <p:strVal val="ppt_x"/>
                                          </p:val>
                                        </p:tav>
                                        <p:tav tm="100000">
                                          <p:val>
                                            <p:strVal val="1+ppt_w/2"/>
                                          </p:val>
                                        </p:tav>
                                      </p:tavLst>
                                    </p:anim>
                                    <p:anim calcmode="lin" valueType="num">
                                      <p:cBhvr additive="base">
                                        <p:cTn id="129" dur="3000"/>
                                        <p:tgtEl>
                                          <p:spTgt spid="13"/>
                                        </p:tgtEl>
                                        <p:attrNameLst>
                                          <p:attrName>ppt_y</p:attrName>
                                        </p:attrNameLst>
                                      </p:cBhvr>
                                      <p:tavLst>
                                        <p:tav tm="0">
                                          <p:val>
                                            <p:strVal val="ppt_y"/>
                                          </p:val>
                                        </p:tav>
                                        <p:tav tm="100000">
                                          <p:val>
                                            <p:strVal val="1+ppt_h/2"/>
                                          </p:val>
                                        </p:tav>
                                      </p:tavLst>
                                    </p:anim>
                                    <p:set>
                                      <p:cBhvr>
                                        <p:cTn id="130" dur="1" fill="hold">
                                          <p:stCondLst>
                                            <p:cond delay="2999"/>
                                          </p:stCondLst>
                                        </p:cTn>
                                        <p:tgtEl>
                                          <p:spTgt spid="13"/>
                                        </p:tgtEl>
                                        <p:attrNameLst>
                                          <p:attrName>style.visibility</p:attrName>
                                        </p:attrNameLst>
                                      </p:cBhvr>
                                      <p:to>
                                        <p:strVal val="hidden"/>
                                      </p:to>
                                    </p:set>
                                  </p:childTnLst>
                                </p:cTn>
                              </p:par>
                              <p:par>
                                <p:cTn id="131" presetID="2" presetClass="exit" presetSubtype="6" fill="hold" grpId="1" nodeType="withEffect">
                                  <p:stCondLst>
                                    <p:cond delay="0"/>
                                  </p:stCondLst>
                                  <p:childTnLst>
                                    <p:anim calcmode="lin" valueType="num">
                                      <p:cBhvr additive="base">
                                        <p:cTn id="132" dur="3000"/>
                                        <p:tgtEl>
                                          <p:spTgt spid="14"/>
                                        </p:tgtEl>
                                        <p:attrNameLst>
                                          <p:attrName>ppt_x</p:attrName>
                                        </p:attrNameLst>
                                      </p:cBhvr>
                                      <p:tavLst>
                                        <p:tav tm="0">
                                          <p:val>
                                            <p:strVal val="ppt_x"/>
                                          </p:val>
                                        </p:tav>
                                        <p:tav tm="100000">
                                          <p:val>
                                            <p:strVal val="1+ppt_w/2"/>
                                          </p:val>
                                        </p:tav>
                                      </p:tavLst>
                                    </p:anim>
                                    <p:anim calcmode="lin" valueType="num">
                                      <p:cBhvr additive="base">
                                        <p:cTn id="133" dur="3000"/>
                                        <p:tgtEl>
                                          <p:spTgt spid="14"/>
                                        </p:tgtEl>
                                        <p:attrNameLst>
                                          <p:attrName>ppt_y</p:attrName>
                                        </p:attrNameLst>
                                      </p:cBhvr>
                                      <p:tavLst>
                                        <p:tav tm="0">
                                          <p:val>
                                            <p:strVal val="ppt_y"/>
                                          </p:val>
                                        </p:tav>
                                        <p:tav tm="100000">
                                          <p:val>
                                            <p:strVal val="1+ppt_h/2"/>
                                          </p:val>
                                        </p:tav>
                                      </p:tavLst>
                                    </p:anim>
                                    <p:set>
                                      <p:cBhvr>
                                        <p:cTn id="134" dur="1" fill="hold">
                                          <p:stCondLst>
                                            <p:cond delay="2999"/>
                                          </p:stCondLst>
                                        </p:cTn>
                                        <p:tgtEl>
                                          <p:spTgt spid="14"/>
                                        </p:tgtEl>
                                        <p:attrNameLst>
                                          <p:attrName>style.visibility</p:attrName>
                                        </p:attrNameLst>
                                      </p:cBhvr>
                                      <p:to>
                                        <p:strVal val="hidden"/>
                                      </p:to>
                                    </p:set>
                                  </p:childTnLst>
                                </p:cTn>
                              </p:par>
                              <p:par>
                                <p:cTn id="135" presetID="2" presetClass="exit" presetSubtype="6" fill="hold" grpId="1" nodeType="withEffect">
                                  <p:stCondLst>
                                    <p:cond delay="0"/>
                                  </p:stCondLst>
                                  <p:childTnLst>
                                    <p:anim calcmode="lin" valueType="num">
                                      <p:cBhvr additive="base">
                                        <p:cTn id="136" dur="3000"/>
                                        <p:tgtEl>
                                          <p:spTgt spid="15"/>
                                        </p:tgtEl>
                                        <p:attrNameLst>
                                          <p:attrName>ppt_x</p:attrName>
                                        </p:attrNameLst>
                                      </p:cBhvr>
                                      <p:tavLst>
                                        <p:tav tm="0">
                                          <p:val>
                                            <p:strVal val="ppt_x"/>
                                          </p:val>
                                        </p:tav>
                                        <p:tav tm="100000">
                                          <p:val>
                                            <p:strVal val="1+ppt_w/2"/>
                                          </p:val>
                                        </p:tav>
                                      </p:tavLst>
                                    </p:anim>
                                    <p:anim calcmode="lin" valueType="num">
                                      <p:cBhvr additive="base">
                                        <p:cTn id="137" dur="3000"/>
                                        <p:tgtEl>
                                          <p:spTgt spid="15"/>
                                        </p:tgtEl>
                                        <p:attrNameLst>
                                          <p:attrName>ppt_y</p:attrName>
                                        </p:attrNameLst>
                                      </p:cBhvr>
                                      <p:tavLst>
                                        <p:tav tm="0">
                                          <p:val>
                                            <p:strVal val="ppt_y"/>
                                          </p:val>
                                        </p:tav>
                                        <p:tav tm="100000">
                                          <p:val>
                                            <p:strVal val="1+ppt_h/2"/>
                                          </p:val>
                                        </p:tav>
                                      </p:tavLst>
                                    </p:anim>
                                    <p:set>
                                      <p:cBhvr>
                                        <p:cTn id="138" dur="1" fill="hold">
                                          <p:stCondLst>
                                            <p:cond delay="2999"/>
                                          </p:stCondLst>
                                        </p:cTn>
                                        <p:tgtEl>
                                          <p:spTgt spid="15"/>
                                        </p:tgtEl>
                                        <p:attrNameLst>
                                          <p:attrName>style.visibility</p:attrName>
                                        </p:attrNameLst>
                                      </p:cBhvr>
                                      <p:to>
                                        <p:strVal val="hidden"/>
                                      </p:to>
                                    </p:set>
                                  </p:childTnLst>
                                </p:cTn>
                              </p:par>
                              <p:par>
                                <p:cTn id="139" presetID="2" presetClass="exit" presetSubtype="6" fill="hold" grpId="1" nodeType="withEffect">
                                  <p:stCondLst>
                                    <p:cond delay="0"/>
                                  </p:stCondLst>
                                  <p:childTnLst>
                                    <p:anim calcmode="lin" valueType="num">
                                      <p:cBhvr additive="base">
                                        <p:cTn id="140" dur="3000"/>
                                        <p:tgtEl>
                                          <p:spTgt spid="16"/>
                                        </p:tgtEl>
                                        <p:attrNameLst>
                                          <p:attrName>ppt_x</p:attrName>
                                        </p:attrNameLst>
                                      </p:cBhvr>
                                      <p:tavLst>
                                        <p:tav tm="0">
                                          <p:val>
                                            <p:strVal val="ppt_x"/>
                                          </p:val>
                                        </p:tav>
                                        <p:tav tm="100000">
                                          <p:val>
                                            <p:strVal val="1+ppt_w/2"/>
                                          </p:val>
                                        </p:tav>
                                      </p:tavLst>
                                    </p:anim>
                                    <p:anim calcmode="lin" valueType="num">
                                      <p:cBhvr additive="base">
                                        <p:cTn id="141" dur="3000"/>
                                        <p:tgtEl>
                                          <p:spTgt spid="16"/>
                                        </p:tgtEl>
                                        <p:attrNameLst>
                                          <p:attrName>ppt_y</p:attrName>
                                        </p:attrNameLst>
                                      </p:cBhvr>
                                      <p:tavLst>
                                        <p:tav tm="0">
                                          <p:val>
                                            <p:strVal val="ppt_y"/>
                                          </p:val>
                                        </p:tav>
                                        <p:tav tm="100000">
                                          <p:val>
                                            <p:strVal val="1+ppt_h/2"/>
                                          </p:val>
                                        </p:tav>
                                      </p:tavLst>
                                    </p:anim>
                                    <p:set>
                                      <p:cBhvr>
                                        <p:cTn id="142" dur="1" fill="hold">
                                          <p:stCondLst>
                                            <p:cond delay="2999"/>
                                          </p:stCondLst>
                                        </p:cTn>
                                        <p:tgtEl>
                                          <p:spTgt spid="16"/>
                                        </p:tgtEl>
                                        <p:attrNameLst>
                                          <p:attrName>style.visibility</p:attrName>
                                        </p:attrNameLst>
                                      </p:cBhvr>
                                      <p:to>
                                        <p:strVal val="hidden"/>
                                      </p:to>
                                    </p:set>
                                  </p:childTnLst>
                                </p:cTn>
                              </p:par>
                              <p:par>
                                <p:cTn id="143" presetID="2" presetClass="exit" presetSubtype="6" fill="hold" grpId="1" nodeType="withEffect">
                                  <p:stCondLst>
                                    <p:cond delay="0"/>
                                  </p:stCondLst>
                                  <p:childTnLst>
                                    <p:anim calcmode="lin" valueType="num">
                                      <p:cBhvr additive="base">
                                        <p:cTn id="144" dur="3000"/>
                                        <p:tgtEl>
                                          <p:spTgt spid="17"/>
                                        </p:tgtEl>
                                        <p:attrNameLst>
                                          <p:attrName>ppt_x</p:attrName>
                                        </p:attrNameLst>
                                      </p:cBhvr>
                                      <p:tavLst>
                                        <p:tav tm="0">
                                          <p:val>
                                            <p:strVal val="ppt_x"/>
                                          </p:val>
                                        </p:tav>
                                        <p:tav tm="100000">
                                          <p:val>
                                            <p:strVal val="1+ppt_w/2"/>
                                          </p:val>
                                        </p:tav>
                                      </p:tavLst>
                                    </p:anim>
                                    <p:anim calcmode="lin" valueType="num">
                                      <p:cBhvr additive="base">
                                        <p:cTn id="145" dur="3000"/>
                                        <p:tgtEl>
                                          <p:spTgt spid="17"/>
                                        </p:tgtEl>
                                        <p:attrNameLst>
                                          <p:attrName>ppt_y</p:attrName>
                                        </p:attrNameLst>
                                      </p:cBhvr>
                                      <p:tavLst>
                                        <p:tav tm="0">
                                          <p:val>
                                            <p:strVal val="ppt_y"/>
                                          </p:val>
                                        </p:tav>
                                        <p:tav tm="100000">
                                          <p:val>
                                            <p:strVal val="1+ppt_h/2"/>
                                          </p:val>
                                        </p:tav>
                                      </p:tavLst>
                                    </p:anim>
                                    <p:set>
                                      <p:cBhvr>
                                        <p:cTn id="146" dur="1" fill="hold">
                                          <p:stCondLst>
                                            <p:cond delay="2999"/>
                                          </p:stCondLst>
                                        </p:cTn>
                                        <p:tgtEl>
                                          <p:spTgt spid="17"/>
                                        </p:tgtEl>
                                        <p:attrNameLst>
                                          <p:attrName>style.visibility</p:attrName>
                                        </p:attrNameLst>
                                      </p:cBhvr>
                                      <p:to>
                                        <p:strVal val="hidden"/>
                                      </p:to>
                                    </p:set>
                                  </p:childTnLst>
                                </p:cTn>
                              </p:par>
                              <p:par>
                                <p:cTn id="147" presetID="2" presetClass="exit" presetSubtype="12" fill="hold" grpId="1" nodeType="withEffect">
                                  <p:stCondLst>
                                    <p:cond delay="0"/>
                                  </p:stCondLst>
                                  <p:childTnLst>
                                    <p:anim calcmode="lin" valueType="num">
                                      <p:cBhvr additive="base">
                                        <p:cTn id="148" dur="3000"/>
                                        <p:tgtEl>
                                          <p:spTgt spid="18"/>
                                        </p:tgtEl>
                                        <p:attrNameLst>
                                          <p:attrName>ppt_x</p:attrName>
                                        </p:attrNameLst>
                                      </p:cBhvr>
                                      <p:tavLst>
                                        <p:tav tm="0">
                                          <p:val>
                                            <p:strVal val="ppt_x"/>
                                          </p:val>
                                        </p:tav>
                                        <p:tav tm="100000">
                                          <p:val>
                                            <p:strVal val="0-ppt_w/2"/>
                                          </p:val>
                                        </p:tav>
                                      </p:tavLst>
                                    </p:anim>
                                    <p:anim calcmode="lin" valueType="num">
                                      <p:cBhvr additive="base">
                                        <p:cTn id="149" dur="3000"/>
                                        <p:tgtEl>
                                          <p:spTgt spid="18"/>
                                        </p:tgtEl>
                                        <p:attrNameLst>
                                          <p:attrName>ppt_y</p:attrName>
                                        </p:attrNameLst>
                                      </p:cBhvr>
                                      <p:tavLst>
                                        <p:tav tm="0">
                                          <p:val>
                                            <p:strVal val="ppt_y"/>
                                          </p:val>
                                        </p:tav>
                                        <p:tav tm="100000">
                                          <p:val>
                                            <p:strVal val="1+ppt_h/2"/>
                                          </p:val>
                                        </p:tav>
                                      </p:tavLst>
                                    </p:anim>
                                    <p:set>
                                      <p:cBhvr>
                                        <p:cTn id="150" dur="1" fill="hold">
                                          <p:stCondLst>
                                            <p:cond delay="2999"/>
                                          </p:stCondLst>
                                        </p:cTn>
                                        <p:tgtEl>
                                          <p:spTgt spid="18"/>
                                        </p:tgtEl>
                                        <p:attrNameLst>
                                          <p:attrName>style.visibility</p:attrName>
                                        </p:attrNameLst>
                                      </p:cBhvr>
                                      <p:to>
                                        <p:strVal val="hidden"/>
                                      </p:to>
                                    </p:set>
                                  </p:childTnLst>
                                </p:cTn>
                              </p:par>
                              <p:par>
                                <p:cTn id="151" presetID="2" presetClass="exit" presetSubtype="12" fill="hold" grpId="1" nodeType="withEffect">
                                  <p:stCondLst>
                                    <p:cond delay="0"/>
                                  </p:stCondLst>
                                  <p:childTnLst>
                                    <p:anim calcmode="lin" valueType="num">
                                      <p:cBhvr additive="base">
                                        <p:cTn id="152" dur="3000"/>
                                        <p:tgtEl>
                                          <p:spTgt spid="19"/>
                                        </p:tgtEl>
                                        <p:attrNameLst>
                                          <p:attrName>ppt_x</p:attrName>
                                        </p:attrNameLst>
                                      </p:cBhvr>
                                      <p:tavLst>
                                        <p:tav tm="0">
                                          <p:val>
                                            <p:strVal val="ppt_x"/>
                                          </p:val>
                                        </p:tav>
                                        <p:tav tm="100000">
                                          <p:val>
                                            <p:strVal val="0-ppt_w/2"/>
                                          </p:val>
                                        </p:tav>
                                      </p:tavLst>
                                    </p:anim>
                                    <p:anim calcmode="lin" valueType="num">
                                      <p:cBhvr additive="base">
                                        <p:cTn id="153" dur="3000"/>
                                        <p:tgtEl>
                                          <p:spTgt spid="19"/>
                                        </p:tgtEl>
                                        <p:attrNameLst>
                                          <p:attrName>ppt_y</p:attrName>
                                        </p:attrNameLst>
                                      </p:cBhvr>
                                      <p:tavLst>
                                        <p:tav tm="0">
                                          <p:val>
                                            <p:strVal val="ppt_y"/>
                                          </p:val>
                                        </p:tav>
                                        <p:tav tm="100000">
                                          <p:val>
                                            <p:strVal val="1+ppt_h/2"/>
                                          </p:val>
                                        </p:tav>
                                      </p:tavLst>
                                    </p:anim>
                                    <p:set>
                                      <p:cBhvr>
                                        <p:cTn id="154" dur="1" fill="hold">
                                          <p:stCondLst>
                                            <p:cond delay="2999"/>
                                          </p:stCondLst>
                                        </p:cTn>
                                        <p:tgtEl>
                                          <p:spTgt spid="19"/>
                                        </p:tgtEl>
                                        <p:attrNameLst>
                                          <p:attrName>style.visibility</p:attrName>
                                        </p:attrNameLst>
                                      </p:cBhvr>
                                      <p:to>
                                        <p:strVal val="hidden"/>
                                      </p:to>
                                    </p:set>
                                  </p:childTnLst>
                                </p:cTn>
                              </p:par>
                              <p:par>
                                <p:cTn id="155" presetID="2" presetClass="exit" presetSubtype="12" fill="hold" grpId="1" nodeType="withEffect">
                                  <p:stCondLst>
                                    <p:cond delay="0"/>
                                  </p:stCondLst>
                                  <p:childTnLst>
                                    <p:anim calcmode="lin" valueType="num">
                                      <p:cBhvr additive="base">
                                        <p:cTn id="156" dur="3000"/>
                                        <p:tgtEl>
                                          <p:spTgt spid="20"/>
                                        </p:tgtEl>
                                        <p:attrNameLst>
                                          <p:attrName>ppt_x</p:attrName>
                                        </p:attrNameLst>
                                      </p:cBhvr>
                                      <p:tavLst>
                                        <p:tav tm="0">
                                          <p:val>
                                            <p:strVal val="ppt_x"/>
                                          </p:val>
                                        </p:tav>
                                        <p:tav tm="100000">
                                          <p:val>
                                            <p:strVal val="0-ppt_w/2"/>
                                          </p:val>
                                        </p:tav>
                                      </p:tavLst>
                                    </p:anim>
                                    <p:anim calcmode="lin" valueType="num">
                                      <p:cBhvr additive="base">
                                        <p:cTn id="157" dur="3000"/>
                                        <p:tgtEl>
                                          <p:spTgt spid="20"/>
                                        </p:tgtEl>
                                        <p:attrNameLst>
                                          <p:attrName>ppt_y</p:attrName>
                                        </p:attrNameLst>
                                      </p:cBhvr>
                                      <p:tavLst>
                                        <p:tav tm="0">
                                          <p:val>
                                            <p:strVal val="ppt_y"/>
                                          </p:val>
                                        </p:tav>
                                        <p:tav tm="100000">
                                          <p:val>
                                            <p:strVal val="1+ppt_h/2"/>
                                          </p:val>
                                        </p:tav>
                                      </p:tavLst>
                                    </p:anim>
                                    <p:set>
                                      <p:cBhvr>
                                        <p:cTn id="158" dur="1" fill="hold">
                                          <p:stCondLst>
                                            <p:cond delay="2999"/>
                                          </p:stCondLst>
                                        </p:cTn>
                                        <p:tgtEl>
                                          <p:spTgt spid="20"/>
                                        </p:tgtEl>
                                        <p:attrNameLst>
                                          <p:attrName>style.visibility</p:attrName>
                                        </p:attrNameLst>
                                      </p:cBhvr>
                                      <p:to>
                                        <p:strVal val="hidden"/>
                                      </p:to>
                                    </p:set>
                                  </p:childTnLst>
                                </p:cTn>
                              </p:par>
                              <p:par>
                                <p:cTn id="159" presetID="2" presetClass="exit" presetSubtype="12" fill="hold" grpId="1" nodeType="withEffect">
                                  <p:stCondLst>
                                    <p:cond delay="0"/>
                                  </p:stCondLst>
                                  <p:childTnLst>
                                    <p:anim calcmode="lin" valueType="num">
                                      <p:cBhvr additive="base">
                                        <p:cTn id="160" dur="3000"/>
                                        <p:tgtEl>
                                          <p:spTgt spid="21"/>
                                        </p:tgtEl>
                                        <p:attrNameLst>
                                          <p:attrName>ppt_x</p:attrName>
                                        </p:attrNameLst>
                                      </p:cBhvr>
                                      <p:tavLst>
                                        <p:tav tm="0">
                                          <p:val>
                                            <p:strVal val="ppt_x"/>
                                          </p:val>
                                        </p:tav>
                                        <p:tav tm="100000">
                                          <p:val>
                                            <p:strVal val="0-ppt_w/2"/>
                                          </p:val>
                                        </p:tav>
                                      </p:tavLst>
                                    </p:anim>
                                    <p:anim calcmode="lin" valueType="num">
                                      <p:cBhvr additive="base">
                                        <p:cTn id="161" dur="3000"/>
                                        <p:tgtEl>
                                          <p:spTgt spid="21"/>
                                        </p:tgtEl>
                                        <p:attrNameLst>
                                          <p:attrName>ppt_y</p:attrName>
                                        </p:attrNameLst>
                                      </p:cBhvr>
                                      <p:tavLst>
                                        <p:tav tm="0">
                                          <p:val>
                                            <p:strVal val="ppt_y"/>
                                          </p:val>
                                        </p:tav>
                                        <p:tav tm="100000">
                                          <p:val>
                                            <p:strVal val="1+ppt_h/2"/>
                                          </p:val>
                                        </p:tav>
                                      </p:tavLst>
                                    </p:anim>
                                    <p:set>
                                      <p:cBhvr>
                                        <p:cTn id="162" dur="1" fill="hold">
                                          <p:stCondLst>
                                            <p:cond delay="2999"/>
                                          </p:stCondLst>
                                        </p:cTn>
                                        <p:tgtEl>
                                          <p:spTgt spid="21"/>
                                        </p:tgtEl>
                                        <p:attrNameLst>
                                          <p:attrName>style.visibility</p:attrName>
                                        </p:attrNameLst>
                                      </p:cBhvr>
                                      <p:to>
                                        <p:strVal val="hidden"/>
                                      </p:to>
                                    </p:set>
                                  </p:childTnLst>
                                </p:cTn>
                              </p:par>
                              <p:par>
                                <p:cTn id="163" presetID="2" presetClass="exit" presetSubtype="12" fill="hold" grpId="1" nodeType="withEffect">
                                  <p:stCondLst>
                                    <p:cond delay="0"/>
                                  </p:stCondLst>
                                  <p:childTnLst>
                                    <p:anim calcmode="lin" valueType="num">
                                      <p:cBhvr additive="base">
                                        <p:cTn id="164" dur="3000"/>
                                        <p:tgtEl>
                                          <p:spTgt spid="22"/>
                                        </p:tgtEl>
                                        <p:attrNameLst>
                                          <p:attrName>ppt_x</p:attrName>
                                        </p:attrNameLst>
                                      </p:cBhvr>
                                      <p:tavLst>
                                        <p:tav tm="0">
                                          <p:val>
                                            <p:strVal val="ppt_x"/>
                                          </p:val>
                                        </p:tav>
                                        <p:tav tm="100000">
                                          <p:val>
                                            <p:strVal val="0-ppt_w/2"/>
                                          </p:val>
                                        </p:tav>
                                      </p:tavLst>
                                    </p:anim>
                                    <p:anim calcmode="lin" valueType="num">
                                      <p:cBhvr additive="base">
                                        <p:cTn id="165" dur="3000"/>
                                        <p:tgtEl>
                                          <p:spTgt spid="22"/>
                                        </p:tgtEl>
                                        <p:attrNameLst>
                                          <p:attrName>ppt_y</p:attrName>
                                        </p:attrNameLst>
                                      </p:cBhvr>
                                      <p:tavLst>
                                        <p:tav tm="0">
                                          <p:val>
                                            <p:strVal val="ppt_y"/>
                                          </p:val>
                                        </p:tav>
                                        <p:tav tm="100000">
                                          <p:val>
                                            <p:strVal val="1+ppt_h/2"/>
                                          </p:val>
                                        </p:tav>
                                      </p:tavLst>
                                    </p:anim>
                                    <p:set>
                                      <p:cBhvr>
                                        <p:cTn id="166" dur="1" fill="hold">
                                          <p:stCondLst>
                                            <p:cond delay="2999"/>
                                          </p:stCondLst>
                                        </p:cTn>
                                        <p:tgtEl>
                                          <p:spTgt spid="22"/>
                                        </p:tgtEl>
                                        <p:attrNameLst>
                                          <p:attrName>style.visibility</p:attrName>
                                        </p:attrNameLst>
                                      </p:cBhvr>
                                      <p:to>
                                        <p:strVal val="hidden"/>
                                      </p:to>
                                    </p:set>
                                  </p:childTnLst>
                                </p:cTn>
                              </p:par>
                              <p:par>
                                <p:cTn id="167" presetID="2" presetClass="exit" presetSubtype="12" fill="hold" grpId="1" nodeType="withEffect">
                                  <p:stCondLst>
                                    <p:cond delay="0"/>
                                  </p:stCondLst>
                                  <p:childTnLst>
                                    <p:anim calcmode="lin" valueType="num">
                                      <p:cBhvr additive="base">
                                        <p:cTn id="168" dur="3000"/>
                                        <p:tgtEl>
                                          <p:spTgt spid="23"/>
                                        </p:tgtEl>
                                        <p:attrNameLst>
                                          <p:attrName>ppt_x</p:attrName>
                                        </p:attrNameLst>
                                      </p:cBhvr>
                                      <p:tavLst>
                                        <p:tav tm="0">
                                          <p:val>
                                            <p:strVal val="ppt_x"/>
                                          </p:val>
                                        </p:tav>
                                        <p:tav tm="100000">
                                          <p:val>
                                            <p:strVal val="0-ppt_w/2"/>
                                          </p:val>
                                        </p:tav>
                                      </p:tavLst>
                                    </p:anim>
                                    <p:anim calcmode="lin" valueType="num">
                                      <p:cBhvr additive="base">
                                        <p:cTn id="169" dur="3000"/>
                                        <p:tgtEl>
                                          <p:spTgt spid="23"/>
                                        </p:tgtEl>
                                        <p:attrNameLst>
                                          <p:attrName>ppt_y</p:attrName>
                                        </p:attrNameLst>
                                      </p:cBhvr>
                                      <p:tavLst>
                                        <p:tav tm="0">
                                          <p:val>
                                            <p:strVal val="ppt_y"/>
                                          </p:val>
                                        </p:tav>
                                        <p:tav tm="100000">
                                          <p:val>
                                            <p:strVal val="1+ppt_h/2"/>
                                          </p:val>
                                        </p:tav>
                                      </p:tavLst>
                                    </p:anim>
                                    <p:set>
                                      <p:cBhvr>
                                        <p:cTn id="170" dur="1" fill="hold">
                                          <p:stCondLst>
                                            <p:cond delay="2999"/>
                                          </p:stCondLst>
                                        </p:cTn>
                                        <p:tgtEl>
                                          <p:spTgt spid="23"/>
                                        </p:tgtEl>
                                        <p:attrNameLst>
                                          <p:attrName>style.visibility</p:attrName>
                                        </p:attrNameLst>
                                      </p:cBhvr>
                                      <p:to>
                                        <p:strVal val="hidden"/>
                                      </p:to>
                                    </p:set>
                                  </p:childTnLst>
                                </p:cTn>
                              </p:par>
                              <p:par>
                                <p:cTn id="171" presetID="2" presetClass="exit" presetSubtype="12" fill="hold" grpId="1" nodeType="withEffect">
                                  <p:stCondLst>
                                    <p:cond delay="0"/>
                                  </p:stCondLst>
                                  <p:childTnLst>
                                    <p:anim calcmode="lin" valueType="num">
                                      <p:cBhvr additive="base">
                                        <p:cTn id="172" dur="3000"/>
                                        <p:tgtEl>
                                          <p:spTgt spid="24"/>
                                        </p:tgtEl>
                                        <p:attrNameLst>
                                          <p:attrName>ppt_x</p:attrName>
                                        </p:attrNameLst>
                                      </p:cBhvr>
                                      <p:tavLst>
                                        <p:tav tm="0">
                                          <p:val>
                                            <p:strVal val="ppt_x"/>
                                          </p:val>
                                        </p:tav>
                                        <p:tav tm="100000">
                                          <p:val>
                                            <p:strVal val="0-ppt_w/2"/>
                                          </p:val>
                                        </p:tav>
                                      </p:tavLst>
                                    </p:anim>
                                    <p:anim calcmode="lin" valueType="num">
                                      <p:cBhvr additive="base">
                                        <p:cTn id="173" dur="3000"/>
                                        <p:tgtEl>
                                          <p:spTgt spid="24"/>
                                        </p:tgtEl>
                                        <p:attrNameLst>
                                          <p:attrName>ppt_y</p:attrName>
                                        </p:attrNameLst>
                                      </p:cBhvr>
                                      <p:tavLst>
                                        <p:tav tm="0">
                                          <p:val>
                                            <p:strVal val="ppt_y"/>
                                          </p:val>
                                        </p:tav>
                                        <p:tav tm="100000">
                                          <p:val>
                                            <p:strVal val="1+ppt_h/2"/>
                                          </p:val>
                                        </p:tav>
                                      </p:tavLst>
                                    </p:anim>
                                    <p:set>
                                      <p:cBhvr>
                                        <p:cTn id="174" dur="1" fill="hold">
                                          <p:stCondLst>
                                            <p:cond delay="2999"/>
                                          </p:stCondLst>
                                        </p:cTn>
                                        <p:tgtEl>
                                          <p:spTgt spid="24"/>
                                        </p:tgtEl>
                                        <p:attrNameLst>
                                          <p:attrName>style.visibility</p:attrName>
                                        </p:attrNameLst>
                                      </p:cBhvr>
                                      <p:to>
                                        <p:strVal val="hidden"/>
                                      </p:to>
                                    </p:set>
                                  </p:childTnLst>
                                </p:cTn>
                              </p:par>
                              <p:par>
                                <p:cTn id="175" presetID="2" presetClass="exit" presetSubtype="12" fill="hold" grpId="1" nodeType="withEffect">
                                  <p:stCondLst>
                                    <p:cond delay="0"/>
                                  </p:stCondLst>
                                  <p:childTnLst>
                                    <p:anim calcmode="lin" valueType="num">
                                      <p:cBhvr additive="base">
                                        <p:cTn id="176" dur="3000"/>
                                        <p:tgtEl>
                                          <p:spTgt spid="25"/>
                                        </p:tgtEl>
                                        <p:attrNameLst>
                                          <p:attrName>ppt_x</p:attrName>
                                        </p:attrNameLst>
                                      </p:cBhvr>
                                      <p:tavLst>
                                        <p:tav tm="0">
                                          <p:val>
                                            <p:strVal val="ppt_x"/>
                                          </p:val>
                                        </p:tav>
                                        <p:tav tm="100000">
                                          <p:val>
                                            <p:strVal val="0-ppt_w/2"/>
                                          </p:val>
                                        </p:tav>
                                      </p:tavLst>
                                    </p:anim>
                                    <p:anim calcmode="lin" valueType="num">
                                      <p:cBhvr additive="base">
                                        <p:cTn id="177" dur="3000"/>
                                        <p:tgtEl>
                                          <p:spTgt spid="25"/>
                                        </p:tgtEl>
                                        <p:attrNameLst>
                                          <p:attrName>ppt_y</p:attrName>
                                        </p:attrNameLst>
                                      </p:cBhvr>
                                      <p:tavLst>
                                        <p:tav tm="0">
                                          <p:val>
                                            <p:strVal val="ppt_y"/>
                                          </p:val>
                                        </p:tav>
                                        <p:tav tm="100000">
                                          <p:val>
                                            <p:strVal val="1+ppt_h/2"/>
                                          </p:val>
                                        </p:tav>
                                      </p:tavLst>
                                    </p:anim>
                                    <p:set>
                                      <p:cBhvr>
                                        <p:cTn id="178" dur="1" fill="hold">
                                          <p:stCondLst>
                                            <p:cond delay="2999"/>
                                          </p:stCondLst>
                                        </p:cTn>
                                        <p:tgtEl>
                                          <p:spTgt spid="25"/>
                                        </p:tgtEl>
                                        <p:attrNameLst>
                                          <p:attrName>style.visibility</p:attrName>
                                        </p:attrNameLst>
                                      </p:cBhvr>
                                      <p:to>
                                        <p:strVal val="hidden"/>
                                      </p:to>
                                    </p:set>
                                  </p:childTnLst>
                                </p:cTn>
                              </p:par>
                              <p:par>
                                <p:cTn id="179" presetID="2" presetClass="exit" presetSubtype="12" fill="hold" grpId="1" nodeType="withEffect">
                                  <p:stCondLst>
                                    <p:cond delay="0"/>
                                  </p:stCondLst>
                                  <p:childTnLst>
                                    <p:anim calcmode="lin" valueType="num">
                                      <p:cBhvr additive="base">
                                        <p:cTn id="180" dur="3000"/>
                                        <p:tgtEl>
                                          <p:spTgt spid="26"/>
                                        </p:tgtEl>
                                        <p:attrNameLst>
                                          <p:attrName>ppt_x</p:attrName>
                                        </p:attrNameLst>
                                      </p:cBhvr>
                                      <p:tavLst>
                                        <p:tav tm="0">
                                          <p:val>
                                            <p:strVal val="ppt_x"/>
                                          </p:val>
                                        </p:tav>
                                        <p:tav tm="100000">
                                          <p:val>
                                            <p:strVal val="0-ppt_w/2"/>
                                          </p:val>
                                        </p:tav>
                                      </p:tavLst>
                                    </p:anim>
                                    <p:anim calcmode="lin" valueType="num">
                                      <p:cBhvr additive="base">
                                        <p:cTn id="181" dur="3000"/>
                                        <p:tgtEl>
                                          <p:spTgt spid="26"/>
                                        </p:tgtEl>
                                        <p:attrNameLst>
                                          <p:attrName>ppt_y</p:attrName>
                                        </p:attrNameLst>
                                      </p:cBhvr>
                                      <p:tavLst>
                                        <p:tav tm="0">
                                          <p:val>
                                            <p:strVal val="ppt_y"/>
                                          </p:val>
                                        </p:tav>
                                        <p:tav tm="100000">
                                          <p:val>
                                            <p:strVal val="1+ppt_h/2"/>
                                          </p:val>
                                        </p:tav>
                                      </p:tavLst>
                                    </p:anim>
                                    <p:set>
                                      <p:cBhvr>
                                        <p:cTn id="182" dur="1" fill="hold">
                                          <p:stCondLst>
                                            <p:cond delay="2999"/>
                                          </p:stCondLst>
                                        </p:cTn>
                                        <p:tgtEl>
                                          <p:spTgt spid="26"/>
                                        </p:tgtEl>
                                        <p:attrNameLst>
                                          <p:attrName>style.visibility</p:attrName>
                                        </p:attrNameLst>
                                      </p:cBhvr>
                                      <p:to>
                                        <p:strVal val="hidden"/>
                                      </p:to>
                                    </p:set>
                                  </p:childTnLst>
                                </p:cTn>
                              </p:par>
                              <p:par>
                                <p:cTn id="183" presetID="2" presetClass="exit" presetSubtype="12" fill="hold" grpId="1" nodeType="withEffect">
                                  <p:stCondLst>
                                    <p:cond delay="0"/>
                                  </p:stCondLst>
                                  <p:childTnLst>
                                    <p:anim calcmode="lin" valueType="num">
                                      <p:cBhvr additive="base">
                                        <p:cTn id="184" dur="3000"/>
                                        <p:tgtEl>
                                          <p:spTgt spid="27"/>
                                        </p:tgtEl>
                                        <p:attrNameLst>
                                          <p:attrName>ppt_x</p:attrName>
                                        </p:attrNameLst>
                                      </p:cBhvr>
                                      <p:tavLst>
                                        <p:tav tm="0">
                                          <p:val>
                                            <p:strVal val="ppt_x"/>
                                          </p:val>
                                        </p:tav>
                                        <p:tav tm="100000">
                                          <p:val>
                                            <p:strVal val="0-ppt_w/2"/>
                                          </p:val>
                                        </p:tav>
                                      </p:tavLst>
                                    </p:anim>
                                    <p:anim calcmode="lin" valueType="num">
                                      <p:cBhvr additive="base">
                                        <p:cTn id="185" dur="3000"/>
                                        <p:tgtEl>
                                          <p:spTgt spid="27"/>
                                        </p:tgtEl>
                                        <p:attrNameLst>
                                          <p:attrName>ppt_y</p:attrName>
                                        </p:attrNameLst>
                                      </p:cBhvr>
                                      <p:tavLst>
                                        <p:tav tm="0">
                                          <p:val>
                                            <p:strVal val="ppt_y"/>
                                          </p:val>
                                        </p:tav>
                                        <p:tav tm="100000">
                                          <p:val>
                                            <p:strVal val="1+ppt_h/2"/>
                                          </p:val>
                                        </p:tav>
                                      </p:tavLst>
                                    </p:anim>
                                    <p:set>
                                      <p:cBhvr>
                                        <p:cTn id="186" dur="1" fill="hold">
                                          <p:stCondLst>
                                            <p:cond delay="2999"/>
                                          </p:stCondLst>
                                        </p:cTn>
                                        <p:tgtEl>
                                          <p:spTgt spid="27"/>
                                        </p:tgtEl>
                                        <p:attrNameLst>
                                          <p:attrName>style.visibility</p:attrName>
                                        </p:attrNameLst>
                                      </p:cBhvr>
                                      <p:to>
                                        <p:strVal val="hidden"/>
                                      </p:to>
                                    </p:set>
                                  </p:childTnLst>
                                </p:cTn>
                              </p:par>
                              <p:par>
                                <p:cTn id="187" presetID="2" presetClass="exit" presetSubtype="12" fill="hold" grpId="1" nodeType="withEffect">
                                  <p:stCondLst>
                                    <p:cond delay="0"/>
                                  </p:stCondLst>
                                  <p:childTnLst>
                                    <p:anim calcmode="lin" valueType="num">
                                      <p:cBhvr additive="base">
                                        <p:cTn id="188" dur="3000"/>
                                        <p:tgtEl>
                                          <p:spTgt spid="28"/>
                                        </p:tgtEl>
                                        <p:attrNameLst>
                                          <p:attrName>ppt_x</p:attrName>
                                        </p:attrNameLst>
                                      </p:cBhvr>
                                      <p:tavLst>
                                        <p:tav tm="0">
                                          <p:val>
                                            <p:strVal val="ppt_x"/>
                                          </p:val>
                                        </p:tav>
                                        <p:tav tm="100000">
                                          <p:val>
                                            <p:strVal val="0-ppt_w/2"/>
                                          </p:val>
                                        </p:tav>
                                      </p:tavLst>
                                    </p:anim>
                                    <p:anim calcmode="lin" valueType="num">
                                      <p:cBhvr additive="base">
                                        <p:cTn id="189" dur="3000"/>
                                        <p:tgtEl>
                                          <p:spTgt spid="28"/>
                                        </p:tgtEl>
                                        <p:attrNameLst>
                                          <p:attrName>ppt_y</p:attrName>
                                        </p:attrNameLst>
                                      </p:cBhvr>
                                      <p:tavLst>
                                        <p:tav tm="0">
                                          <p:val>
                                            <p:strVal val="ppt_y"/>
                                          </p:val>
                                        </p:tav>
                                        <p:tav tm="100000">
                                          <p:val>
                                            <p:strVal val="1+ppt_h/2"/>
                                          </p:val>
                                        </p:tav>
                                      </p:tavLst>
                                    </p:anim>
                                    <p:set>
                                      <p:cBhvr>
                                        <p:cTn id="190" dur="1" fill="hold">
                                          <p:stCondLst>
                                            <p:cond delay="2999"/>
                                          </p:stCondLst>
                                        </p:cTn>
                                        <p:tgtEl>
                                          <p:spTgt spid="28"/>
                                        </p:tgtEl>
                                        <p:attrNameLst>
                                          <p:attrName>style.visibility</p:attrName>
                                        </p:attrNameLst>
                                      </p:cBhvr>
                                      <p:to>
                                        <p:strVal val="hidden"/>
                                      </p:to>
                                    </p:set>
                                  </p:childTnLst>
                                </p:cTn>
                              </p:par>
                              <p:par>
                                <p:cTn id="191" presetID="2" presetClass="exit" presetSubtype="12" fill="hold" grpId="1" nodeType="withEffect">
                                  <p:stCondLst>
                                    <p:cond delay="0"/>
                                  </p:stCondLst>
                                  <p:childTnLst>
                                    <p:anim calcmode="lin" valueType="num">
                                      <p:cBhvr additive="base">
                                        <p:cTn id="192" dur="3000"/>
                                        <p:tgtEl>
                                          <p:spTgt spid="29"/>
                                        </p:tgtEl>
                                        <p:attrNameLst>
                                          <p:attrName>ppt_x</p:attrName>
                                        </p:attrNameLst>
                                      </p:cBhvr>
                                      <p:tavLst>
                                        <p:tav tm="0">
                                          <p:val>
                                            <p:strVal val="ppt_x"/>
                                          </p:val>
                                        </p:tav>
                                        <p:tav tm="100000">
                                          <p:val>
                                            <p:strVal val="0-ppt_w/2"/>
                                          </p:val>
                                        </p:tav>
                                      </p:tavLst>
                                    </p:anim>
                                    <p:anim calcmode="lin" valueType="num">
                                      <p:cBhvr additive="base">
                                        <p:cTn id="193" dur="3000"/>
                                        <p:tgtEl>
                                          <p:spTgt spid="29"/>
                                        </p:tgtEl>
                                        <p:attrNameLst>
                                          <p:attrName>ppt_y</p:attrName>
                                        </p:attrNameLst>
                                      </p:cBhvr>
                                      <p:tavLst>
                                        <p:tav tm="0">
                                          <p:val>
                                            <p:strVal val="ppt_y"/>
                                          </p:val>
                                        </p:tav>
                                        <p:tav tm="100000">
                                          <p:val>
                                            <p:strVal val="1+ppt_h/2"/>
                                          </p:val>
                                        </p:tav>
                                      </p:tavLst>
                                    </p:anim>
                                    <p:set>
                                      <p:cBhvr>
                                        <p:cTn id="194" dur="1" fill="hold">
                                          <p:stCondLst>
                                            <p:cond delay="2999"/>
                                          </p:stCondLst>
                                        </p:cTn>
                                        <p:tgtEl>
                                          <p:spTgt spid="29"/>
                                        </p:tgtEl>
                                        <p:attrNameLst>
                                          <p:attrName>style.visibility</p:attrName>
                                        </p:attrNameLst>
                                      </p:cBhvr>
                                      <p:to>
                                        <p:strVal val="hidden"/>
                                      </p:to>
                                    </p:set>
                                  </p:childTnLst>
                                </p:cTn>
                              </p:par>
                              <p:par>
                                <p:cTn id="195" presetID="2" presetClass="exit" presetSubtype="12" fill="hold" grpId="1" nodeType="withEffect">
                                  <p:stCondLst>
                                    <p:cond delay="0"/>
                                  </p:stCondLst>
                                  <p:childTnLst>
                                    <p:anim calcmode="lin" valueType="num">
                                      <p:cBhvr additive="base">
                                        <p:cTn id="196" dur="3000"/>
                                        <p:tgtEl>
                                          <p:spTgt spid="30"/>
                                        </p:tgtEl>
                                        <p:attrNameLst>
                                          <p:attrName>ppt_x</p:attrName>
                                        </p:attrNameLst>
                                      </p:cBhvr>
                                      <p:tavLst>
                                        <p:tav tm="0">
                                          <p:val>
                                            <p:strVal val="ppt_x"/>
                                          </p:val>
                                        </p:tav>
                                        <p:tav tm="100000">
                                          <p:val>
                                            <p:strVal val="0-ppt_w/2"/>
                                          </p:val>
                                        </p:tav>
                                      </p:tavLst>
                                    </p:anim>
                                    <p:anim calcmode="lin" valueType="num">
                                      <p:cBhvr additive="base">
                                        <p:cTn id="197" dur="3000"/>
                                        <p:tgtEl>
                                          <p:spTgt spid="30"/>
                                        </p:tgtEl>
                                        <p:attrNameLst>
                                          <p:attrName>ppt_y</p:attrName>
                                        </p:attrNameLst>
                                      </p:cBhvr>
                                      <p:tavLst>
                                        <p:tav tm="0">
                                          <p:val>
                                            <p:strVal val="ppt_y"/>
                                          </p:val>
                                        </p:tav>
                                        <p:tav tm="100000">
                                          <p:val>
                                            <p:strVal val="1+ppt_h/2"/>
                                          </p:val>
                                        </p:tav>
                                      </p:tavLst>
                                    </p:anim>
                                    <p:set>
                                      <p:cBhvr>
                                        <p:cTn id="198" dur="1" fill="hold">
                                          <p:stCondLst>
                                            <p:cond delay="2999"/>
                                          </p:stCondLst>
                                        </p:cTn>
                                        <p:tgtEl>
                                          <p:spTgt spid="30"/>
                                        </p:tgtEl>
                                        <p:attrNameLst>
                                          <p:attrName>style.visibility</p:attrName>
                                        </p:attrNameLst>
                                      </p:cBhvr>
                                      <p:to>
                                        <p:strVal val="hidden"/>
                                      </p:to>
                                    </p:set>
                                  </p:childTnLst>
                                </p:cTn>
                              </p:par>
                              <p:par>
                                <p:cTn id="199" presetID="2" presetClass="exit" presetSubtype="12" fill="hold" grpId="1" nodeType="withEffect">
                                  <p:stCondLst>
                                    <p:cond delay="0"/>
                                  </p:stCondLst>
                                  <p:childTnLst>
                                    <p:anim calcmode="lin" valueType="num">
                                      <p:cBhvr additive="base">
                                        <p:cTn id="200" dur="3000"/>
                                        <p:tgtEl>
                                          <p:spTgt spid="31"/>
                                        </p:tgtEl>
                                        <p:attrNameLst>
                                          <p:attrName>ppt_x</p:attrName>
                                        </p:attrNameLst>
                                      </p:cBhvr>
                                      <p:tavLst>
                                        <p:tav tm="0">
                                          <p:val>
                                            <p:strVal val="ppt_x"/>
                                          </p:val>
                                        </p:tav>
                                        <p:tav tm="100000">
                                          <p:val>
                                            <p:strVal val="0-ppt_w/2"/>
                                          </p:val>
                                        </p:tav>
                                      </p:tavLst>
                                    </p:anim>
                                    <p:anim calcmode="lin" valueType="num">
                                      <p:cBhvr additive="base">
                                        <p:cTn id="201" dur="3000"/>
                                        <p:tgtEl>
                                          <p:spTgt spid="31"/>
                                        </p:tgtEl>
                                        <p:attrNameLst>
                                          <p:attrName>ppt_y</p:attrName>
                                        </p:attrNameLst>
                                      </p:cBhvr>
                                      <p:tavLst>
                                        <p:tav tm="0">
                                          <p:val>
                                            <p:strVal val="ppt_y"/>
                                          </p:val>
                                        </p:tav>
                                        <p:tav tm="100000">
                                          <p:val>
                                            <p:strVal val="1+ppt_h/2"/>
                                          </p:val>
                                        </p:tav>
                                      </p:tavLst>
                                    </p:anim>
                                    <p:set>
                                      <p:cBhvr>
                                        <p:cTn id="202" dur="1" fill="hold">
                                          <p:stCondLst>
                                            <p:cond delay="2999"/>
                                          </p:stCondLst>
                                        </p:cTn>
                                        <p:tgtEl>
                                          <p:spTgt spid="31"/>
                                        </p:tgtEl>
                                        <p:attrNameLst>
                                          <p:attrName>style.visibility</p:attrName>
                                        </p:attrNameLst>
                                      </p:cBhvr>
                                      <p:to>
                                        <p:strVal val="hidden"/>
                                      </p:to>
                                    </p:set>
                                  </p:childTnLst>
                                </p:cTn>
                              </p:par>
                              <p:par>
                                <p:cTn id="203" presetID="17" presetClass="entr" presetSubtype="1" fill="hold" nodeType="withEffect">
                                  <p:stCondLst>
                                    <p:cond delay="0"/>
                                  </p:stCondLst>
                                  <p:childTnLst>
                                    <p:set>
                                      <p:cBhvr>
                                        <p:cTn id="204" dur="1" fill="hold">
                                          <p:stCondLst>
                                            <p:cond delay="0"/>
                                          </p:stCondLst>
                                        </p:cTn>
                                        <p:tgtEl>
                                          <p:spTgt spid="2"/>
                                        </p:tgtEl>
                                        <p:attrNameLst>
                                          <p:attrName>style.visibility</p:attrName>
                                        </p:attrNameLst>
                                      </p:cBhvr>
                                      <p:to>
                                        <p:strVal val="visible"/>
                                      </p:to>
                                    </p:set>
                                    <p:anim calcmode="lin" valueType="num">
                                      <p:cBhvr>
                                        <p:cTn id="205" dur="3000" fill="hold"/>
                                        <p:tgtEl>
                                          <p:spTgt spid="2"/>
                                        </p:tgtEl>
                                        <p:attrNameLst>
                                          <p:attrName>ppt_x</p:attrName>
                                        </p:attrNameLst>
                                      </p:cBhvr>
                                      <p:tavLst>
                                        <p:tav tm="0">
                                          <p:val>
                                            <p:strVal val="#ppt_x"/>
                                          </p:val>
                                        </p:tav>
                                        <p:tav tm="100000">
                                          <p:val>
                                            <p:strVal val="#ppt_x"/>
                                          </p:val>
                                        </p:tav>
                                      </p:tavLst>
                                    </p:anim>
                                    <p:anim calcmode="lin" valueType="num">
                                      <p:cBhvr>
                                        <p:cTn id="206" dur="3000" fill="hold"/>
                                        <p:tgtEl>
                                          <p:spTgt spid="2"/>
                                        </p:tgtEl>
                                        <p:attrNameLst>
                                          <p:attrName>ppt_y</p:attrName>
                                        </p:attrNameLst>
                                      </p:cBhvr>
                                      <p:tavLst>
                                        <p:tav tm="0">
                                          <p:val>
                                            <p:strVal val="#ppt_y-#ppt_h/2"/>
                                          </p:val>
                                        </p:tav>
                                        <p:tav tm="100000">
                                          <p:val>
                                            <p:strVal val="#ppt_y"/>
                                          </p:val>
                                        </p:tav>
                                      </p:tavLst>
                                    </p:anim>
                                    <p:anim calcmode="lin" valueType="num">
                                      <p:cBhvr>
                                        <p:cTn id="207" dur="3000" fill="hold"/>
                                        <p:tgtEl>
                                          <p:spTgt spid="2"/>
                                        </p:tgtEl>
                                        <p:attrNameLst>
                                          <p:attrName>ppt_w</p:attrName>
                                        </p:attrNameLst>
                                      </p:cBhvr>
                                      <p:tavLst>
                                        <p:tav tm="0">
                                          <p:val>
                                            <p:strVal val="#ppt_w"/>
                                          </p:val>
                                        </p:tav>
                                        <p:tav tm="100000">
                                          <p:val>
                                            <p:strVal val="#ppt_w"/>
                                          </p:val>
                                        </p:tav>
                                      </p:tavLst>
                                    </p:anim>
                                    <p:anim calcmode="lin" valueType="num">
                                      <p:cBhvr>
                                        <p:cTn id="208" dur="3000" fill="hold"/>
                                        <p:tgtEl>
                                          <p:spTgt spid="2"/>
                                        </p:tgtEl>
                                        <p:attrNameLst>
                                          <p:attrName>ppt_h</p:attrName>
                                        </p:attrNameLst>
                                      </p:cBhvr>
                                      <p:tavLst>
                                        <p:tav tm="0">
                                          <p:val>
                                            <p:fltVal val="0"/>
                                          </p:val>
                                        </p:tav>
                                        <p:tav tm="100000">
                                          <p:val>
                                            <p:strVal val="#ppt_h"/>
                                          </p:val>
                                        </p:tav>
                                      </p:tavLst>
                                    </p:anim>
                                  </p:childTnLst>
                                </p:cTn>
                              </p:par>
                              <p:par>
                                <p:cTn id="209" presetID="16" presetClass="entr" presetSubtype="37" fill="hold" nodeType="withEffect">
                                  <p:stCondLst>
                                    <p:cond delay="0"/>
                                  </p:stCondLst>
                                  <p:childTnLst>
                                    <p:set>
                                      <p:cBhvr>
                                        <p:cTn id="210" dur="1" fill="hold">
                                          <p:stCondLst>
                                            <p:cond delay="0"/>
                                          </p:stCondLst>
                                        </p:cTn>
                                        <p:tgtEl>
                                          <p:spTgt spid="2"/>
                                        </p:tgtEl>
                                        <p:attrNameLst>
                                          <p:attrName>style.visibility</p:attrName>
                                        </p:attrNameLst>
                                      </p:cBhvr>
                                      <p:to>
                                        <p:strVal val="visible"/>
                                      </p:to>
                                    </p:set>
                                    <p:animEffect transition="in" filter="barn(outVertical)">
                                      <p:cBhvr>
                                        <p:cTn id="2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3" name="2 CuadroTexto"/>
          <p:cNvSpPr txBox="1"/>
          <p:nvPr/>
        </p:nvSpPr>
        <p:spPr>
          <a:xfrm>
            <a:off x="857225" y="2571750"/>
            <a:ext cx="7786742" cy="1200329"/>
          </a:xfrm>
          <a:prstGeom prst="rect">
            <a:avLst/>
          </a:prstGeom>
          <a:noFill/>
        </p:spPr>
        <p:txBody>
          <a:bodyPr wrap="square" rtlCol="0">
            <a:spAutoFit/>
          </a:bodyPr>
          <a:lstStyle/>
          <a:p>
            <a:pPr algn="ctr"/>
            <a:r>
              <a:rPr lang="es-PE" dirty="0" smtClean="0"/>
              <a:t>Las exposiciones del Museo abordarán cuestiones como el crecimiento demográfico y el aumento de la esperanza de vida, patrones de consumo, el cambio climático, la ingeniería genética y la bioética, la distribución de la riqueza, los avances tecnológicos y los cambios en la biodiversidad. </a:t>
            </a:r>
          </a:p>
          <a:p>
            <a:pPr algn="ctr"/>
            <a:endParaRPr lang="es-PE" dirty="0" smtClean="0"/>
          </a:p>
        </p:txBody>
      </p:sp>
      <p:sp>
        <p:nvSpPr>
          <p:cNvPr id="4" name="3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rgbClr val="00B050"/>
            </a:gs>
            <a:gs pos="25000">
              <a:srgbClr val="FF6633"/>
            </a:gs>
            <a:gs pos="50000">
              <a:srgbClr val="FFFF00"/>
            </a:gs>
            <a:gs pos="75000">
              <a:srgbClr val="01A78F"/>
            </a:gs>
            <a:gs pos="100000">
              <a:srgbClr val="3366FF"/>
            </a:gs>
          </a:gsLst>
          <a:lin ang="0" scaled="0"/>
        </a:gradFill>
        <a:effectLst/>
      </p:bgPr>
    </p:bg>
    <p:spTree>
      <p:nvGrpSpPr>
        <p:cNvPr id="1" name=""/>
        <p:cNvGrpSpPr/>
        <p:nvPr/>
      </p:nvGrpSpPr>
      <p:grpSpPr>
        <a:xfrm>
          <a:off x="0" y="0"/>
          <a:ext cx="0" cy="0"/>
          <a:chOff x="0" y="0"/>
          <a:chExt cx="0" cy="0"/>
        </a:xfrm>
      </p:grpSpPr>
      <p:pic>
        <p:nvPicPr>
          <p:cNvPr id="2" name="1 Imagen" descr="Museudoamanhã_Bernard_Miranda_Lessa_12_Earth_inside_Life_Cub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1500198" y="0"/>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Anillo"/>
          <p:cNvSpPr/>
          <p:nvPr/>
        </p:nvSpPr>
        <p:spPr>
          <a:xfrm>
            <a:off x="2000232" y="357172"/>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Anillo"/>
          <p:cNvSpPr/>
          <p:nvPr/>
        </p:nvSpPr>
        <p:spPr>
          <a:xfrm>
            <a:off x="2500298" y="785800"/>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Anillo"/>
          <p:cNvSpPr/>
          <p:nvPr/>
        </p:nvSpPr>
        <p:spPr>
          <a:xfrm>
            <a:off x="3000364" y="1214428"/>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Anillo"/>
          <p:cNvSpPr/>
          <p:nvPr/>
        </p:nvSpPr>
        <p:spPr>
          <a:xfrm>
            <a:off x="4500562" y="2571750"/>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Anillo"/>
          <p:cNvSpPr/>
          <p:nvPr/>
        </p:nvSpPr>
        <p:spPr>
          <a:xfrm>
            <a:off x="5214942" y="2928940"/>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Anillo"/>
          <p:cNvSpPr/>
          <p:nvPr/>
        </p:nvSpPr>
        <p:spPr>
          <a:xfrm>
            <a:off x="6000760" y="3357568"/>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Anillo"/>
          <p:cNvSpPr/>
          <p:nvPr/>
        </p:nvSpPr>
        <p:spPr>
          <a:xfrm>
            <a:off x="6572232" y="3786178"/>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Anillo"/>
          <p:cNvSpPr/>
          <p:nvPr/>
        </p:nvSpPr>
        <p:spPr>
          <a:xfrm>
            <a:off x="1500198" y="3786178"/>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Anillo"/>
          <p:cNvSpPr/>
          <p:nvPr/>
        </p:nvSpPr>
        <p:spPr>
          <a:xfrm>
            <a:off x="2071670" y="3286130"/>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Anillo"/>
          <p:cNvSpPr/>
          <p:nvPr/>
        </p:nvSpPr>
        <p:spPr>
          <a:xfrm>
            <a:off x="2571736" y="2857502"/>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4" name="13 Anillo"/>
          <p:cNvSpPr/>
          <p:nvPr/>
        </p:nvSpPr>
        <p:spPr>
          <a:xfrm>
            <a:off x="3143240" y="2500312"/>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5" name="14 Anillo"/>
          <p:cNvSpPr/>
          <p:nvPr/>
        </p:nvSpPr>
        <p:spPr>
          <a:xfrm>
            <a:off x="4714908" y="1285866"/>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6" name="15 Anillo"/>
          <p:cNvSpPr/>
          <p:nvPr/>
        </p:nvSpPr>
        <p:spPr>
          <a:xfrm>
            <a:off x="5286380" y="785818"/>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7" name="16 Anillo"/>
          <p:cNvSpPr/>
          <p:nvPr/>
        </p:nvSpPr>
        <p:spPr>
          <a:xfrm>
            <a:off x="5786446" y="357190"/>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8" name="17 Anillo"/>
          <p:cNvSpPr/>
          <p:nvPr/>
        </p:nvSpPr>
        <p:spPr>
          <a:xfrm>
            <a:off x="6357950" y="0"/>
            <a:ext cx="1357322" cy="1357322"/>
          </a:xfrm>
          <a:prstGeom prst="donut">
            <a:avLst/>
          </a:prstGeom>
          <a:blipFill>
            <a:blip r:embed="rId3" cstate="print">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9" name="18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0-#ppt_w/2"/>
                                          </p:val>
                                        </p:tav>
                                        <p:tav tm="100000">
                                          <p:val>
                                            <p:strVal val="#ppt_x"/>
                                          </p:val>
                                        </p:tav>
                                      </p:tavLst>
                                    </p:anim>
                                    <p:anim calcmode="lin" valueType="num">
                                      <p:cBhvr additive="base">
                                        <p:cTn id="26" dur="2000" fill="hold"/>
                                        <p:tgtEl>
                                          <p:spTgt spid="15"/>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0-#ppt_w/2"/>
                                          </p:val>
                                        </p:tav>
                                        <p:tav tm="100000">
                                          <p:val>
                                            <p:strVal val="#ppt_x"/>
                                          </p:val>
                                        </p:tav>
                                      </p:tavLst>
                                    </p:anim>
                                    <p:anim calcmode="lin" valueType="num">
                                      <p:cBhvr additive="base">
                                        <p:cTn id="30" dur="2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0-#ppt_w/2"/>
                                          </p:val>
                                        </p:tav>
                                        <p:tav tm="100000">
                                          <p:val>
                                            <p:strVal val="#ppt_x"/>
                                          </p:val>
                                        </p:tav>
                                      </p:tavLst>
                                    </p:anim>
                                    <p:anim calcmode="lin" valueType="num">
                                      <p:cBhvr additive="base">
                                        <p:cTn id="46" dur="2000" fill="hold"/>
                                        <p:tgtEl>
                                          <p:spTgt spid="8"/>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3"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2000" fill="hold"/>
                                        <p:tgtEl>
                                          <p:spTgt spid="11"/>
                                        </p:tgtEl>
                                        <p:attrNameLst>
                                          <p:attrName>ppt_x</p:attrName>
                                        </p:attrNameLst>
                                      </p:cBhvr>
                                      <p:tavLst>
                                        <p:tav tm="0">
                                          <p:val>
                                            <p:strVal val="1+#ppt_w/2"/>
                                          </p:val>
                                        </p:tav>
                                        <p:tav tm="100000">
                                          <p:val>
                                            <p:strVal val="#ppt_x"/>
                                          </p:val>
                                        </p:tav>
                                      </p:tavLst>
                                    </p:anim>
                                    <p:anim calcmode="lin" valueType="num">
                                      <p:cBhvr additive="base">
                                        <p:cTn id="58" dur="2000" fill="hold"/>
                                        <p:tgtEl>
                                          <p:spTgt spid="11"/>
                                        </p:tgtEl>
                                        <p:attrNameLst>
                                          <p:attrName>ppt_y</p:attrName>
                                        </p:attrNameLst>
                                      </p:cBhvr>
                                      <p:tavLst>
                                        <p:tav tm="0">
                                          <p:val>
                                            <p:strVal val="0-#ppt_h/2"/>
                                          </p:val>
                                        </p:tav>
                                        <p:tav tm="100000">
                                          <p:val>
                                            <p:strVal val="#ppt_y"/>
                                          </p:val>
                                        </p:tav>
                                      </p:tavLst>
                                    </p:anim>
                                  </p:childTnLst>
                                </p:cTn>
                              </p:par>
                              <p:par>
                                <p:cTn id="59" presetID="2" presetClass="entr" presetSubtype="3"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1+#ppt_w/2"/>
                                          </p:val>
                                        </p:tav>
                                        <p:tav tm="100000">
                                          <p:val>
                                            <p:strVal val="#ppt_x"/>
                                          </p:val>
                                        </p:tav>
                                      </p:tavLst>
                                    </p:anim>
                                    <p:anim calcmode="lin" valueType="num">
                                      <p:cBhvr additive="base">
                                        <p:cTn id="62" dur="2000" fill="hold"/>
                                        <p:tgtEl>
                                          <p:spTgt spid="12"/>
                                        </p:tgtEl>
                                        <p:attrNameLst>
                                          <p:attrName>ppt_y</p:attrName>
                                        </p:attrNameLst>
                                      </p:cBhvr>
                                      <p:tavLst>
                                        <p:tav tm="0">
                                          <p:val>
                                            <p:strVal val="0-#ppt_h/2"/>
                                          </p:val>
                                        </p:tav>
                                        <p:tav tm="100000">
                                          <p:val>
                                            <p:strVal val="#ppt_y"/>
                                          </p:val>
                                        </p:tav>
                                      </p:tavLst>
                                    </p:anim>
                                  </p:childTnLst>
                                </p:cTn>
                              </p:par>
                              <p:par>
                                <p:cTn id="63" presetID="2" presetClass="entr" presetSubtype="3" fill="hold" grpId="0"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1+#ppt_w/2"/>
                                          </p:val>
                                        </p:tav>
                                        <p:tav tm="100000">
                                          <p:val>
                                            <p:strVal val="#ppt_x"/>
                                          </p:val>
                                        </p:tav>
                                      </p:tavLst>
                                    </p:anim>
                                    <p:anim calcmode="lin" valueType="num">
                                      <p:cBhvr additive="base">
                                        <p:cTn id="66" dur="2000" fill="hold"/>
                                        <p:tgtEl>
                                          <p:spTgt spid="13"/>
                                        </p:tgtEl>
                                        <p:attrNameLst>
                                          <p:attrName>ppt_y</p:attrName>
                                        </p:attrNameLst>
                                      </p:cBhvr>
                                      <p:tavLst>
                                        <p:tav tm="0">
                                          <p:val>
                                            <p:strVal val="0-#ppt_h/2"/>
                                          </p:val>
                                        </p:tav>
                                        <p:tav tm="100000">
                                          <p:val>
                                            <p:strVal val="#ppt_y"/>
                                          </p:val>
                                        </p:tav>
                                      </p:tavLst>
                                    </p:anim>
                                  </p:childTnLst>
                                </p:cTn>
                              </p:par>
                              <p:par>
                                <p:cTn id="67" presetID="2" presetClass="entr" presetSubtype="3"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1+#ppt_w/2"/>
                                          </p:val>
                                        </p:tav>
                                        <p:tav tm="100000">
                                          <p:val>
                                            <p:strVal val="#ppt_x"/>
                                          </p:val>
                                        </p:tav>
                                      </p:tavLst>
                                    </p:anim>
                                    <p:anim calcmode="lin" valueType="num">
                                      <p:cBhvr additive="base">
                                        <p:cTn id="70" dur="2000" fill="hold"/>
                                        <p:tgtEl>
                                          <p:spTgt spid="14"/>
                                        </p:tgtEl>
                                        <p:attrNameLst>
                                          <p:attrName>ppt_y</p:attrName>
                                        </p:attrNameLst>
                                      </p:cBhvr>
                                      <p:tavLst>
                                        <p:tav tm="0">
                                          <p:val>
                                            <p:strVal val="0-#ppt_h/2"/>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4"/>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6"/>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15"/>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6"/>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7"/>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8"/>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7"/>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8"/>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2"/>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3"/>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4"/>
                                        </p:tgtEl>
                                        <p:attrNameLst>
                                          <p:attrName>r</p:attrName>
                                        </p:attrNameLst>
                                      </p:cBhvr>
                                    </p:animRot>
                                  </p:childTnLst>
                                </p:cTn>
                              </p:par>
                            </p:childTnLst>
                          </p:cTn>
                        </p:par>
                        <p:par>
                          <p:cTn id="103" fill="hold">
                            <p:stCondLst>
                              <p:cond delay="2000"/>
                            </p:stCondLst>
                            <p:childTnLst>
                              <p:par>
                                <p:cTn id="104" presetID="2" presetClass="exit" presetSubtype="6" fill="hold" grpId="2"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6" fill="hold" grpId="2"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1+ppt_w/2"/>
                                          </p:val>
                                        </p:tav>
                                      </p:tavLst>
                                    </p:anim>
                                    <p:anim calcmode="lin" valueType="num">
                                      <p:cBhvr additive="base">
                                        <p:cTn id="110" dur="2000"/>
                                        <p:tgtEl>
                                          <p:spTgt spid="4"/>
                                        </p:tgtEl>
                                        <p:attrNameLst>
                                          <p:attrName>ppt_y</p:attrName>
                                        </p:attrNameLst>
                                      </p:cBhvr>
                                      <p:tavLst>
                                        <p:tav tm="0">
                                          <p:val>
                                            <p:strVal val="ppt_y"/>
                                          </p:val>
                                        </p:tav>
                                        <p:tav tm="100000">
                                          <p:val>
                                            <p:strVal val="1+ppt_h/2"/>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6" fill="hold" grpId="2"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1+ppt_w/2"/>
                                          </p:val>
                                        </p:tav>
                                      </p:tavLst>
                                    </p:anim>
                                    <p:anim calcmode="lin" valueType="num">
                                      <p:cBhvr additive="base">
                                        <p:cTn id="114" dur="2000"/>
                                        <p:tgtEl>
                                          <p:spTgt spid="5"/>
                                        </p:tgtEl>
                                        <p:attrNameLst>
                                          <p:attrName>ppt_y</p:attrName>
                                        </p:attrNameLst>
                                      </p:cBhvr>
                                      <p:tavLst>
                                        <p:tav tm="0">
                                          <p:val>
                                            <p:strVal val="ppt_y"/>
                                          </p:val>
                                        </p:tav>
                                        <p:tav tm="100000">
                                          <p:val>
                                            <p:strVal val="1+ppt_h/2"/>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6" fill="hold" grpId="2"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1+ppt_w/2"/>
                                          </p:val>
                                        </p:tav>
                                      </p:tavLst>
                                    </p:anim>
                                    <p:anim calcmode="lin" valueType="num">
                                      <p:cBhvr additive="base">
                                        <p:cTn id="118" dur="2000"/>
                                        <p:tgtEl>
                                          <p:spTgt spid="6"/>
                                        </p:tgtEl>
                                        <p:attrNameLst>
                                          <p:attrName>ppt_y</p:attrName>
                                        </p:attrNameLst>
                                      </p:cBhvr>
                                      <p:tavLst>
                                        <p:tav tm="0">
                                          <p:val>
                                            <p:strVal val="ppt_y"/>
                                          </p:val>
                                        </p:tav>
                                        <p:tav tm="100000">
                                          <p:val>
                                            <p:strVal val="1+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12" fill="hold" grpId="2" nodeType="withEffect">
                                  <p:stCondLst>
                                    <p:cond delay="0"/>
                                  </p:stCondLst>
                                  <p:childTnLst>
                                    <p:anim calcmode="lin" valueType="num">
                                      <p:cBhvr additive="base">
                                        <p:cTn id="121" dur="2000"/>
                                        <p:tgtEl>
                                          <p:spTgt spid="15"/>
                                        </p:tgtEl>
                                        <p:attrNameLst>
                                          <p:attrName>ppt_x</p:attrName>
                                        </p:attrNameLst>
                                      </p:cBhvr>
                                      <p:tavLst>
                                        <p:tav tm="0">
                                          <p:val>
                                            <p:strVal val="ppt_x"/>
                                          </p:val>
                                        </p:tav>
                                        <p:tav tm="100000">
                                          <p:val>
                                            <p:strVal val="0-ppt_w/2"/>
                                          </p:val>
                                        </p:tav>
                                      </p:tavLst>
                                    </p:anim>
                                    <p:anim calcmode="lin" valueType="num">
                                      <p:cBhvr additive="base">
                                        <p:cTn id="122" dur="2000"/>
                                        <p:tgtEl>
                                          <p:spTgt spid="15"/>
                                        </p:tgtEl>
                                        <p:attrNameLst>
                                          <p:attrName>ppt_y</p:attrName>
                                        </p:attrNameLst>
                                      </p:cBhvr>
                                      <p:tavLst>
                                        <p:tav tm="0">
                                          <p:val>
                                            <p:strVal val="ppt_y"/>
                                          </p:val>
                                        </p:tav>
                                        <p:tav tm="100000">
                                          <p:val>
                                            <p:strVal val="1+ppt_h/2"/>
                                          </p:val>
                                        </p:tav>
                                      </p:tavLst>
                                    </p:anim>
                                    <p:set>
                                      <p:cBhvr>
                                        <p:cTn id="123" dur="1" fill="hold">
                                          <p:stCondLst>
                                            <p:cond delay="1999"/>
                                          </p:stCondLst>
                                        </p:cTn>
                                        <p:tgtEl>
                                          <p:spTgt spid="15"/>
                                        </p:tgtEl>
                                        <p:attrNameLst>
                                          <p:attrName>style.visibility</p:attrName>
                                        </p:attrNameLst>
                                      </p:cBhvr>
                                      <p:to>
                                        <p:strVal val="hidden"/>
                                      </p:to>
                                    </p:set>
                                  </p:childTnLst>
                                </p:cTn>
                              </p:par>
                              <p:par>
                                <p:cTn id="124" presetID="2" presetClass="exit" presetSubtype="12" fill="hold" grpId="2" nodeType="withEffect">
                                  <p:stCondLst>
                                    <p:cond delay="0"/>
                                  </p:stCondLst>
                                  <p:childTnLst>
                                    <p:anim calcmode="lin" valueType="num">
                                      <p:cBhvr additive="base">
                                        <p:cTn id="125" dur="2000"/>
                                        <p:tgtEl>
                                          <p:spTgt spid="16"/>
                                        </p:tgtEl>
                                        <p:attrNameLst>
                                          <p:attrName>ppt_x</p:attrName>
                                        </p:attrNameLst>
                                      </p:cBhvr>
                                      <p:tavLst>
                                        <p:tav tm="0">
                                          <p:val>
                                            <p:strVal val="ppt_x"/>
                                          </p:val>
                                        </p:tav>
                                        <p:tav tm="100000">
                                          <p:val>
                                            <p:strVal val="0-ppt_w/2"/>
                                          </p:val>
                                        </p:tav>
                                      </p:tavLst>
                                    </p:anim>
                                    <p:anim calcmode="lin" valueType="num">
                                      <p:cBhvr additive="base">
                                        <p:cTn id="126" dur="2000"/>
                                        <p:tgtEl>
                                          <p:spTgt spid="16"/>
                                        </p:tgtEl>
                                        <p:attrNameLst>
                                          <p:attrName>ppt_y</p:attrName>
                                        </p:attrNameLst>
                                      </p:cBhvr>
                                      <p:tavLst>
                                        <p:tav tm="0">
                                          <p:val>
                                            <p:strVal val="ppt_y"/>
                                          </p:val>
                                        </p:tav>
                                        <p:tav tm="100000">
                                          <p:val>
                                            <p:strVal val="1+ppt_h/2"/>
                                          </p:val>
                                        </p:tav>
                                      </p:tavLst>
                                    </p:anim>
                                    <p:set>
                                      <p:cBhvr>
                                        <p:cTn id="127" dur="1" fill="hold">
                                          <p:stCondLst>
                                            <p:cond delay="1999"/>
                                          </p:stCondLst>
                                        </p:cTn>
                                        <p:tgtEl>
                                          <p:spTgt spid="16"/>
                                        </p:tgtEl>
                                        <p:attrNameLst>
                                          <p:attrName>style.visibility</p:attrName>
                                        </p:attrNameLst>
                                      </p:cBhvr>
                                      <p:to>
                                        <p:strVal val="hidden"/>
                                      </p:to>
                                    </p:set>
                                  </p:childTnLst>
                                </p:cTn>
                              </p:par>
                              <p:par>
                                <p:cTn id="128" presetID="2" presetClass="exit" presetSubtype="12" fill="hold" grpId="2" nodeType="withEffect">
                                  <p:stCondLst>
                                    <p:cond delay="0"/>
                                  </p:stCondLst>
                                  <p:childTnLst>
                                    <p:anim calcmode="lin" valueType="num">
                                      <p:cBhvr additive="base">
                                        <p:cTn id="129" dur="2000"/>
                                        <p:tgtEl>
                                          <p:spTgt spid="17"/>
                                        </p:tgtEl>
                                        <p:attrNameLst>
                                          <p:attrName>ppt_x</p:attrName>
                                        </p:attrNameLst>
                                      </p:cBhvr>
                                      <p:tavLst>
                                        <p:tav tm="0">
                                          <p:val>
                                            <p:strVal val="ppt_x"/>
                                          </p:val>
                                        </p:tav>
                                        <p:tav tm="100000">
                                          <p:val>
                                            <p:strVal val="0-ppt_w/2"/>
                                          </p:val>
                                        </p:tav>
                                      </p:tavLst>
                                    </p:anim>
                                    <p:anim calcmode="lin" valueType="num">
                                      <p:cBhvr additive="base">
                                        <p:cTn id="130" dur="2000"/>
                                        <p:tgtEl>
                                          <p:spTgt spid="17"/>
                                        </p:tgtEl>
                                        <p:attrNameLst>
                                          <p:attrName>ppt_y</p:attrName>
                                        </p:attrNameLst>
                                      </p:cBhvr>
                                      <p:tavLst>
                                        <p:tav tm="0">
                                          <p:val>
                                            <p:strVal val="ppt_y"/>
                                          </p:val>
                                        </p:tav>
                                        <p:tav tm="100000">
                                          <p:val>
                                            <p:strVal val="1+ppt_h/2"/>
                                          </p:val>
                                        </p:tav>
                                      </p:tavLst>
                                    </p:anim>
                                    <p:set>
                                      <p:cBhvr>
                                        <p:cTn id="131" dur="1" fill="hold">
                                          <p:stCondLst>
                                            <p:cond delay="1999"/>
                                          </p:stCondLst>
                                        </p:cTn>
                                        <p:tgtEl>
                                          <p:spTgt spid="17"/>
                                        </p:tgtEl>
                                        <p:attrNameLst>
                                          <p:attrName>style.visibility</p:attrName>
                                        </p:attrNameLst>
                                      </p:cBhvr>
                                      <p:to>
                                        <p:strVal val="hidden"/>
                                      </p:to>
                                    </p:set>
                                  </p:childTnLst>
                                </p:cTn>
                              </p:par>
                              <p:par>
                                <p:cTn id="132" presetID="2" presetClass="exit" presetSubtype="12" fill="hold" grpId="2" nodeType="withEffect">
                                  <p:stCondLst>
                                    <p:cond delay="0"/>
                                  </p:stCondLst>
                                  <p:childTnLst>
                                    <p:anim calcmode="lin" valueType="num">
                                      <p:cBhvr additive="base">
                                        <p:cTn id="133" dur="2000"/>
                                        <p:tgtEl>
                                          <p:spTgt spid="18"/>
                                        </p:tgtEl>
                                        <p:attrNameLst>
                                          <p:attrName>ppt_x</p:attrName>
                                        </p:attrNameLst>
                                      </p:cBhvr>
                                      <p:tavLst>
                                        <p:tav tm="0">
                                          <p:val>
                                            <p:strVal val="ppt_x"/>
                                          </p:val>
                                        </p:tav>
                                        <p:tav tm="100000">
                                          <p:val>
                                            <p:strVal val="0-ppt_w/2"/>
                                          </p:val>
                                        </p:tav>
                                      </p:tavLst>
                                    </p:anim>
                                    <p:anim calcmode="lin" valueType="num">
                                      <p:cBhvr additive="base">
                                        <p:cTn id="134" dur="2000"/>
                                        <p:tgtEl>
                                          <p:spTgt spid="18"/>
                                        </p:tgtEl>
                                        <p:attrNameLst>
                                          <p:attrName>ppt_y</p:attrName>
                                        </p:attrNameLst>
                                      </p:cBhvr>
                                      <p:tavLst>
                                        <p:tav tm="0">
                                          <p:val>
                                            <p:strVal val="ppt_y"/>
                                          </p:val>
                                        </p:tav>
                                        <p:tav tm="100000">
                                          <p:val>
                                            <p:strVal val="1+ppt_h/2"/>
                                          </p:val>
                                        </p:tav>
                                      </p:tavLst>
                                    </p:anim>
                                    <p:set>
                                      <p:cBhvr>
                                        <p:cTn id="135" dur="1" fill="hold">
                                          <p:stCondLst>
                                            <p:cond delay="1999"/>
                                          </p:stCondLst>
                                        </p:cTn>
                                        <p:tgtEl>
                                          <p:spTgt spid="18"/>
                                        </p:tgtEl>
                                        <p:attrNameLst>
                                          <p:attrName>style.visibility</p:attrName>
                                        </p:attrNameLst>
                                      </p:cBhvr>
                                      <p:to>
                                        <p:strVal val="hidden"/>
                                      </p:to>
                                    </p:set>
                                  </p:childTnLst>
                                </p:cTn>
                              </p:par>
                              <p:par>
                                <p:cTn id="136" presetID="2" presetClass="exit" presetSubtype="3" fill="hold" grpId="2"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1+ppt_w/2"/>
                                          </p:val>
                                        </p:tav>
                                      </p:tavLst>
                                    </p:anim>
                                    <p:anim calcmode="lin" valueType="num">
                                      <p:cBhvr additive="base">
                                        <p:cTn id="138" dur="2000"/>
                                        <p:tgtEl>
                                          <p:spTgt spid="11"/>
                                        </p:tgtEl>
                                        <p:attrNameLst>
                                          <p:attrName>ppt_y</p:attrName>
                                        </p:attrNameLst>
                                      </p:cBhvr>
                                      <p:tavLst>
                                        <p:tav tm="0">
                                          <p:val>
                                            <p:strVal val="ppt_y"/>
                                          </p:val>
                                        </p:tav>
                                        <p:tav tm="100000">
                                          <p:val>
                                            <p:strVal val="0-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3" fill="hold" grpId="2"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1+ppt_w/2"/>
                                          </p:val>
                                        </p:tav>
                                      </p:tavLst>
                                    </p:anim>
                                    <p:anim calcmode="lin" valueType="num">
                                      <p:cBhvr additive="base">
                                        <p:cTn id="142" dur="2000"/>
                                        <p:tgtEl>
                                          <p:spTgt spid="12"/>
                                        </p:tgtEl>
                                        <p:attrNameLst>
                                          <p:attrName>ppt_y</p:attrName>
                                        </p:attrNameLst>
                                      </p:cBhvr>
                                      <p:tavLst>
                                        <p:tav tm="0">
                                          <p:val>
                                            <p:strVal val="ppt_y"/>
                                          </p:val>
                                        </p:tav>
                                        <p:tav tm="100000">
                                          <p:val>
                                            <p:strVal val="0-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3" fill="hold" grpId="2"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0-ppt_h/2"/>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3" fill="hold" grpId="2"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0-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9" fill="hold" grpId="2" nodeType="withEffect">
                                  <p:stCondLst>
                                    <p:cond delay="0"/>
                                  </p:stCondLst>
                                  <p:childTnLst>
                                    <p:anim calcmode="lin" valueType="num">
                                      <p:cBhvr additive="base">
                                        <p:cTn id="153" dur="2000"/>
                                        <p:tgtEl>
                                          <p:spTgt spid="7"/>
                                        </p:tgtEl>
                                        <p:attrNameLst>
                                          <p:attrName>ppt_x</p:attrName>
                                        </p:attrNameLst>
                                      </p:cBhvr>
                                      <p:tavLst>
                                        <p:tav tm="0">
                                          <p:val>
                                            <p:strVal val="ppt_x"/>
                                          </p:val>
                                        </p:tav>
                                        <p:tav tm="100000">
                                          <p:val>
                                            <p:strVal val="0-ppt_w/2"/>
                                          </p:val>
                                        </p:tav>
                                      </p:tavLst>
                                    </p:anim>
                                    <p:anim calcmode="lin" valueType="num">
                                      <p:cBhvr additive="base">
                                        <p:cTn id="154" dur="2000"/>
                                        <p:tgtEl>
                                          <p:spTgt spid="7"/>
                                        </p:tgtEl>
                                        <p:attrNameLst>
                                          <p:attrName>ppt_y</p:attrName>
                                        </p:attrNameLst>
                                      </p:cBhvr>
                                      <p:tavLst>
                                        <p:tav tm="0">
                                          <p:val>
                                            <p:strVal val="ppt_y"/>
                                          </p:val>
                                        </p:tav>
                                        <p:tav tm="100000">
                                          <p:val>
                                            <p:strVal val="0-ppt_h/2"/>
                                          </p:val>
                                        </p:tav>
                                      </p:tavLst>
                                    </p:anim>
                                    <p:set>
                                      <p:cBhvr>
                                        <p:cTn id="155" dur="1" fill="hold">
                                          <p:stCondLst>
                                            <p:cond delay="1999"/>
                                          </p:stCondLst>
                                        </p:cTn>
                                        <p:tgtEl>
                                          <p:spTgt spid="7"/>
                                        </p:tgtEl>
                                        <p:attrNameLst>
                                          <p:attrName>style.visibility</p:attrName>
                                        </p:attrNameLst>
                                      </p:cBhvr>
                                      <p:to>
                                        <p:strVal val="hidden"/>
                                      </p:to>
                                    </p:set>
                                  </p:childTnLst>
                                </p:cTn>
                              </p:par>
                              <p:par>
                                <p:cTn id="156" presetID="2" presetClass="exit" presetSubtype="9" fill="hold" grpId="2" nodeType="withEffect">
                                  <p:stCondLst>
                                    <p:cond delay="0"/>
                                  </p:stCondLst>
                                  <p:childTnLst>
                                    <p:anim calcmode="lin" valueType="num">
                                      <p:cBhvr additive="base">
                                        <p:cTn id="157" dur="2000"/>
                                        <p:tgtEl>
                                          <p:spTgt spid="8"/>
                                        </p:tgtEl>
                                        <p:attrNameLst>
                                          <p:attrName>ppt_x</p:attrName>
                                        </p:attrNameLst>
                                      </p:cBhvr>
                                      <p:tavLst>
                                        <p:tav tm="0">
                                          <p:val>
                                            <p:strVal val="ppt_x"/>
                                          </p:val>
                                        </p:tav>
                                        <p:tav tm="100000">
                                          <p:val>
                                            <p:strVal val="0-ppt_w/2"/>
                                          </p:val>
                                        </p:tav>
                                      </p:tavLst>
                                    </p:anim>
                                    <p:anim calcmode="lin" valueType="num">
                                      <p:cBhvr additive="base">
                                        <p:cTn id="158" dur="2000"/>
                                        <p:tgtEl>
                                          <p:spTgt spid="8"/>
                                        </p:tgtEl>
                                        <p:attrNameLst>
                                          <p:attrName>ppt_y</p:attrName>
                                        </p:attrNameLst>
                                      </p:cBhvr>
                                      <p:tavLst>
                                        <p:tav tm="0">
                                          <p:val>
                                            <p:strVal val="ppt_y"/>
                                          </p:val>
                                        </p:tav>
                                        <p:tav tm="100000">
                                          <p:val>
                                            <p:strVal val="0-ppt_h/2"/>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9" fill="hold" grpId="2"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0-ppt_w/2"/>
                                          </p:val>
                                        </p:tav>
                                      </p:tavLst>
                                    </p:anim>
                                    <p:anim calcmode="lin" valueType="num">
                                      <p:cBhvr additive="base">
                                        <p:cTn id="162" dur="2000"/>
                                        <p:tgtEl>
                                          <p:spTgt spid="9"/>
                                        </p:tgtEl>
                                        <p:attrNameLst>
                                          <p:attrName>ppt_y</p:attrName>
                                        </p:attrNameLst>
                                      </p:cBhvr>
                                      <p:tavLst>
                                        <p:tav tm="0">
                                          <p:val>
                                            <p:strVal val="ppt_y"/>
                                          </p:val>
                                        </p:tav>
                                        <p:tav tm="100000">
                                          <p:val>
                                            <p:strVal val="0-ppt_h/2"/>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9" fill="hold" grpId="2"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0-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3" presetClass="entr" presetSubtype="272"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2000" fill="hold"/>
                                        <p:tgtEl>
                                          <p:spTgt spid="2"/>
                                        </p:tgtEl>
                                        <p:attrNameLst>
                                          <p:attrName>ppt_w</p:attrName>
                                        </p:attrNameLst>
                                      </p:cBhvr>
                                      <p:tavLst>
                                        <p:tav tm="0">
                                          <p:val>
                                            <p:strVal val="2/3*#ppt_w"/>
                                          </p:val>
                                        </p:tav>
                                        <p:tav tm="100000">
                                          <p:val>
                                            <p:strVal val="#ppt_w"/>
                                          </p:val>
                                        </p:tav>
                                      </p:tavLst>
                                    </p:anim>
                                    <p:anim calcmode="lin" valueType="num">
                                      <p:cBhvr>
                                        <p:cTn id="171" dur="2000" fill="hold"/>
                                        <p:tgtEl>
                                          <p:spTgt spid="2"/>
                                        </p:tgtEl>
                                        <p:attrNameLst>
                                          <p:attrName>ppt_h</p:attrName>
                                        </p:attrNameLst>
                                      </p:cBhvr>
                                      <p:tavLst>
                                        <p:tav tm="0">
                                          <p:val>
                                            <p:strVal val="2/3*#ppt_h"/>
                                          </p:val>
                                        </p:tav>
                                        <p:tav tm="100000">
                                          <p:val>
                                            <p:strVal val="#ppt_h"/>
                                          </p:val>
                                        </p:tav>
                                      </p:tavLst>
                                    </p:anim>
                                  </p:childTnLst>
                                </p:cTn>
                              </p:par>
                              <p:par>
                                <p:cTn id="172" presetID="4" presetClass="entr" presetSubtype="32" fill="hold" nodeType="withEffect">
                                  <p:stCondLst>
                                    <p:cond delay="0"/>
                                  </p:stCondLst>
                                  <p:childTnLst>
                                    <p:set>
                                      <p:cBhvr>
                                        <p:cTn id="173" dur="1" fill="hold">
                                          <p:stCondLst>
                                            <p:cond delay="0"/>
                                          </p:stCondLst>
                                        </p:cTn>
                                        <p:tgtEl>
                                          <p:spTgt spid="2"/>
                                        </p:tgtEl>
                                        <p:attrNameLst>
                                          <p:attrName>style.visibility</p:attrName>
                                        </p:attrNameLst>
                                      </p:cBhvr>
                                      <p:to>
                                        <p:strVal val="visible"/>
                                      </p:to>
                                    </p:set>
                                    <p:animEffect transition="in" filter="box(out)">
                                      <p:cBhvr>
                                        <p:cTn id="17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0">
              <a:srgbClr val="68350E"/>
            </a:gs>
            <a:gs pos="50000">
              <a:srgbClr val="ECD9C6">
                <a:shade val="67500"/>
                <a:satMod val="115000"/>
              </a:srgbClr>
            </a:gs>
            <a:gs pos="100000">
              <a:srgbClr val="ECD9C6">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1320057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a:off x="3410471" y="-142877"/>
            <a:ext cx="1428759" cy="1857370"/>
          </a:xfrm>
          <a:prstGeom prst="teardrop">
            <a:avLst/>
          </a:prstGeom>
          <a:blipFill>
            <a:blip r:embed="rId3">
              <a:duotone>
                <a:prstClr val="black"/>
                <a:srgbClr val="D9C3A5">
                  <a:tint val="50000"/>
                  <a:satMod val="180000"/>
                </a:srgbClr>
              </a:duotone>
              <a:lum bright="20000" contrast="2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flipH="1">
            <a:off x="4322860" y="-214332"/>
            <a:ext cx="1428760" cy="2000264"/>
          </a:xfrm>
          <a:prstGeom prst="teardrop">
            <a:avLst/>
          </a:prstGeom>
          <a:blipFill>
            <a:blip r:embed="rId3">
              <a:duotone>
                <a:prstClr val="black"/>
                <a:srgbClr val="D9C3A5">
                  <a:tint val="50000"/>
                  <a:satMod val="180000"/>
                </a:srgbClr>
              </a:duotone>
              <a:lum bright="20000" contrast="2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a:off x="3481909" y="1500178"/>
            <a:ext cx="1375843" cy="1928827"/>
          </a:xfrm>
          <a:prstGeom prst="teardrop">
            <a:avLst/>
          </a:prstGeom>
          <a:blipFill>
            <a:blip r:embed="rId3">
              <a:duotone>
                <a:prstClr val="black"/>
                <a:srgbClr val="D9C3A5">
                  <a:tint val="50000"/>
                  <a:satMod val="180000"/>
                </a:srgbClr>
              </a:duotone>
              <a:lum bright="20000" contrast="2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flipH="1">
            <a:off x="4286248" y="1500180"/>
            <a:ext cx="1428760" cy="1946663"/>
          </a:xfrm>
          <a:prstGeom prst="teardrop">
            <a:avLst/>
          </a:prstGeom>
          <a:blipFill>
            <a:blip r:embed="rId3">
              <a:duotone>
                <a:prstClr val="black"/>
                <a:srgbClr val="D9C3A5">
                  <a:tint val="50000"/>
                  <a:satMod val="180000"/>
                </a:srgbClr>
              </a:duotone>
              <a:lum bright="20000" contrast="2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a:off x="3428992" y="3143253"/>
            <a:ext cx="1481676" cy="2000247"/>
          </a:xfrm>
          <a:prstGeom prst="teardrop">
            <a:avLst/>
          </a:prstGeom>
          <a:blipFill>
            <a:blip r:embed="rId3">
              <a:duotone>
                <a:prstClr val="black"/>
                <a:srgbClr val="D9C3A5">
                  <a:tint val="50000"/>
                  <a:satMod val="180000"/>
                </a:srgbClr>
              </a:duotone>
              <a:lum bright="20000" contrast="2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rot="21361440" flipH="1">
            <a:off x="4281701" y="3137217"/>
            <a:ext cx="1428760" cy="2018762"/>
          </a:xfrm>
          <a:prstGeom prst="teardrop">
            <a:avLst/>
          </a:prstGeom>
          <a:blipFill>
            <a:blip r:embed="rId3">
              <a:duotone>
                <a:prstClr val="black"/>
                <a:srgbClr val="D9C3A5">
                  <a:tint val="50000"/>
                  <a:satMod val="180000"/>
                </a:srgbClr>
              </a:duotone>
              <a:lum bright="20000" contrast="20000"/>
            </a:blip>
            <a:stretch>
              <a:fillRect/>
            </a:stretch>
          </a:blip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000" fill="hold"/>
                                        <p:tgtEl>
                                          <p:spTgt spid="5"/>
                                        </p:tgtEl>
                                        <p:attrNameLst>
                                          <p:attrName>ppt_x</p:attrName>
                                        </p:attrNameLst>
                                      </p:cBhvr>
                                      <p:tavLst>
                                        <p:tav tm="0">
                                          <p:val>
                                            <p:strVal val="1+#ppt_w/2"/>
                                          </p:val>
                                        </p:tav>
                                        <p:tav tm="100000">
                                          <p:val>
                                            <p:strVal val="#ppt_x"/>
                                          </p:val>
                                        </p:tav>
                                      </p:tavLst>
                                    </p:anim>
                                    <p:anim calcmode="lin" valueType="num">
                                      <p:cBhvr additive="base">
                                        <p:cTn id="22" dur="20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8" presetClass="emph" presetSubtype="0" fill="hold" grpId="1" nodeType="withEffect">
                                  <p:stCondLst>
                                    <p:cond delay="0"/>
                                  </p:stCondLst>
                                  <p:childTnLst>
                                    <p:animRot by="21600000">
                                      <p:cBhvr>
                                        <p:cTn id="32" dur="2000" fill="hold"/>
                                        <p:tgtEl>
                                          <p:spTgt spid="4"/>
                                        </p:tgtEl>
                                        <p:attrNameLst>
                                          <p:attrName>r</p:attrName>
                                        </p:attrNameLst>
                                      </p:cBhvr>
                                    </p:animRot>
                                  </p:childTnLst>
                                </p:cTn>
                              </p:par>
                              <p:par>
                                <p:cTn id="33" presetID="8" presetClass="emph" presetSubtype="0" fill="hold" grpId="1" nodeType="withEffect">
                                  <p:stCondLst>
                                    <p:cond delay="0"/>
                                  </p:stCondLst>
                                  <p:childTnLst>
                                    <p:animRot by="21600000">
                                      <p:cBhvr>
                                        <p:cTn id="34" dur="2000" fill="hold"/>
                                        <p:tgtEl>
                                          <p:spTgt spid="6"/>
                                        </p:tgtEl>
                                        <p:attrNameLst>
                                          <p:attrName>r</p:attrName>
                                        </p:attrNameLst>
                                      </p:cBhvr>
                                    </p:animRot>
                                  </p:childTnLst>
                                </p:cTn>
                              </p:par>
                              <p:par>
                                <p:cTn id="35" presetID="8" presetClass="emph" presetSubtype="0" fill="hold" grpId="1" nodeType="withEffect">
                                  <p:stCondLst>
                                    <p:cond delay="0"/>
                                  </p:stCondLst>
                                  <p:childTnLst>
                                    <p:animRot by="21600000">
                                      <p:cBhvr>
                                        <p:cTn id="36" dur="2000" fill="hold"/>
                                        <p:tgtEl>
                                          <p:spTgt spid="8"/>
                                        </p:tgtEl>
                                        <p:attrNameLst>
                                          <p:attrName>r</p:attrName>
                                        </p:attrNameLst>
                                      </p:cBhvr>
                                    </p:animRot>
                                  </p:childTnLst>
                                </p:cTn>
                              </p:par>
                              <p:par>
                                <p:cTn id="37" presetID="8" presetClass="emph" presetSubtype="0" fill="hold" grpId="1" nodeType="withEffect">
                                  <p:stCondLst>
                                    <p:cond delay="0"/>
                                  </p:stCondLst>
                                  <p:childTnLst>
                                    <p:animRot by="-21600000">
                                      <p:cBhvr>
                                        <p:cTn id="38" dur="2000" fill="hold"/>
                                        <p:tgtEl>
                                          <p:spTgt spid="5"/>
                                        </p:tgtEl>
                                        <p:attrNameLst>
                                          <p:attrName>r</p:attrName>
                                        </p:attrNameLst>
                                      </p:cBhvr>
                                    </p:animRot>
                                  </p:childTnLst>
                                </p:cTn>
                              </p:par>
                              <p:par>
                                <p:cTn id="39" presetID="8" presetClass="emph" presetSubtype="0" fill="hold" grpId="1" nodeType="withEffect">
                                  <p:stCondLst>
                                    <p:cond delay="0"/>
                                  </p:stCondLst>
                                  <p:childTnLst>
                                    <p:animRot by="-21600000">
                                      <p:cBhvr>
                                        <p:cTn id="40" dur="2000" fill="hold"/>
                                        <p:tgtEl>
                                          <p:spTgt spid="7"/>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9"/>
                                        </p:tgtEl>
                                        <p:attrNameLst>
                                          <p:attrName>r</p:attrName>
                                        </p:attrNameLst>
                                      </p:cBhvr>
                                    </p:animRot>
                                  </p:childTnLst>
                                </p:cTn>
                              </p:par>
                            </p:childTnLst>
                          </p:cTn>
                        </p:par>
                        <p:par>
                          <p:cTn id="43" fill="hold">
                            <p:stCondLst>
                              <p:cond delay="2000"/>
                            </p:stCondLst>
                            <p:childTnLst>
                              <p:par>
                                <p:cTn id="44" presetID="2" presetClass="exit" presetSubtype="2" fill="hold" grpId="2" nodeType="afterEffect">
                                  <p:stCondLst>
                                    <p:cond delay="0"/>
                                  </p:stCondLst>
                                  <p:childTnLst>
                                    <p:anim calcmode="lin" valueType="num">
                                      <p:cBhvr additive="base">
                                        <p:cTn id="45" dur="2000"/>
                                        <p:tgtEl>
                                          <p:spTgt spid="4"/>
                                        </p:tgtEl>
                                        <p:attrNameLst>
                                          <p:attrName>ppt_x</p:attrName>
                                        </p:attrNameLst>
                                      </p:cBhvr>
                                      <p:tavLst>
                                        <p:tav tm="0">
                                          <p:val>
                                            <p:strVal val="ppt_x"/>
                                          </p:val>
                                        </p:tav>
                                        <p:tav tm="100000">
                                          <p:val>
                                            <p:strVal val="1+ppt_w/2"/>
                                          </p:val>
                                        </p:tav>
                                      </p:tavLst>
                                    </p:anim>
                                    <p:anim calcmode="lin" valueType="num">
                                      <p:cBhvr additive="base">
                                        <p:cTn id="46" dur="2000"/>
                                        <p:tgtEl>
                                          <p:spTgt spid="4"/>
                                        </p:tgtEl>
                                        <p:attrNameLst>
                                          <p:attrName>ppt_y</p:attrName>
                                        </p:attrNameLst>
                                      </p:cBhvr>
                                      <p:tavLst>
                                        <p:tav tm="0">
                                          <p:val>
                                            <p:strVal val="ppt_y"/>
                                          </p:val>
                                        </p:tav>
                                        <p:tav tm="100000">
                                          <p:val>
                                            <p:strVal val="ppt_y"/>
                                          </p:val>
                                        </p:tav>
                                      </p:tavLst>
                                    </p:anim>
                                    <p:set>
                                      <p:cBhvr>
                                        <p:cTn id="47" dur="1" fill="hold">
                                          <p:stCondLst>
                                            <p:cond delay="1999"/>
                                          </p:stCondLst>
                                        </p:cTn>
                                        <p:tgtEl>
                                          <p:spTgt spid="4"/>
                                        </p:tgtEl>
                                        <p:attrNameLst>
                                          <p:attrName>style.visibility</p:attrName>
                                        </p:attrNameLst>
                                      </p:cBhvr>
                                      <p:to>
                                        <p:strVal val="hidden"/>
                                      </p:to>
                                    </p:set>
                                  </p:childTnLst>
                                </p:cTn>
                              </p:par>
                              <p:par>
                                <p:cTn id="48" presetID="2" presetClass="exit" presetSubtype="2" fill="hold" grpId="2" nodeType="withEffect">
                                  <p:stCondLst>
                                    <p:cond delay="0"/>
                                  </p:stCondLst>
                                  <p:childTnLst>
                                    <p:anim calcmode="lin" valueType="num">
                                      <p:cBhvr additive="base">
                                        <p:cTn id="49" dur="2000"/>
                                        <p:tgtEl>
                                          <p:spTgt spid="6"/>
                                        </p:tgtEl>
                                        <p:attrNameLst>
                                          <p:attrName>ppt_x</p:attrName>
                                        </p:attrNameLst>
                                      </p:cBhvr>
                                      <p:tavLst>
                                        <p:tav tm="0">
                                          <p:val>
                                            <p:strVal val="ppt_x"/>
                                          </p:val>
                                        </p:tav>
                                        <p:tav tm="100000">
                                          <p:val>
                                            <p:strVal val="1+ppt_w/2"/>
                                          </p:val>
                                        </p:tav>
                                      </p:tavLst>
                                    </p:anim>
                                    <p:anim calcmode="lin" valueType="num">
                                      <p:cBhvr additive="base">
                                        <p:cTn id="50" dur="2000"/>
                                        <p:tgtEl>
                                          <p:spTgt spid="6"/>
                                        </p:tgtEl>
                                        <p:attrNameLst>
                                          <p:attrName>ppt_y</p:attrName>
                                        </p:attrNameLst>
                                      </p:cBhvr>
                                      <p:tavLst>
                                        <p:tav tm="0">
                                          <p:val>
                                            <p:strVal val="ppt_y"/>
                                          </p:val>
                                        </p:tav>
                                        <p:tav tm="100000">
                                          <p:val>
                                            <p:strVal val="ppt_y"/>
                                          </p:val>
                                        </p:tav>
                                      </p:tavLst>
                                    </p:anim>
                                    <p:set>
                                      <p:cBhvr>
                                        <p:cTn id="51" dur="1" fill="hold">
                                          <p:stCondLst>
                                            <p:cond delay="1999"/>
                                          </p:stCondLst>
                                        </p:cTn>
                                        <p:tgtEl>
                                          <p:spTgt spid="6"/>
                                        </p:tgtEl>
                                        <p:attrNameLst>
                                          <p:attrName>style.visibility</p:attrName>
                                        </p:attrNameLst>
                                      </p:cBhvr>
                                      <p:to>
                                        <p:strVal val="hidden"/>
                                      </p:to>
                                    </p:set>
                                  </p:childTnLst>
                                </p:cTn>
                              </p:par>
                              <p:par>
                                <p:cTn id="52" presetID="2" presetClass="exit" presetSubtype="2" fill="hold" grpId="2" nodeType="withEffect">
                                  <p:stCondLst>
                                    <p:cond delay="0"/>
                                  </p:stCondLst>
                                  <p:childTnLst>
                                    <p:anim calcmode="lin" valueType="num">
                                      <p:cBhvr additive="base">
                                        <p:cTn id="53" dur="2000"/>
                                        <p:tgtEl>
                                          <p:spTgt spid="8"/>
                                        </p:tgtEl>
                                        <p:attrNameLst>
                                          <p:attrName>ppt_x</p:attrName>
                                        </p:attrNameLst>
                                      </p:cBhvr>
                                      <p:tavLst>
                                        <p:tav tm="0">
                                          <p:val>
                                            <p:strVal val="ppt_x"/>
                                          </p:val>
                                        </p:tav>
                                        <p:tav tm="100000">
                                          <p:val>
                                            <p:strVal val="1+ppt_w/2"/>
                                          </p:val>
                                        </p:tav>
                                      </p:tavLst>
                                    </p:anim>
                                    <p:anim calcmode="lin" valueType="num">
                                      <p:cBhvr additive="base">
                                        <p:cTn id="54" dur="2000"/>
                                        <p:tgtEl>
                                          <p:spTgt spid="8"/>
                                        </p:tgtEl>
                                        <p:attrNameLst>
                                          <p:attrName>ppt_y</p:attrName>
                                        </p:attrNameLst>
                                      </p:cBhvr>
                                      <p:tavLst>
                                        <p:tav tm="0">
                                          <p:val>
                                            <p:strVal val="ppt_y"/>
                                          </p:val>
                                        </p:tav>
                                        <p:tav tm="100000">
                                          <p:val>
                                            <p:strVal val="ppt_y"/>
                                          </p:val>
                                        </p:tav>
                                      </p:tavLst>
                                    </p:anim>
                                    <p:set>
                                      <p:cBhvr>
                                        <p:cTn id="55" dur="1" fill="hold">
                                          <p:stCondLst>
                                            <p:cond delay="1999"/>
                                          </p:stCondLst>
                                        </p:cTn>
                                        <p:tgtEl>
                                          <p:spTgt spid="8"/>
                                        </p:tgtEl>
                                        <p:attrNameLst>
                                          <p:attrName>style.visibility</p:attrName>
                                        </p:attrNameLst>
                                      </p:cBhvr>
                                      <p:to>
                                        <p:strVal val="hidden"/>
                                      </p:to>
                                    </p:set>
                                  </p:childTnLst>
                                </p:cTn>
                              </p:par>
                              <p:par>
                                <p:cTn id="56" presetID="2" presetClass="exit" presetSubtype="8" fill="hold" grpId="2" nodeType="withEffect">
                                  <p:stCondLst>
                                    <p:cond delay="0"/>
                                  </p:stCondLst>
                                  <p:childTnLst>
                                    <p:anim calcmode="lin" valueType="num">
                                      <p:cBhvr additive="base">
                                        <p:cTn id="57" dur="2000"/>
                                        <p:tgtEl>
                                          <p:spTgt spid="5"/>
                                        </p:tgtEl>
                                        <p:attrNameLst>
                                          <p:attrName>ppt_x</p:attrName>
                                        </p:attrNameLst>
                                      </p:cBhvr>
                                      <p:tavLst>
                                        <p:tav tm="0">
                                          <p:val>
                                            <p:strVal val="ppt_x"/>
                                          </p:val>
                                        </p:tav>
                                        <p:tav tm="100000">
                                          <p:val>
                                            <p:strVal val="0-ppt_w/2"/>
                                          </p:val>
                                        </p:tav>
                                      </p:tavLst>
                                    </p:anim>
                                    <p:anim calcmode="lin" valueType="num">
                                      <p:cBhvr additive="base">
                                        <p:cTn id="58" dur="2000"/>
                                        <p:tgtEl>
                                          <p:spTgt spid="5"/>
                                        </p:tgtEl>
                                        <p:attrNameLst>
                                          <p:attrName>ppt_y</p:attrName>
                                        </p:attrNameLst>
                                      </p:cBhvr>
                                      <p:tavLst>
                                        <p:tav tm="0">
                                          <p:val>
                                            <p:strVal val="ppt_y"/>
                                          </p:val>
                                        </p:tav>
                                        <p:tav tm="100000">
                                          <p:val>
                                            <p:strVal val="ppt_y"/>
                                          </p:val>
                                        </p:tav>
                                      </p:tavLst>
                                    </p:anim>
                                    <p:set>
                                      <p:cBhvr>
                                        <p:cTn id="59" dur="1" fill="hold">
                                          <p:stCondLst>
                                            <p:cond delay="1999"/>
                                          </p:stCondLst>
                                        </p:cTn>
                                        <p:tgtEl>
                                          <p:spTgt spid="5"/>
                                        </p:tgtEl>
                                        <p:attrNameLst>
                                          <p:attrName>style.visibility</p:attrName>
                                        </p:attrNameLst>
                                      </p:cBhvr>
                                      <p:to>
                                        <p:strVal val="hidden"/>
                                      </p:to>
                                    </p:set>
                                  </p:childTnLst>
                                </p:cTn>
                              </p:par>
                              <p:par>
                                <p:cTn id="60" presetID="2" presetClass="exit" presetSubtype="8" fill="hold" grpId="2" nodeType="withEffect">
                                  <p:stCondLst>
                                    <p:cond delay="0"/>
                                  </p:stCondLst>
                                  <p:childTnLst>
                                    <p:anim calcmode="lin" valueType="num">
                                      <p:cBhvr additive="base">
                                        <p:cTn id="61" dur="2000"/>
                                        <p:tgtEl>
                                          <p:spTgt spid="7"/>
                                        </p:tgtEl>
                                        <p:attrNameLst>
                                          <p:attrName>ppt_x</p:attrName>
                                        </p:attrNameLst>
                                      </p:cBhvr>
                                      <p:tavLst>
                                        <p:tav tm="0">
                                          <p:val>
                                            <p:strVal val="ppt_x"/>
                                          </p:val>
                                        </p:tav>
                                        <p:tav tm="100000">
                                          <p:val>
                                            <p:strVal val="0-ppt_w/2"/>
                                          </p:val>
                                        </p:tav>
                                      </p:tavLst>
                                    </p:anim>
                                    <p:anim calcmode="lin" valueType="num">
                                      <p:cBhvr additive="base">
                                        <p:cTn id="62" dur="2000"/>
                                        <p:tgtEl>
                                          <p:spTgt spid="7"/>
                                        </p:tgtEl>
                                        <p:attrNameLst>
                                          <p:attrName>ppt_y</p:attrName>
                                        </p:attrNameLst>
                                      </p:cBhvr>
                                      <p:tavLst>
                                        <p:tav tm="0">
                                          <p:val>
                                            <p:strVal val="ppt_y"/>
                                          </p:val>
                                        </p:tav>
                                        <p:tav tm="100000">
                                          <p:val>
                                            <p:strVal val="ppt_y"/>
                                          </p:val>
                                        </p:tav>
                                      </p:tavLst>
                                    </p:anim>
                                    <p:set>
                                      <p:cBhvr>
                                        <p:cTn id="63" dur="1" fill="hold">
                                          <p:stCondLst>
                                            <p:cond delay="1999"/>
                                          </p:stCondLst>
                                        </p:cTn>
                                        <p:tgtEl>
                                          <p:spTgt spid="7"/>
                                        </p:tgtEl>
                                        <p:attrNameLst>
                                          <p:attrName>style.visibility</p:attrName>
                                        </p:attrNameLst>
                                      </p:cBhvr>
                                      <p:to>
                                        <p:strVal val="hidden"/>
                                      </p:to>
                                    </p:set>
                                  </p:childTnLst>
                                </p:cTn>
                              </p:par>
                              <p:par>
                                <p:cTn id="64" presetID="2" presetClass="exit" presetSubtype="8" fill="hold" grpId="2" nodeType="withEffect">
                                  <p:stCondLst>
                                    <p:cond delay="0"/>
                                  </p:stCondLst>
                                  <p:childTnLst>
                                    <p:anim calcmode="lin" valueType="num">
                                      <p:cBhvr additive="base">
                                        <p:cTn id="65" dur="2000"/>
                                        <p:tgtEl>
                                          <p:spTgt spid="9"/>
                                        </p:tgtEl>
                                        <p:attrNameLst>
                                          <p:attrName>ppt_x</p:attrName>
                                        </p:attrNameLst>
                                      </p:cBhvr>
                                      <p:tavLst>
                                        <p:tav tm="0">
                                          <p:val>
                                            <p:strVal val="ppt_x"/>
                                          </p:val>
                                        </p:tav>
                                        <p:tav tm="100000">
                                          <p:val>
                                            <p:strVal val="0-ppt_w/2"/>
                                          </p:val>
                                        </p:tav>
                                      </p:tavLst>
                                    </p:anim>
                                    <p:anim calcmode="lin" valueType="num">
                                      <p:cBhvr additive="base">
                                        <p:cTn id="66" dur="2000"/>
                                        <p:tgtEl>
                                          <p:spTgt spid="9"/>
                                        </p:tgtEl>
                                        <p:attrNameLst>
                                          <p:attrName>ppt_y</p:attrName>
                                        </p:attrNameLst>
                                      </p:cBhvr>
                                      <p:tavLst>
                                        <p:tav tm="0">
                                          <p:val>
                                            <p:strVal val="ppt_y"/>
                                          </p:val>
                                        </p:tav>
                                        <p:tav tm="100000">
                                          <p:val>
                                            <p:strVal val="ppt_y"/>
                                          </p:val>
                                        </p:tav>
                                      </p:tavLst>
                                    </p:anim>
                                    <p:set>
                                      <p:cBhvr>
                                        <p:cTn id="67" dur="1" fill="hold">
                                          <p:stCondLst>
                                            <p:cond delay="1999"/>
                                          </p:stCondLst>
                                        </p:cTn>
                                        <p:tgtEl>
                                          <p:spTgt spid="9"/>
                                        </p:tgtEl>
                                        <p:attrNameLst>
                                          <p:attrName>style.visibility</p:attrName>
                                        </p:attrNameLst>
                                      </p:cBhvr>
                                      <p:to>
                                        <p:strVal val="hidden"/>
                                      </p:to>
                                    </p:set>
                                  </p:childTnLst>
                                </p:cTn>
                              </p:par>
                              <p:par>
                                <p:cTn id="68" presetID="8" presetClass="emph" presetSubtype="0" fill="hold" grpId="3" nodeType="withEffect">
                                  <p:stCondLst>
                                    <p:cond delay="0"/>
                                  </p:stCondLst>
                                  <p:childTnLst>
                                    <p:animRot by="21600000">
                                      <p:cBhvr>
                                        <p:cTn id="69" dur="2000" fill="hold"/>
                                        <p:tgtEl>
                                          <p:spTgt spid="4"/>
                                        </p:tgtEl>
                                        <p:attrNameLst>
                                          <p:attrName>r</p:attrName>
                                        </p:attrNameLst>
                                      </p:cBhvr>
                                    </p:animRot>
                                  </p:childTnLst>
                                </p:cTn>
                              </p:par>
                              <p:par>
                                <p:cTn id="70" presetID="8" presetClass="emph" presetSubtype="0" fill="hold" grpId="3" nodeType="withEffect">
                                  <p:stCondLst>
                                    <p:cond delay="0"/>
                                  </p:stCondLst>
                                  <p:childTnLst>
                                    <p:animRot by="21600000">
                                      <p:cBhvr>
                                        <p:cTn id="71" dur="2000" fill="hold"/>
                                        <p:tgtEl>
                                          <p:spTgt spid="6"/>
                                        </p:tgtEl>
                                        <p:attrNameLst>
                                          <p:attrName>r</p:attrName>
                                        </p:attrNameLst>
                                      </p:cBhvr>
                                    </p:animRot>
                                  </p:childTnLst>
                                </p:cTn>
                              </p:par>
                              <p:par>
                                <p:cTn id="72" presetID="8" presetClass="emph" presetSubtype="0" fill="hold" grpId="3" nodeType="withEffect">
                                  <p:stCondLst>
                                    <p:cond delay="0"/>
                                  </p:stCondLst>
                                  <p:childTnLst>
                                    <p:animRot by="21600000">
                                      <p:cBhvr>
                                        <p:cTn id="73" dur="2000" fill="hold"/>
                                        <p:tgtEl>
                                          <p:spTgt spid="8"/>
                                        </p:tgtEl>
                                        <p:attrNameLst>
                                          <p:attrName>r</p:attrName>
                                        </p:attrNameLst>
                                      </p:cBhvr>
                                    </p:animRot>
                                  </p:childTnLst>
                                </p:cTn>
                              </p:par>
                              <p:par>
                                <p:cTn id="74" presetID="8" presetClass="emph" presetSubtype="0" fill="hold" grpId="3" nodeType="withEffect">
                                  <p:stCondLst>
                                    <p:cond delay="0"/>
                                  </p:stCondLst>
                                  <p:childTnLst>
                                    <p:animRot by="-21600000">
                                      <p:cBhvr>
                                        <p:cTn id="75" dur="2000" fill="hold"/>
                                        <p:tgtEl>
                                          <p:spTgt spid="5"/>
                                        </p:tgtEl>
                                        <p:attrNameLst>
                                          <p:attrName>r</p:attrName>
                                        </p:attrNameLst>
                                      </p:cBhvr>
                                    </p:animRot>
                                  </p:childTnLst>
                                </p:cTn>
                              </p:par>
                              <p:par>
                                <p:cTn id="76" presetID="8" presetClass="emph" presetSubtype="0" fill="hold" grpId="3" nodeType="withEffect">
                                  <p:stCondLst>
                                    <p:cond delay="0"/>
                                  </p:stCondLst>
                                  <p:childTnLst>
                                    <p:animRot by="-21600000">
                                      <p:cBhvr>
                                        <p:cTn id="77" dur="2000" fill="hold"/>
                                        <p:tgtEl>
                                          <p:spTgt spid="7"/>
                                        </p:tgtEl>
                                        <p:attrNameLst>
                                          <p:attrName>r</p:attrName>
                                        </p:attrNameLst>
                                      </p:cBhvr>
                                    </p:animRot>
                                  </p:childTnLst>
                                </p:cTn>
                              </p:par>
                              <p:par>
                                <p:cTn id="78" presetID="8" presetClass="emph" presetSubtype="0" fill="hold" grpId="3" nodeType="withEffect">
                                  <p:stCondLst>
                                    <p:cond delay="0"/>
                                  </p:stCondLst>
                                  <p:childTnLst>
                                    <p:animRot by="-21600000">
                                      <p:cBhvr>
                                        <p:cTn id="79" dur="2000" fill="hold"/>
                                        <p:tgtEl>
                                          <p:spTgt spid="9"/>
                                        </p:tgtEl>
                                        <p:attrNameLst>
                                          <p:attrName>r</p:attrName>
                                        </p:attrNameLst>
                                      </p:cBhvr>
                                    </p:animRot>
                                  </p:childTnLst>
                                </p:cTn>
                              </p:par>
                              <p:par>
                                <p:cTn id="80" presetID="17" presetClass="entr" presetSubtype="10"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fltVal val="0"/>
                                          </p:val>
                                        </p:tav>
                                        <p:tav tm="100000">
                                          <p:val>
                                            <p:strVal val="#ppt_w"/>
                                          </p:val>
                                        </p:tav>
                                      </p:tavLst>
                                    </p:anim>
                                    <p:anim calcmode="lin" valueType="num">
                                      <p:cBhvr>
                                        <p:cTn id="8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3" name="2 CuadroTexto"/>
          <p:cNvSpPr txBox="1"/>
          <p:nvPr/>
        </p:nvSpPr>
        <p:spPr>
          <a:xfrm>
            <a:off x="857225" y="2571750"/>
            <a:ext cx="7786742" cy="1477328"/>
          </a:xfrm>
          <a:prstGeom prst="rect">
            <a:avLst/>
          </a:prstGeom>
          <a:noFill/>
        </p:spPr>
        <p:txBody>
          <a:bodyPr wrap="square" rtlCol="0">
            <a:spAutoFit/>
          </a:bodyPr>
          <a:lstStyle/>
          <a:p>
            <a:pPr algn="ctr"/>
            <a:r>
              <a:rPr lang="es-PE" dirty="0" smtClean="0"/>
              <a:t>Además de la zona principal de la exposición, el Museo dispone de espacio para exposiciones temporales, un auditorio de 400 asientos, una cafetería, un restaurante y una tienda de regalos. El Museo también será la sede del Laboratorio de Exploración del mañana, un espacio para actividades educativas y proyectos de ejemplo y prototipos. </a:t>
            </a:r>
          </a:p>
          <a:p>
            <a:pPr algn="ctr"/>
            <a:endParaRPr lang="es-PE" dirty="0" smtClean="0"/>
          </a:p>
        </p:txBody>
      </p:sp>
      <p:sp>
        <p:nvSpPr>
          <p:cNvPr id="4" name="3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8350E"/>
            </a:gs>
            <a:gs pos="50000">
              <a:srgbClr val="ECD9C6">
                <a:shade val="67500"/>
                <a:satMod val="115000"/>
              </a:srgbClr>
            </a:gs>
            <a:gs pos="100000">
              <a:srgbClr val="ECD9C6">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155792915.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ADORNOS DORADOS (2).png"/>
          <p:cNvPicPr>
            <a:picLocks noChangeAspect="1"/>
          </p:cNvPicPr>
          <p:nvPr/>
        </p:nvPicPr>
        <p:blipFill>
          <a:blip r:embed="rId3" cstate="print">
            <a:duotone>
              <a:prstClr val="black"/>
              <a:schemeClr val="accent6">
                <a:tint val="45000"/>
                <a:satMod val="400000"/>
              </a:schemeClr>
            </a:duotone>
            <a:lum contrast="20000"/>
          </a:blip>
          <a:stretch>
            <a:fillRect/>
          </a:stretch>
        </p:blipFill>
        <p:spPr>
          <a:xfrm>
            <a:off x="3571869" y="-142876"/>
            <a:ext cx="928694" cy="938075"/>
          </a:xfrm>
          <a:prstGeom prst="rect">
            <a:avLst/>
          </a:prstGeom>
          <a:effectLst>
            <a:reflection blurRad="6350" stA="50000" endA="295" endPos="92000" dist="101600" dir="5400000" sy="-100000" algn="bl" rotWithShape="0"/>
          </a:effectLst>
        </p:spPr>
      </p:pic>
      <p:pic>
        <p:nvPicPr>
          <p:cNvPr id="4" name="3 Imagen" descr="ADORNOS DORADOS (2).png"/>
          <p:cNvPicPr>
            <a:picLocks noChangeAspect="1"/>
          </p:cNvPicPr>
          <p:nvPr/>
        </p:nvPicPr>
        <p:blipFill>
          <a:blip r:embed="rId3" cstate="print">
            <a:duotone>
              <a:prstClr val="black"/>
              <a:schemeClr val="accent6">
                <a:tint val="45000"/>
                <a:satMod val="400000"/>
              </a:schemeClr>
            </a:duotone>
            <a:lum contrast="20000"/>
          </a:blip>
          <a:stretch>
            <a:fillRect/>
          </a:stretch>
        </p:blipFill>
        <p:spPr>
          <a:xfrm>
            <a:off x="4429124" y="-204915"/>
            <a:ext cx="928694" cy="938075"/>
          </a:xfrm>
          <a:prstGeom prst="rect">
            <a:avLst/>
          </a:prstGeom>
          <a:effectLst>
            <a:reflection blurRad="6350" stA="50000" endA="295" endPos="92000" dist="101600" dir="5400000" sy="-100000" algn="bl" rotWithShape="0"/>
          </a:effectLst>
        </p:spPr>
      </p:pic>
      <p:pic>
        <p:nvPicPr>
          <p:cNvPr id="5" name="4 Imagen" descr="ADORNOS DORADOS (2).png"/>
          <p:cNvPicPr>
            <a:picLocks noChangeAspect="1"/>
          </p:cNvPicPr>
          <p:nvPr/>
        </p:nvPicPr>
        <p:blipFill>
          <a:blip r:embed="rId3" cstate="print">
            <a:duotone>
              <a:prstClr val="black"/>
              <a:schemeClr val="accent6">
                <a:tint val="45000"/>
                <a:satMod val="400000"/>
              </a:schemeClr>
            </a:duotone>
            <a:lum contrast="20000"/>
          </a:blip>
          <a:stretch>
            <a:fillRect/>
          </a:stretch>
        </p:blipFill>
        <p:spPr>
          <a:xfrm>
            <a:off x="0" y="4062549"/>
            <a:ext cx="928694" cy="938075"/>
          </a:xfrm>
          <a:prstGeom prst="rect">
            <a:avLst/>
          </a:prstGeom>
          <a:effectLst>
            <a:reflection blurRad="6350" stA="50000" endA="295" endPos="92000" dist="101600" dir="5400000" sy="-100000" algn="bl" rotWithShape="0"/>
          </a:effectLst>
        </p:spPr>
      </p:pic>
      <p:pic>
        <p:nvPicPr>
          <p:cNvPr id="6" name="5 Imagen" descr="ADORNOS DORADOS (2).png"/>
          <p:cNvPicPr>
            <a:picLocks noChangeAspect="1"/>
          </p:cNvPicPr>
          <p:nvPr/>
        </p:nvPicPr>
        <p:blipFill>
          <a:blip r:embed="rId3" cstate="print">
            <a:duotone>
              <a:prstClr val="black"/>
              <a:schemeClr val="accent6">
                <a:tint val="45000"/>
                <a:satMod val="400000"/>
              </a:schemeClr>
            </a:duotone>
            <a:lum contrast="20000"/>
          </a:blip>
          <a:stretch>
            <a:fillRect/>
          </a:stretch>
        </p:blipFill>
        <p:spPr>
          <a:xfrm>
            <a:off x="7929586" y="4000510"/>
            <a:ext cx="928694" cy="938075"/>
          </a:xfrm>
          <a:prstGeom prst="rect">
            <a:avLst/>
          </a:prstGeom>
          <a:effectLst>
            <a:reflection blurRad="6350" stA="50000" endA="295" endPos="92000" dist="101600" dir="5400000" sy="-100000" algn="bl" rotWithShape="0"/>
          </a:effectLst>
        </p:spPr>
      </p:pic>
      <p:pic>
        <p:nvPicPr>
          <p:cNvPr id="7" name="6 Imagen" descr="ADORNOS DORADOS (2).png"/>
          <p:cNvPicPr>
            <a:picLocks noChangeAspect="1"/>
          </p:cNvPicPr>
          <p:nvPr/>
        </p:nvPicPr>
        <p:blipFill>
          <a:blip r:embed="rId3" cstate="print">
            <a:duotone>
              <a:prstClr val="black"/>
              <a:schemeClr val="accent6">
                <a:tint val="45000"/>
                <a:satMod val="400000"/>
              </a:schemeClr>
            </a:duotone>
            <a:lum contrast="20000"/>
          </a:blip>
          <a:stretch>
            <a:fillRect/>
          </a:stretch>
        </p:blipFill>
        <p:spPr>
          <a:xfrm>
            <a:off x="928662" y="3643320"/>
            <a:ext cx="928694" cy="938075"/>
          </a:xfrm>
          <a:prstGeom prst="rect">
            <a:avLst/>
          </a:prstGeom>
          <a:effectLst>
            <a:reflection blurRad="6350" stA="50000" endA="295" endPos="92000" dist="101600" dir="5400000" sy="-100000" algn="bl" rotWithShape="0"/>
          </a:effectLst>
        </p:spPr>
      </p:pic>
      <p:pic>
        <p:nvPicPr>
          <p:cNvPr id="8" name="7 Imagen" descr="ADORNOS DORADOS (2).png"/>
          <p:cNvPicPr>
            <a:picLocks noChangeAspect="1"/>
          </p:cNvPicPr>
          <p:nvPr/>
        </p:nvPicPr>
        <p:blipFill>
          <a:blip r:embed="rId3" cstate="print">
            <a:duotone>
              <a:prstClr val="black"/>
              <a:schemeClr val="accent6">
                <a:tint val="45000"/>
                <a:satMod val="400000"/>
              </a:schemeClr>
            </a:duotone>
            <a:lum contrast="20000"/>
          </a:blip>
          <a:stretch>
            <a:fillRect/>
          </a:stretch>
        </p:blipFill>
        <p:spPr>
          <a:xfrm>
            <a:off x="6929454" y="3509843"/>
            <a:ext cx="928694" cy="938075"/>
          </a:xfrm>
          <a:prstGeom prst="rect">
            <a:avLst/>
          </a:prstGeom>
          <a:effectLst>
            <a:reflection blurRad="6350" stA="50000" endA="295" endPos="92000" dist="101600" dir="5400000" sy="-100000" algn="bl" rotWithShape="0"/>
          </a:effectLst>
        </p:spPr>
      </p:pic>
      <p:pic>
        <p:nvPicPr>
          <p:cNvPr id="9" name="8 Imagen" descr="ADORNOS DORADOS (2).png"/>
          <p:cNvPicPr>
            <a:picLocks noChangeAspect="1"/>
          </p:cNvPicPr>
          <p:nvPr/>
        </p:nvPicPr>
        <p:blipFill>
          <a:blip r:embed="rId3" cstate="print">
            <a:duotone>
              <a:prstClr val="black"/>
              <a:schemeClr val="accent6">
                <a:tint val="45000"/>
                <a:satMod val="400000"/>
              </a:schemeClr>
            </a:duotone>
            <a:lum contrast="20000"/>
          </a:blip>
          <a:stretch>
            <a:fillRect/>
          </a:stretch>
        </p:blipFill>
        <p:spPr>
          <a:xfrm>
            <a:off x="1857356" y="3071816"/>
            <a:ext cx="928694" cy="938075"/>
          </a:xfrm>
          <a:prstGeom prst="rect">
            <a:avLst/>
          </a:prstGeom>
          <a:effectLst>
            <a:reflection blurRad="6350" stA="50000" endA="295" endPos="92000" dist="101600" dir="5400000" sy="-100000" algn="bl" rotWithShape="0"/>
          </a:effectLst>
        </p:spPr>
      </p:pic>
      <p:pic>
        <p:nvPicPr>
          <p:cNvPr id="10" name="9 Imagen" descr="ADORNOS DORADOS (2).png"/>
          <p:cNvPicPr>
            <a:picLocks noChangeAspect="1"/>
          </p:cNvPicPr>
          <p:nvPr/>
        </p:nvPicPr>
        <p:blipFill>
          <a:blip r:embed="rId3" cstate="print">
            <a:duotone>
              <a:prstClr val="black"/>
              <a:schemeClr val="accent6">
                <a:tint val="45000"/>
                <a:satMod val="400000"/>
              </a:schemeClr>
            </a:duotone>
            <a:lum contrast="20000"/>
          </a:blip>
          <a:stretch>
            <a:fillRect/>
          </a:stretch>
        </p:blipFill>
        <p:spPr>
          <a:xfrm>
            <a:off x="6000760" y="2866901"/>
            <a:ext cx="928694" cy="938075"/>
          </a:xfrm>
          <a:prstGeom prst="rect">
            <a:avLst/>
          </a:prstGeom>
          <a:effectLst>
            <a:reflection blurRad="6350" stA="50000" endA="295" endPos="92000" dist="101600" dir="5400000" sy="-100000" algn="bl" rotWithShape="0"/>
          </a:effectLst>
        </p:spPr>
      </p:pic>
      <p:pic>
        <p:nvPicPr>
          <p:cNvPr id="11" name="10 Imagen" descr="ADORNOS DORADOS (2).png"/>
          <p:cNvPicPr>
            <a:picLocks noChangeAspect="1"/>
          </p:cNvPicPr>
          <p:nvPr/>
        </p:nvPicPr>
        <p:blipFill>
          <a:blip r:embed="rId3" cstate="print">
            <a:duotone>
              <a:prstClr val="black"/>
              <a:schemeClr val="accent6">
                <a:tint val="45000"/>
                <a:satMod val="400000"/>
              </a:schemeClr>
            </a:duotone>
            <a:lum contrast="20000"/>
          </a:blip>
          <a:stretch>
            <a:fillRect/>
          </a:stretch>
        </p:blipFill>
        <p:spPr>
          <a:xfrm>
            <a:off x="2786050" y="2428874"/>
            <a:ext cx="928694" cy="938075"/>
          </a:xfrm>
          <a:prstGeom prst="rect">
            <a:avLst/>
          </a:prstGeom>
          <a:effectLst>
            <a:reflection blurRad="6350" stA="50000" endA="295" endPos="92000" dist="101600" dir="5400000" sy="-100000" algn="bl" rotWithShape="0"/>
          </a:effectLst>
        </p:spPr>
      </p:pic>
      <p:pic>
        <p:nvPicPr>
          <p:cNvPr id="12" name="11 Imagen" descr="ADORNOS DORADOS (2).png"/>
          <p:cNvPicPr>
            <a:picLocks noChangeAspect="1"/>
          </p:cNvPicPr>
          <p:nvPr/>
        </p:nvPicPr>
        <p:blipFill>
          <a:blip r:embed="rId3" cstate="print">
            <a:duotone>
              <a:prstClr val="black"/>
              <a:schemeClr val="accent6">
                <a:tint val="45000"/>
                <a:satMod val="400000"/>
              </a:schemeClr>
            </a:duotone>
            <a:lum contrast="20000"/>
          </a:blip>
          <a:stretch>
            <a:fillRect/>
          </a:stretch>
        </p:blipFill>
        <p:spPr>
          <a:xfrm>
            <a:off x="5072066" y="2295397"/>
            <a:ext cx="928694" cy="938075"/>
          </a:xfrm>
          <a:prstGeom prst="rect">
            <a:avLst/>
          </a:prstGeom>
          <a:effectLst>
            <a:reflection blurRad="6350" stA="50000" endA="295" endPos="92000" dist="101600" dir="5400000" sy="-100000" algn="bl" rotWithShape="0"/>
          </a:effectLst>
        </p:spPr>
      </p:pic>
      <p:pic>
        <p:nvPicPr>
          <p:cNvPr id="13" name="12 Imagen" descr="ADORNOS DORADOS (2).png"/>
          <p:cNvPicPr>
            <a:picLocks noChangeAspect="1"/>
          </p:cNvPicPr>
          <p:nvPr/>
        </p:nvPicPr>
        <p:blipFill>
          <a:blip r:embed="rId3" cstate="print">
            <a:duotone>
              <a:prstClr val="black"/>
              <a:schemeClr val="accent6">
                <a:tint val="45000"/>
                <a:satMod val="400000"/>
              </a:schemeClr>
            </a:duotone>
            <a:lum contrast="20000"/>
          </a:blip>
          <a:stretch>
            <a:fillRect/>
          </a:stretch>
        </p:blipFill>
        <p:spPr>
          <a:xfrm>
            <a:off x="3428992" y="1714494"/>
            <a:ext cx="928694" cy="938075"/>
          </a:xfrm>
          <a:prstGeom prst="rect">
            <a:avLst/>
          </a:prstGeom>
          <a:effectLst>
            <a:reflection blurRad="6350" stA="50000" endA="295" endPos="92000" dist="101600" dir="5400000" sy="-100000" algn="bl" rotWithShape="0"/>
          </a:effectLst>
        </p:spPr>
      </p:pic>
      <p:pic>
        <p:nvPicPr>
          <p:cNvPr id="14" name="13 Imagen" descr="ADORNOS DORADOS (2).png"/>
          <p:cNvPicPr>
            <a:picLocks noChangeAspect="1"/>
          </p:cNvPicPr>
          <p:nvPr/>
        </p:nvPicPr>
        <p:blipFill>
          <a:blip r:embed="rId3" cstate="print">
            <a:duotone>
              <a:prstClr val="black"/>
              <a:schemeClr val="accent6">
                <a:tint val="45000"/>
                <a:satMod val="400000"/>
              </a:schemeClr>
            </a:duotone>
            <a:lum contrast="20000"/>
          </a:blip>
          <a:stretch>
            <a:fillRect/>
          </a:stretch>
        </p:blipFill>
        <p:spPr>
          <a:xfrm>
            <a:off x="4572000" y="1581017"/>
            <a:ext cx="928694" cy="938075"/>
          </a:xfrm>
          <a:prstGeom prst="rect">
            <a:avLst/>
          </a:prstGeom>
          <a:effectLst>
            <a:reflection blurRad="6350" stA="50000" endA="295" endPos="92000" dist="101600" dir="5400000" sy="-100000" algn="bl" rotWithShape="0"/>
          </a:effectLst>
        </p:spPr>
      </p:pic>
      <p:pic>
        <p:nvPicPr>
          <p:cNvPr id="15" name="14 Imagen" descr="ADORNOS DORADOS (2).png"/>
          <p:cNvPicPr>
            <a:picLocks noChangeAspect="1"/>
          </p:cNvPicPr>
          <p:nvPr/>
        </p:nvPicPr>
        <p:blipFill>
          <a:blip r:embed="rId3" cstate="print">
            <a:duotone>
              <a:prstClr val="black"/>
              <a:schemeClr val="accent6">
                <a:tint val="45000"/>
                <a:satMod val="400000"/>
              </a:schemeClr>
            </a:duotone>
            <a:lum contrast="20000"/>
          </a:blip>
          <a:stretch>
            <a:fillRect/>
          </a:stretch>
        </p:blipFill>
        <p:spPr>
          <a:xfrm>
            <a:off x="3571868" y="785800"/>
            <a:ext cx="928694" cy="938075"/>
          </a:xfrm>
          <a:prstGeom prst="rect">
            <a:avLst/>
          </a:prstGeom>
          <a:effectLst>
            <a:reflection blurRad="6350" stA="50000" endA="295" endPos="92000" dist="101600" dir="5400000" sy="-100000" algn="bl" rotWithShape="0"/>
          </a:effectLst>
        </p:spPr>
      </p:pic>
      <p:pic>
        <p:nvPicPr>
          <p:cNvPr id="16" name="15 Imagen" descr="ADORNOS DORADOS (2).png"/>
          <p:cNvPicPr>
            <a:picLocks noChangeAspect="1"/>
          </p:cNvPicPr>
          <p:nvPr/>
        </p:nvPicPr>
        <p:blipFill>
          <a:blip r:embed="rId3" cstate="print">
            <a:duotone>
              <a:prstClr val="black"/>
              <a:schemeClr val="accent6">
                <a:tint val="45000"/>
                <a:satMod val="400000"/>
              </a:schemeClr>
            </a:duotone>
            <a:lum contrast="20000"/>
          </a:blip>
          <a:stretch>
            <a:fillRect/>
          </a:stretch>
        </p:blipFill>
        <p:spPr>
          <a:xfrm>
            <a:off x="4429124" y="723761"/>
            <a:ext cx="928694" cy="938075"/>
          </a:xfrm>
          <a:prstGeom prst="rect">
            <a:avLst/>
          </a:prstGeom>
          <a:effectLst>
            <a:reflection blurRad="6350" stA="50000" endA="295" endPos="92000" dist="101600" dir="5400000" sy="-100000" algn="bl" rotWithShape="0"/>
          </a:effectLst>
        </p:spPr>
      </p:pic>
      <p:sp>
        <p:nvSpPr>
          <p:cNvPr id="17" name="16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2000" fill="hold"/>
                                        <p:tgtEl>
                                          <p:spTgt spid="4"/>
                                        </p:tgtEl>
                                        <p:attrNameLst>
                                          <p:attrName>ppt_x</p:attrName>
                                        </p:attrNameLst>
                                      </p:cBhvr>
                                      <p:tavLst>
                                        <p:tav tm="0">
                                          <p:val>
                                            <p:strVal val="0-#ppt_w/2"/>
                                          </p:val>
                                        </p:tav>
                                        <p:tav tm="100000">
                                          <p:val>
                                            <p:strVal val="#ppt_x"/>
                                          </p:val>
                                        </p:tav>
                                      </p:tavLst>
                                    </p:anim>
                                    <p:anim calcmode="lin" valueType="num">
                                      <p:cBhvr additive="base">
                                        <p:cTn id="38" dur="2000" fill="hold"/>
                                        <p:tgtEl>
                                          <p:spTgt spid="4"/>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0-#ppt_w/2"/>
                                          </p:val>
                                        </p:tav>
                                        <p:tav tm="100000">
                                          <p:val>
                                            <p:strVal val="#ppt_x"/>
                                          </p:val>
                                        </p:tav>
                                      </p:tavLst>
                                    </p:anim>
                                    <p:anim calcmode="lin" valueType="num">
                                      <p:cBhvr additive="base">
                                        <p:cTn id="42" dur="2000" fill="hold"/>
                                        <p:tgtEl>
                                          <p:spTgt spid="6"/>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0-#ppt_w/2"/>
                                          </p:val>
                                        </p:tav>
                                        <p:tav tm="100000">
                                          <p:val>
                                            <p:strVal val="#ppt_x"/>
                                          </p:val>
                                        </p:tav>
                                      </p:tavLst>
                                    </p:anim>
                                    <p:anim calcmode="lin" valueType="num">
                                      <p:cBhvr additive="base">
                                        <p:cTn id="46" dur="2000" fill="hold"/>
                                        <p:tgtEl>
                                          <p:spTgt spid="8"/>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0-#ppt_w/2"/>
                                          </p:val>
                                        </p:tav>
                                        <p:tav tm="100000">
                                          <p:val>
                                            <p:strVal val="#ppt_x"/>
                                          </p:val>
                                        </p:tav>
                                      </p:tavLst>
                                    </p:anim>
                                    <p:anim calcmode="lin" valueType="num">
                                      <p:cBhvr additive="base">
                                        <p:cTn id="50" dur="2000" fill="hold"/>
                                        <p:tgtEl>
                                          <p:spTgt spid="10"/>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0-#ppt_w/2"/>
                                          </p:val>
                                        </p:tav>
                                        <p:tav tm="100000">
                                          <p:val>
                                            <p:strVal val="#ppt_x"/>
                                          </p:val>
                                        </p:tav>
                                      </p:tavLst>
                                    </p:anim>
                                    <p:anim calcmode="lin" valueType="num">
                                      <p:cBhvr additive="base">
                                        <p:cTn id="54" dur="2000" fill="hold"/>
                                        <p:tgtEl>
                                          <p:spTgt spid="12"/>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2000" fill="hold"/>
                                        <p:tgtEl>
                                          <p:spTgt spid="14"/>
                                        </p:tgtEl>
                                        <p:attrNameLst>
                                          <p:attrName>ppt_x</p:attrName>
                                        </p:attrNameLst>
                                      </p:cBhvr>
                                      <p:tavLst>
                                        <p:tav tm="0">
                                          <p:val>
                                            <p:strVal val="0-#ppt_w/2"/>
                                          </p:val>
                                        </p:tav>
                                        <p:tav tm="100000">
                                          <p:val>
                                            <p:strVal val="#ppt_x"/>
                                          </p:val>
                                        </p:tav>
                                      </p:tavLst>
                                    </p:anim>
                                    <p:anim calcmode="lin" valueType="num">
                                      <p:cBhvr additive="base">
                                        <p:cTn id="58" dur="2000" fill="hold"/>
                                        <p:tgtEl>
                                          <p:spTgt spid="14"/>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8"/>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6"/>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3"/>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5"/>
                                        </p:tgtEl>
                                        <p:attrNameLst>
                                          <p:attrName>r</p:attrName>
                                        </p:attrNameLst>
                                      </p:cBhvr>
                                    </p:animRot>
                                  </p:childTnLst>
                                </p:cTn>
                              </p:par>
                            </p:childTnLst>
                          </p:cTn>
                        </p:par>
                        <p:par>
                          <p:cTn id="91" fill="hold">
                            <p:stCondLst>
                              <p:cond delay="4000"/>
                            </p:stCondLst>
                            <p:childTnLst>
                              <p:par>
                                <p:cTn id="92" presetID="2" presetClass="exit" presetSubtype="12" fill="hold"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0-ppt_w/2"/>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0-ppt_w/2"/>
                                          </p:val>
                                        </p:tav>
                                      </p:tavLst>
                                    </p:anim>
                                    <p:anim calcmode="lin" valueType="num">
                                      <p:cBhvr additive="base">
                                        <p:cTn id="98" dur="2000"/>
                                        <p:tgtEl>
                                          <p:spTgt spid="5"/>
                                        </p:tgtEl>
                                        <p:attrNameLst>
                                          <p:attrName>ppt_y</p:attrName>
                                        </p:attrNameLst>
                                      </p:cBhvr>
                                      <p:tavLst>
                                        <p:tav tm="0">
                                          <p:val>
                                            <p:strVal val="ppt_y"/>
                                          </p:val>
                                        </p:tav>
                                        <p:tav tm="100000">
                                          <p:val>
                                            <p:strVal val="1+ppt_h/2"/>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0-ppt_w/2"/>
                                          </p:val>
                                        </p:tav>
                                      </p:tavLst>
                                    </p:anim>
                                    <p:anim calcmode="lin" valueType="num">
                                      <p:cBhvr additive="base">
                                        <p:cTn id="102" dur="2000"/>
                                        <p:tgtEl>
                                          <p:spTgt spid="7"/>
                                        </p:tgtEl>
                                        <p:attrNameLst>
                                          <p:attrName>ppt_y</p:attrName>
                                        </p:attrNameLst>
                                      </p:cBhvr>
                                      <p:tavLst>
                                        <p:tav tm="0">
                                          <p:val>
                                            <p:strVal val="ppt_y"/>
                                          </p:val>
                                        </p:tav>
                                        <p:tav tm="100000">
                                          <p:val>
                                            <p:strVal val="1+ppt_h/2"/>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0-ppt_w/2"/>
                                          </p:val>
                                        </p:tav>
                                      </p:tavLst>
                                    </p:anim>
                                    <p:anim calcmode="lin" valueType="num">
                                      <p:cBhvr additive="base">
                                        <p:cTn id="106" dur="2000"/>
                                        <p:tgtEl>
                                          <p:spTgt spid="9"/>
                                        </p:tgtEl>
                                        <p:attrNameLst>
                                          <p:attrName>ppt_y</p:attrName>
                                        </p:attrNameLst>
                                      </p:cBhvr>
                                      <p:tavLst>
                                        <p:tav tm="0">
                                          <p:val>
                                            <p:strVal val="ppt_y"/>
                                          </p:val>
                                        </p:tav>
                                        <p:tav tm="100000">
                                          <p:val>
                                            <p:strVal val="1+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0-ppt_w/2"/>
                                          </p:val>
                                        </p:tav>
                                      </p:tavLst>
                                    </p:anim>
                                    <p:anim calcmode="lin" valueType="num">
                                      <p:cBhvr additive="base">
                                        <p:cTn id="110" dur="2000"/>
                                        <p:tgtEl>
                                          <p:spTgt spid="11"/>
                                        </p:tgtEl>
                                        <p:attrNameLst>
                                          <p:attrName>ppt_y</p:attrName>
                                        </p:attrNameLst>
                                      </p:cBhvr>
                                      <p:tavLst>
                                        <p:tav tm="0">
                                          <p:val>
                                            <p:strVal val="ppt_y"/>
                                          </p:val>
                                        </p:tav>
                                        <p:tav tm="100000">
                                          <p:val>
                                            <p:strVal val="1+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1+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5"/>
                                        </p:tgtEl>
                                        <p:attrNameLst>
                                          <p:attrName>ppt_x</p:attrName>
                                        </p:attrNameLst>
                                      </p:cBhvr>
                                      <p:tavLst>
                                        <p:tav tm="0">
                                          <p:val>
                                            <p:strVal val="ppt_x"/>
                                          </p:val>
                                        </p:tav>
                                        <p:tav tm="100000">
                                          <p:val>
                                            <p:strVal val="0-ppt_w/2"/>
                                          </p:val>
                                        </p:tav>
                                      </p:tavLst>
                                    </p:anim>
                                    <p:anim calcmode="lin" valueType="num">
                                      <p:cBhvr additive="base">
                                        <p:cTn id="118" dur="2000"/>
                                        <p:tgtEl>
                                          <p:spTgt spid="15"/>
                                        </p:tgtEl>
                                        <p:attrNameLst>
                                          <p:attrName>ppt_y</p:attrName>
                                        </p:attrNameLst>
                                      </p:cBhvr>
                                      <p:tavLst>
                                        <p:tav tm="0">
                                          <p:val>
                                            <p:strVal val="ppt_y"/>
                                          </p:val>
                                        </p:tav>
                                        <p:tav tm="100000">
                                          <p:val>
                                            <p:strVal val="1+ppt_h/2"/>
                                          </p:val>
                                        </p:tav>
                                      </p:tavLst>
                                    </p:anim>
                                    <p:set>
                                      <p:cBhvr>
                                        <p:cTn id="119" dur="1" fill="hold">
                                          <p:stCondLst>
                                            <p:cond delay="1999"/>
                                          </p:stCondLst>
                                        </p:cTn>
                                        <p:tgtEl>
                                          <p:spTgt spid="15"/>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1+ppt_w/2"/>
                                          </p:val>
                                        </p:tav>
                                      </p:tavLst>
                                    </p:anim>
                                    <p:anim calcmode="lin" valueType="num">
                                      <p:cBhvr additive="base">
                                        <p:cTn id="122" dur="2000"/>
                                        <p:tgtEl>
                                          <p:spTgt spid="4"/>
                                        </p:tgtEl>
                                        <p:attrNameLst>
                                          <p:attrName>ppt_y</p:attrName>
                                        </p:attrNameLst>
                                      </p:cBhvr>
                                      <p:tavLst>
                                        <p:tav tm="0">
                                          <p:val>
                                            <p:strVal val="ppt_y"/>
                                          </p:val>
                                        </p:tav>
                                        <p:tav tm="100000">
                                          <p:val>
                                            <p:strVal val="1+ppt_h/2"/>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1+ppt_w/2"/>
                                          </p:val>
                                        </p:tav>
                                      </p:tavLst>
                                    </p:anim>
                                    <p:anim calcmode="lin" valueType="num">
                                      <p:cBhvr additive="base">
                                        <p:cTn id="126" dur="2000"/>
                                        <p:tgtEl>
                                          <p:spTgt spid="6"/>
                                        </p:tgtEl>
                                        <p:attrNameLst>
                                          <p:attrName>ppt_y</p:attrName>
                                        </p:attrNameLst>
                                      </p:cBhvr>
                                      <p:tavLst>
                                        <p:tav tm="0">
                                          <p:val>
                                            <p:strVal val="ppt_y"/>
                                          </p:val>
                                        </p:tav>
                                        <p:tav tm="100000">
                                          <p:val>
                                            <p:strVal val="1+ppt_h/2"/>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8"/>
                                        </p:tgtEl>
                                        <p:attrNameLst>
                                          <p:attrName>ppt_x</p:attrName>
                                        </p:attrNameLst>
                                      </p:cBhvr>
                                      <p:tavLst>
                                        <p:tav tm="0">
                                          <p:val>
                                            <p:strVal val="ppt_x"/>
                                          </p:val>
                                        </p:tav>
                                        <p:tav tm="100000">
                                          <p:val>
                                            <p:strVal val="1+ppt_w/2"/>
                                          </p:val>
                                        </p:tav>
                                      </p:tavLst>
                                    </p:anim>
                                    <p:anim calcmode="lin" valueType="num">
                                      <p:cBhvr additive="base">
                                        <p:cTn id="130" dur="2000"/>
                                        <p:tgtEl>
                                          <p:spTgt spid="8"/>
                                        </p:tgtEl>
                                        <p:attrNameLst>
                                          <p:attrName>ppt_y</p:attrName>
                                        </p:attrNameLst>
                                      </p:cBhvr>
                                      <p:tavLst>
                                        <p:tav tm="0">
                                          <p:val>
                                            <p:strVal val="ppt_y"/>
                                          </p:val>
                                        </p:tav>
                                        <p:tav tm="100000">
                                          <p:val>
                                            <p:strVal val="1+ppt_h/2"/>
                                          </p:val>
                                        </p:tav>
                                      </p:tavLst>
                                    </p:anim>
                                    <p:set>
                                      <p:cBhvr>
                                        <p:cTn id="131" dur="1" fill="hold">
                                          <p:stCondLst>
                                            <p:cond delay="1999"/>
                                          </p:stCondLst>
                                        </p:cTn>
                                        <p:tgtEl>
                                          <p:spTgt spid="8"/>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1+ppt_w/2"/>
                                          </p:val>
                                        </p:tav>
                                      </p:tavLst>
                                    </p:anim>
                                    <p:anim calcmode="lin" valueType="num">
                                      <p:cBhvr additive="base">
                                        <p:cTn id="134" dur="2000"/>
                                        <p:tgtEl>
                                          <p:spTgt spid="10"/>
                                        </p:tgtEl>
                                        <p:attrNameLst>
                                          <p:attrName>ppt_y</p:attrName>
                                        </p:attrNameLst>
                                      </p:cBhvr>
                                      <p:tavLst>
                                        <p:tav tm="0">
                                          <p:val>
                                            <p:strVal val="ppt_y"/>
                                          </p:val>
                                        </p:tav>
                                        <p:tav tm="100000">
                                          <p:val>
                                            <p:strVal val="1+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1+ppt_w/2"/>
                                          </p:val>
                                        </p:tav>
                                      </p:tavLst>
                                    </p:anim>
                                    <p:anim calcmode="lin" valueType="num">
                                      <p:cBhvr additive="base">
                                        <p:cTn id="138" dur="2000"/>
                                        <p:tgtEl>
                                          <p:spTgt spid="12"/>
                                        </p:tgtEl>
                                        <p:attrNameLst>
                                          <p:attrName>ppt_y</p:attrName>
                                        </p:attrNameLst>
                                      </p:cBhvr>
                                      <p:tavLst>
                                        <p:tav tm="0">
                                          <p:val>
                                            <p:strVal val="ppt_y"/>
                                          </p:val>
                                        </p:tav>
                                        <p:tav tm="100000">
                                          <p:val>
                                            <p:strVal val="1+ppt_h/2"/>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4"/>
                                        </p:tgtEl>
                                        <p:attrNameLst>
                                          <p:attrName>ppt_x</p:attrName>
                                        </p:attrNameLst>
                                      </p:cBhvr>
                                      <p:tavLst>
                                        <p:tav tm="0">
                                          <p:val>
                                            <p:strVal val="ppt_x"/>
                                          </p:val>
                                        </p:tav>
                                        <p:tav tm="100000">
                                          <p:val>
                                            <p:strVal val="1+ppt_w/2"/>
                                          </p:val>
                                        </p:tav>
                                      </p:tavLst>
                                    </p:anim>
                                    <p:anim calcmode="lin" valueType="num">
                                      <p:cBhvr additive="base">
                                        <p:cTn id="142" dur="2000"/>
                                        <p:tgtEl>
                                          <p:spTgt spid="14"/>
                                        </p:tgtEl>
                                        <p:attrNameLst>
                                          <p:attrName>ppt_y</p:attrName>
                                        </p:attrNameLst>
                                      </p:cBhvr>
                                      <p:tavLst>
                                        <p:tav tm="0">
                                          <p:val>
                                            <p:strVal val="ppt_y"/>
                                          </p:val>
                                        </p:tav>
                                        <p:tav tm="100000">
                                          <p:val>
                                            <p:strVal val="1+ppt_h/2"/>
                                          </p:val>
                                        </p:tav>
                                      </p:tavLst>
                                    </p:anim>
                                    <p:set>
                                      <p:cBhvr>
                                        <p:cTn id="143" dur="1" fill="hold">
                                          <p:stCondLst>
                                            <p:cond delay="1999"/>
                                          </p:stCondLst>
                                        </p:cTn>
                                        <p:tgtEl>
                                          <p:spTgt spid="14"/>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6"/>
                                        </p:tgtEl>
                                        <p:attrNameLst>
                                          <p:attrName>ppt_x</p:attrName>
                                        </p:attrNameLst>
                                      </p:cBhvr>
                                      <p:tavLst>
                                        <p:tav tm="0">
                                          <p:val>
                                            <p:strVal val="ppt_x"/>
                                          </p:val>
                                        </p:tav>
                                        <p:tav tm="100000">
                                          <p:val>
                                            <p:strVal val="1+ppt_w/2"/>
                                          </p:val>
                                        </p:tav>
                                      </p:tavLst>
                                    </p:anim>
                                    <p:anim calcmode="lin" valueType="num">
                                      <p:cBhvr additive="base">
                                        <p:cTn id="146" dur="2000"/>
                                        <p:tgtEl>
                                          <p:spTgt spid="16"/>
                                        </p:tgtEl>
                                        <p:attrNameLst>
                                          <p:attrName>ppt_y</p:attrName>
                                        </p:attrNameLst>
                                      </p:cBhvr>
                                      <p:tavLst>
                                        <p:tav tm="0">
                                          <p:val>
                                            <p:strVal val="ppt_y"/>
                                          </p:val>
                                        </p:tav>
                                        <p:tav tm="100000">
                                          <p:val>
                                            <p:strVal val="1+ppt_h/2"/>
                                          </p:val>
                                        </p:tav>
                                      </p:tavLst>
                                    </p:anim>
                                    <p:set>
                                      <p:cBhvr>
                                        <p:cTn id="147" dur="1" fill="hold">
                                          <p:stCondLst>
                                            <p:cond delay="1999"/>
                                          </p:stCondLst>
                                        </p:cTn>
                                        <p:tgtEl>
                                          <p:spTgt spid="16"/>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3"/>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5"/>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7"/>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9"/>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11"/>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3"/>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5"/>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4"/>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6"/>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8"/>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0"/>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2"/>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4"/>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6"/>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par>
                                <p:cTn id="182" presetID="16" presetClass="entr" presetSubtype="37"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arn(outVertical)">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5400000" scaled="0"/>
          <a:tileRect/>
        </a:gradFill>
        <a:effectLst/>
      </p:bgPr>
    </p:bg>
    <p:spTree>
      <p:nvGrpSpPr>
        <p:cNvPr id="1" name=""/>
        <p:cNvGrpSpPr/>
        <p:nvPr/>
      </p:nvGrpSpPr>
      <p:grpSpPr>
        <a:xfrm>
          <a:off x="0" y="0"/>
          <a:ext cx="0" cy="0"/>
          <a:chOff x="0" y="0"/>
          <a:chExt cx="0" cy="0"/>
        </a:xfrm>
      </p:grpSpPr>
      <p:pic>
        <p:nvPicPr>
          <p:cNvPr id="2" name="1 Imagen" descr="stock-photo-1563521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00205-3D-art-logo-design-free-logos-online-011.png"/>
          <p:cNvPicPr>
            <a:picLocks noChangeAspect="1"/>
          </p:cNvPicPr>
          <p:nvPr/>
        </p:nvPicPr>
        <p:blipFill>
          <a:blip r:embed="rId3">
            <a:duotone>
              <a:prstClr val="black"/>
              <a:srgbClr val="F0FFC5">
                <a:tint val="45000"/>
                <a:satMod val="400000"/>
              </a:srgbClr>
            </a:duotone>
            <a:lum contrast="20000"/>
          </a:blip>
          <a:stretch>
            <a:fillRect/>
          </a:stretch>
        </p:blipFill>
        <p:spPr>
          <a:xfrm rot="18230675">
            <a:off x="-218511" y="2341609"/>
            <a:ext cx="1526305" cy="1320254"/>
          </a:xfrm>
          <a:prstGeom prst="rect">
            <a:avLst/>
          </a:prstGeom>
        </p:spPr>
      </p:pic>
      <p:pic>
        <p:nvPicPr>
          <p:cNvPr id="4" name="3 Imagen" descr="00205-3D-art-logo-design-free-logos-online-011.png"/>
          <p:cNvPicPr>
            <a:picLocks noChangeAspect="1"/>
          </p:cNvPicPr>
          <p:nvPr/>
        </p:nvPicPr>
        <p:blipFill>
          <a:blip r:embed="rId3">
            <a:duotone>
              <a:prstClr val="black"/>
              <a:srgbClr val="F0FFC5">
                <a:tint val="45000"/>
                <a:satMod val="400000"/>
              </a:srgbClr>
            </a:duotone>
            <a:lum contrast="20000"/>
          </a:blip>
          <a:stretch>
            <a:fillRect/>
          </a:stretch>
        </p:blipFill>
        <p:spPr>
          <a:xfrm rot="14353543" flipH="1">
            <a:off x="-160930" y="1520231"/>
            <a:ext cx="1471269" cy="1293158"/>
          </a:xfrm>
          <a:prstGeom prst="rect">
            <a:avLst/>
          </a:prstGeom>
        </p:spPr>
      </p:pic>
      <p:pic>
        <p:nvPicPr>
          <p:cNvPr id="5" name="4 Imagen" descr="00205-3D-art-logo-design-free-logos-online-011.png"/>
          <p:cNvPicPr>
            <a:picLocks noChangeAspect="1"/>
          </p:cNvPicPr>
          <p:nvPr/>
        </p:nvPicPr>
        <p:blipFill>
          <a:blip r:embed="rId3">
            <a:duotone>
              <a:schemeClr val="accent1">
                <a:shade val="45000"/>
                <a:satMod val="135000"/>
              </a:schemeClr>
              <a:prstClr val="white"/>
            </a:duotone>
          </a:blip>
          <a:stretch>
            <a:fillRect/>
          </a:stretch>
        </p:blipFill>
        <p:spPr>
          <a:xfrm rot="18230675">
            <a:off x="924497" y="2352104"/>
            <a:ext cx="1526305" cy="1320254"/>
          </a:xfrm>
          <a:prstGeom prst="rect">
            <a:avLst/>
          </a:prstGeom>
        </p:spPr>
      </p:pic>
      <p:pic>
        <p:nvPicPr>
          <p:cNvPr id="6" name="5 Imagen" descr="00205-3D-art-logo-design-free-logos-online-011.png"/>
          <p:cNvPicPr>
            <a:picLocks noChangeAspect="1"/>
          </p:cNvPicPr>
          <p:nvPr/>
        </p:nvPicPr>
        <p:blipFill>
          <a:blip r:embed="rId3">
            <a:duotone>
              <a:schemeClr val="accent1">
                <a:shade val="45000"/>
                <a:satMod val="135000"/>
              </a:schemeClr>
              <a:prstClr val="white"/>
            </a:duotone>
          </a:blip>
          <a:stretch>
            <a:fillRect/>
          </a:stretch>
        </p:blipFill>
        <p:spPr>
          <a:xfrm rot="14353543" flipH="1">
            <a:off x="982078" y="1530726"/>
            <a:ext cx="1471269" cy="1293158"/>
          </a:xfrm>
          <a:prstGeom prst="rect">
            <a:avLst/>
          </a:prstGeom>
        </p:spPr>
      </p:pic>
      <p:pic>
        <p:nvPicPr>
          <p:cNvPr id="7" name="6 Imagen" descr="00205-3D-art-logo-design-free-logos-online-011.png"/>
          <p:cNvPicPr>
            <a:picLocks noChangeAspect="1"/>
          </p:cNvPicPr>
          <p:nvPr/>
        </p:nvPicPr>
        <p:blipFill>
          <a:blip r:embed="rId3">
            <a:duotone>
              <a:prstClr val="black"/>
              <a:srgbClr val="F0FFC5">
                <a:tint val="45000"/>
                <a:satMod val="400000"/>
              </a:srgbClr>
            </a:duotone>
            <a:lum contrast="20000"/>
          </a:blip>
          <a:stretch>
            <a:fillRect/>
          </a:stretch>
        </p:blipFill>
        <p:spPr>
          <a:xfrm rot="18230675">
            <a:off x="2067505" y="2352103"/>
            <a:ext cx="1526305" cy="1320254"/>
          </a:xfrm>
          <a:prstGeom prst="rect">
            <a:avLst/>
          </a:prstGeom>
        </p:spPr>
      </p:pic>
      <p:pic>
        <p:nvPicPr>
          <p:cNvPr id="8" name="7 Imagen" descr="00205-3D-art-logo-design-free-logos-online-011.png"/>
          <p:cNvPicPr>
            <a:picLocks noChangeAspect="1"/>
          </p:cNvPicPr>
          <p:nvPr/>
        </p:nvPicPr>
        <p:blipFill>
          <a:blip r:embed="rId3">
            <a:duotone>
              <a:prstClr val="black"/>
              <a:srgbClr val="F0FFC5">
                <a:tint val="45000"/>
                <a:satMod val="400000"/>
              </a:srgbClr>
            </a:duotone>
            <a:lum contrast="20000"/>
          </a:blip>
          <a:stretch>
            <a:fillRect/>
          </a:stretch>
        </p:blipFill>
        <p:spPr>
          <a:xfrm rot="14353543" flipH="1">
            <a:off x="2125086" y="1530725"/>
            <a:ext cx="1471269" cy="1293158"/>
          </a:xfrm>
          <a:prstGeom prst="rect">
            <a:avLst/>
          </a:prstGeom>
        </p:spPr>
      </p:pic>
      <p:pic>
        <p:nvPicPr>
          <p:cNvPr id="9" name="8 Imagen" descr="00205-3D-art-logo-design-free-logos-online-011.png"/>
          <p:cNvPicPr>
            <a:picLocks noChangeAspect="1"/>
          </p:cNvPicPr>
          <p:nvPr/>
        </p:nvPicPr>
        <p:blipFill>
          <a:blip r:embed="rId3">
            <a:duotone>
              <a:schemeClr val="accent1">
                <a:shade val="45000"/>
                <a:satMod val="135000"/>
              </a:schemeClr>
              <a:prstClr val="white"/>
            </a:duotone>
          </a:blip>
          <a:stretch>
            <a:fillRect/>
          </a:stretch>
        </p:blipFill>
        <p:spPr>
          <a:xfrm rot="18230675">
            <a:off x="3139076" y="2280666"/>
            <a:ext cx="1526305" cy="1320254"/>
          </a:xfrm>
          <a:prstGeom prst="rect">
            <a:avLst/>
          </a:prstGeom>
        </p:spPr>
      </p:pic>
      <p:pic>
        <p:nvPicPr>
          <p:cNvPr id="10" name="9 Imagen" descr="00205-3D-art-logo-design-free-logos-online-011.png"/>
          <p:cNvPicPr>
            <a:picLocks noChangeAspect="1"/>
          </p:cNvPicPr>
          <p:nvPr/>
        </p:nvPicPr>
        <p:blipFill>
          <a:blip r:embed="rId3">
            <a:duotone>
              <a:schemeClr val="accent1">
                <a:shade val="45000"/>
                <a:satMod val="135000"/>
              </a:schemeClr>
              <a:prstClr val="white"/>
            </a:duotone>
          </a:blip>
          <a:stretch>
            <a:fillRect/>
          </a:stretch>
        </p:blipFill>
        <p:spPr>
          <a:xfrm rot="14353543" flipH="1">
            <a:off x="3196657" y="1459288"/>
            <a:ext cx="1471269" cy="1293158"/>
          </a:xfrm>
          <a:prstGeom prst="rect">
            <a:avLst/>
          </a:prstGeom>
        </p:spPr>
      </p:pic>
      <p:pic>
        <p:nvPicPr>
          <p:cNvPr id="11" name="10 Imagen" descr="00205-3D-art-logo-design-free-logos-online-011.png"/>
          <p:cNvPicPr>
            <a:picLocks noChangeAspect="1"/>
          </p:cNvPicPr>
          <p:nvPr/>
        </p:nvPicPr>
        <p:blipFill>
          <a:blip r:embed="rId3">
            <a:duotone>
              <a:prstClr val="black"/>
              <a:srgbClr val="F0FFC5">
                <a:tint val="45000"/>
                <a:satMod val="400000"/>
              </a:srgbClr>
            </a:duotone>
            <a:lum contrast="20000"/>
          </a:blip>
          <a:stretch>
            <a:fillRect/>
          </a:stretch>
        </p:blipFill>
        <p:spPr>
          <a:xfrm rot="18230675">
            <a:off x="4282082" y="2270171"/>
            <a:ext cx="1526305" cy="1320254"/>
          </a:xfrm>
          <a:prstGeom prst="rect">
            <a:avLst/>
          </a:prstGeom>
        </p:spPr>
      </p:pic>
      <p:pic>
        <p:nvPicPr>
          <p:cNvPr id="12" name="11 Imagen" descr="00205-3D-art-logo-design-free-logos-online-011.png"/>
          <p:cNvPicPr>
            <a:picLocks noChangeAspect="1"/>
          </p:cNvPicPr>
          <p:nvPr/>
        </p:nvPicPr>
        <p:blipFill>
          <a:blip r:embed="rId3">
            <a:duotone>
              <a:prstClr val="black"/>
              <a:srgbClr val="F0FFC5">
                <a:tint val="45000"/>
                <a:satMod val="400000"/>
              </a:srgbClr>
            </a:duotone>
            <a:lum contrast="20000"/>
          </a:blip>
          <a:stretch>
            <a:fillRect/>
          </a:stretch>
        </p:blipFill>
        <p:spPr>
          <a:xfrm rot="14353543" flipH="1">
            <a:off x="4339663" y="1448793"/>
            <a:ext cx="1471269" cy="1293158"/>
          </a:xfrm>
          <a:prstGeom prst="rect">
            <a:avLst/>
          </a:prstGeom>
        </p:spPr>
      </p:pic>
      <p:pic>
        <p:nvPicPr>
          <p:cNvPr id="13" name="12 Imagen" descr="00205-3D-art-logo-design-free-logos-online-011.png"/>
          <p:cNvPicPr>
            <a:picLocks noChangeAspect="1"/>
          </p:cNvPicPr>
          <p:nvPr/>
        </p:nvPicPr>
        <p:blipFill>
          <a:blip r:embed="rId3">
            <a:duotone>
              <a:schemeClr val="accent1">
                <a:shade val="45000"/>
                <a:satMod val="135000"/>
              </a:schemeClr>
              <a:prstClr val="white"/>
            </a:duotone>
          </a:blip>
          <a:stretch>
            <a:fillRect/>
          </a:stretch>
        </p:blipFill>
        <p:spPr>
          <a:xfrm rot="18230675">
            <a:off x="5425090" y="2198733"/>
            <a:ext cx="1526305" cy="1320254"/>
          </a:xfrm>
          <a:prstGeom prst="rect">
            <a:avLst/>
          </a:prstGeom>
        </p:spPr>
      </p:pic>
      <p:pic>
        <p:nvPicPr>
          <p:cNvPr id="14" name="13 Imagen" descr="00205-3D-art-logo-design-free-logos-online-011.png"/>
          <p:cNvPicPr>
            <a:picLocks noChangeAspect="1"/>
          </p:cNvPicPr>
          <p:nvPr/>
        </p:nvPicPr>
        <p:blipFill>
          <a:blip r:embed="rId3">
            <a:duotone>
              <a:schemeClr val="accent1">
                <a:shade val="45000"/>
                <a:satMod val="135000"/>
              </a:schemeClr>
              <a:prstClr val="white"/>
            </a:duotone>
          </a:blip>
          <a:stretch>
            <a:fillRect/>
          </a:stretch>
        </p:blipFill>
        <p:spPr>
          <a:xfrm rot="14353543" flipH="1">
            <a:off x="5482671" y="1377355"/>
            <a:ext cx="1471269" cy="1293158"/>
          </a:xfrm>
          <a:prstGeom prst="rect">
            <a:avLst/>
          </a:prstGeom>
        </p:spPr>
      </p:pic>
      <p:pic>
        <p:nvPicPr>
          <p:cNvPr id="15" name="14 Imagen" descr="00205-3D-art-logo-design-free-logos-online-011.png"/>
          <p:cNvPicPr>
            <a:picLocks noChangeAspect="1"/>
          </p:cNvPicPr>
          <p:nvPr/>
        </p:nvPicPr>
        <p:blipFill>
          <a:blip r:embed="rId3">
            <a:duotone>
              <a:prstClr val="black"/>
              <a:srgbClr val="F0FFC5">
                <a:tint val="45000"/>
                <a:satMod val="400000"/>
              </a:srgbClr>
            </a:duotone>
            <a:lum contrast="20000"/>
          </a:blip>
          <a:stretch>
            <a:fillRect/>
          </a:stretch>
        </p:blipFill>
        <p:spPr>
          <a:xfrm rot="18230675">
            <a:off x="6568098" y="2270171"/>
            <a:ext cx="1526305" cy="1320254"/>
          </a:xfrm>
          <a:prstGeom prst="rect">
            <a:avLst/>
          </a:prstGeom>
        </p:spPr>
      </p:pic>
      <p:pic>
        <p:nvPicPr>
          <p:cNvPr id="16" name="15 Imagen" descr="00205-3D-art-logo-design-free-logos-online-011.png"/>
          <p:cNvPicPr>
            <a:picLocks noChangeAspect="1"/>
          </p:cNvPicPr>
          <p:nvPr/>
        </p:nvPicPr>
        <p:blipFill>
          <a:blip r:embed="rId3">
            <a:duotone>
              <a:prstClr val="black"/>
              <a:srgbClr val="F0FFC5">
                <a:tint val="45000"/>
                <a:satMod val="400000"/>
              </a:srgbClr>
            </a:duotone>
            <a:lum contrast="20000"/>
          </a:blip>
          <a:stretch>
            <a:fillRect/>
          </a:stretch>
        </p:blipFill>
        <p:spPr>
          <a:xfrm rot="14353543" flipH="1">
            <a:off x="6625679" y="1448793"/>
            <a:ext cx="1471269" cy="1293158"/>
          </a:xfrm>
          <a:prstGeom prst="rect">
            <a:avLst/>
          </a:prstGeom>
        </p:spPr>
      </p:pic>
      <p:pic>
        <p:nvPicPr>
          <p:cNvPr id="17" name="16 Imagen" descr="00205-3D-art-logo-design-free-logos-online-011.png"/>
          <p:cNvPicPr>
            <a:picLocks noChangeAspect="1"/>
          </p:cNvPicPr>
          <p:nvPr/>
        </p:nvPicPr>
        <p:blipFill>
          <a:blip r:embed="rId3">
            <a:duotone>
              <a:schemeClr val="accent1">
                <a:shade val="45000"/>
                <a:satMod val="135000"/>
              </a:schemeClr>
              <a:prstClr val="white"/>
            </a:duotone>
          </a:blip>
          <a:stretch>
            <a:fillRect/>
          </a:stretch>
        </p:blipFill>
        <p:spPr>
          <a:xfrm rot="18230675">
            <a:off x="7711107" y="2270171"/>
            <a:ext cx="1526305" cy="1320254"/>
          </a:xfrm>
          <a:prstGeom prst="rect">
            <a:avLst/>
          </a:prstGeom>
        </p:spPr>
      </p:pic>
      <p:pic>
        <p:nvPicPr>
          <p:cNvPr id="18" name="17 Imagen" descr="00205-3D-art-logo-design-free-logos-online-011.png"/>
          <p:cNvPicPr>
            <a:picLocks noChangeAspect="1"/>
          </p:cNvPicPr>
          <p:nvPr/>
        </p:nvPicPr>
        <p:blipFill>
          <a:blip r:embed="rId3">
            <a:duotone>
              <a:schemeClr val="accent1">
                <a:shade val="45000"/>
                <a:satMod val="135000"/>
              </a:schemeClr>
              <a:prstClr val="white"/>
            </a:duotone>
          </a:blip>
          <a:stretch>
            <a:fillRect/>
          </a:stretch>
        </p:blipFill>
        <p:spPr>
          <a:xfrm rot="14353543" flipH="1">
            <a:off x="7768689" y="1387849"/>
            <a:ext cx="1471269" cy="1293158"/>
          </a:xfrm>
          <a:prstGeom prst="rect">
            <a:avLst/>
          </a:prstGeom>
        </p:spPr>
      </p:pic>
      <p:sp>
        <p:nvSpPr>
          <p:cNvPr id="19" name="18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0-#ppt_w/2"/>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0-#ppt_w/2"/>
                                          </p:val>
                                        </p:tav>
                                        <p:tav tm="100000">
                                          <p:val>
                                            <p:strVal val="#ppt_x"/>
                                          </p:val>
                                        </p:tav>
                                      </p:tavLst>
                                    </p:anim>
                                    <p:anim calcmode="lin" valueType="num">
                                      <p:cBhvr additive="base">
                                        <p:cTn id="18" dur="3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0-#ppt_w/2"/>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0-#ppt_w/2"/>
                                          </p:val>
                                        </p:tav>
                                        <p:tav tm="100000">
                                          <p:val>
                                            <p:strVal val="#ppt_x"/>
                                          </p:val>
                                        </p:tav>
                                      </p:tavLst>
                                    </p:anim>
                                    <p:anim calcmode="lin" valueType="num">
                                      <p:cBhvr additive="base">
                                        <p:cTn id="26" dur="3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0-#ppt_w/2"/>
                                          </p:val>
                                        </p:tav>
                                        <p:tav tm="100000">
                                          <p:val>
                                            <p:strVal val="#ppt_x"/>
                                          </p:val>
                                        </p:tav>
                                      </p:tavLst>
                                    </p:anim>
                                    <p:anim calcmode="lin" valueType="num">
                                      <p:cBhvr additive="base">
                                        <p:cTn id="30" dur="3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3000" fill="hold"/>
                                        <p:tgtEl>
                                          <p:spTgt spid="16"/>
                                        </p:tgtEl>
                                        <p:attrNameLst>
                                          <p:attrName>ppt_x</p:attrName>
                                        </p:attrNameLst>
                                      </p:cBhvr>
                                      <p:tavLst>
                                        <p:tav tm="0">
                                          <p:val>
                                            <p:strVal val="0-#ppt_w/2"/>
                                          </p:val>
                                        </p:tav>
                                        <p:tav tm="100000">
                                          <p:val>
                                            <p:strVal val="#ppt_x"/>
                                          </p:val>
                                        </p:tav>
                                      </p:tavLst>
                                    </p:anim>
                                    <p:anim calcmode="lin" valueType="num">
                                      <p:cBhvr additive="base">
                                        <p:cTn id="34" dur="3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3000" fill="hold"/>
                                        <p:tgtEl>
                                          <p:spTgt spid="18"/>
                                        </p:tgtEl>
                                        <p:attrNameLst>
                                          <p:attrName>ppt_x</p:attrName>
                                        </p:attrNameLst>
                                      </p:cBhvr>
                                      <p:tavLst>
                                        <p:tav tm="0">
                                          <p:val>
                                            <p:strVal val="0-#ppt_w/2"/>
                                          </p:val>
                                        </p:tav>
                                        <p:tav tm="100000">
                                          <p:val>
                                            <p:strVal val="#ppt_x"/>
                                          </p:val>
                                        </p:tav>
                                      </p:tavLst>
                                    </p:anim>
                                    <p:anim calcmode="lin" valueType="num">
                                      <p:cBhvr additive="base">
                                        <p:cTn id="38" dur="3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additive="base">
                                        <p:cTn id="41" dur="3000" fill="hold"/>
                                        <p:tgtEl>
                                          <p:spTgt spid="3"/>
                                        </p:tgtEl>
                                        <p:attrNameLst>
                                          <p:attrName>ppt_x</p:attrName>
                                        </p:attrNameLst>
                                      </p:cBhvr>
                                      <p:tavLst>
                                        <p:tav tm="0">
                                          <p:val>
                                            <p:strVal val="0-#ppt_w/2"/>
                                          </p:val>
                                        </p:tav>
                                        <p:tav tm="100000">
                                          <p:val>
                                            <p:strVal val="#ppt_x"/>
                                          </p:val>
                                        </p:tav>
                                      </p:tavLst>
                                    </p:anim>
                                    <p:anim calcmode="lin" valueType="num">
                                      <p:cBhvr additive="base">
                                        <p:cTn id="42" dur="3000" fill="hold"/>
                                        <p:tgtEl>
                                          <p:spTgt spid="3"/>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3000" fill="hold"/>
                                        <p:tgtEl>
                                          <p:spTgt spid="5"/>
                                        </p:tgtEl>
                                        <p:attrNameLst>
                                          <p:attrName>ppt_x</p:attrName>
                                        </p:attrNameLst>
                                      </p:cBhvr>
                                      <p:tavLst>
                                        <p:tav tm="0">
                                          <p:val>
                                            <p:strVal val="0-#ppt_w/2"/>
                                          </p:val>
                                        </p:tav>
                                        <p:tav tm="100000">
                                          <p:val>
                                            <p:strVal val="#ppt_x"/>
                                          </p:val>
                                        </p:tav>
                                      </p:tavLst>
                                    </p:anim>
                                    <p:anim calcmode="lin" valueType="num">
                                      <p:cBhvr additive="base">
                                        <p:cTn id="46" dur="3000" fill="hold"/>
                                        <p:tgtEl>
                                          <p:spTgt spid="5"/>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3000" fill="hold"/>
                                        <p:tgtEl>
                                          <p:spTgt spid="7"/>
                                        </p:tgtEl>
                                        <p:attrNameLst>
                                          <p:attrName>ppt_x</p:attrName>
                                        </p:attrNameLst>
                                      </p:cBhvr>
                                      <p:tavLst>
                                        <p:tav tm="0">
                                          <p:val>
                                            <p:strVal val="0-#ppt_w/2"/>
                                          </p:val>
                                        </p:tav>
                                        <p:tav tm="100000">
                                          <p:val>
                                            <p:strVal val="#ppt_x"/>
                                          </p:val>
                                        </p:tav>
                                      </p:tavLst>
                                    </p:anim>
                                    <p:anim calcmode="lin" valueType="num">
                                      <p:cBhvr additive="base">
                                        <p:cTn id="50" dur="3000" fill="hold"/>
                                        <p:tgtEl>
                                          <p:spTgt spid="7"/>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3000" fill="hold"/>
                                        <p:tgtEl>
                                          <p:spTgt spid="9"/>
                                        </p:tgtEl>
                                        <p:attrNameLst>
                                          <p:attrName>ppt_x</p:attrName>
                                        </p:attrNameLst>
                                      </p:cBhvr>
                                      <p:tavLst>
                                        <p:tav tm="0">
                                          <p:val>
                                            <p:strVal val="0-#ppt_w/2"/>
                                          </p:val>
                                        </p:tav>
                                        <p:tav tm="100000">
                                          <p:val>
                                            <p:strVal val="#ppt_x"/>
                                          </p:val>
                                        </p:tav>
                                      </p:tavLst>
                                    </p:anim>
                                    <p:anim calcmode="lin" valueType="num">
                                      <p:cBhvr additive="base">
                                        <p:cTn id="54" dur="3000" fill="hold"/>
                                        <p:tgtEl>
                                          <p:spTgt spid="9"/>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3000" fill="hold"/>
                                        <p:tgtEl>
                                          <p:spTgt spid="11"/>
                                        </p:tgtEl>
                                        <p:attrNameLst>
                                          <p:attrName>ppt_x</p:attrName>
                                        </p:attrNameLst>
                                      </p:cBhvr>
                                      <p:tavLst>
                                        <p:tav tm="0">
                                          <p:val>
                                            <p:strVal val="0-#ppt_w/2"/>
                                          </p:val>
                                        </p:tav>
                                        <p:tav tm="100000">
                                          <p:val>
                                            <p:strVal val="#ppt_x"/>
                                          </p:val>
                                        </p:tav>
                                      </p:tavLst>
                                    </p:anim>
                                    <p:anim calcmode="lin" valueType="num">
                                      <p:cBhvr additive="base">
                                        <p:cTn id="58" dur="3000" fill="hold"/>
                                        <p:tgtEl>
                                          <p:spTgt spid="11"/>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3000" fill="hold"/>
                                        <p:tgtEl>
                                          <p:spTgt spid="13"/>
                                        </p:tgtEl>
                                        <p:attrNameLst>
                                          <p:attrName>ppt_x</p:attrName>
                                        </p:attrNameLst>
                                      </p:cBhvr>
                                      <p:tavLst>
                                        <p:tav tm="0">
                                          <p:val>
                                            <p:strVal val="0-#ppt_w/2"/>
                                          </p:val>
                                        </p:tav>
                                        <p:tav tm="100000">
                                          <p:val>
                                            <p:strVal val="#ppt_x"/>
                                          </p:val>
                                        </p:tav>
                                      </p:tavLst>
                                    </p:anim>
                                    <p:anim calcmode="lin" valueType="num">
                                      <p:cBhvr additive="base">
                                        <p:cTn id="62" dur="3000" fill="hold"/>
                                        <p:tgtEl>
                                          <p:spTgt spid="13"/>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3000" fill="hold"/>
                                        <p:tgtEl>
                                          <p:spTgt spid="15"/>
                                        </p:tgtEl>
                                        <p:attrNameLst>
                                          <p:attrName>ppt_x</p:attrName>
                                        </p:attrNameLst>
                                      </p:cBhvr>
                                      <p:tavLst>
                                        <p:tav tm="0">
                                          <p:val>
                                            <p:strVal val="0-#ppt_w/2"/>
                                          </p:val>
                                        </p:tav>
                                        <p:tav tm="100000">
                                          <p:val>
                                            <p:strVal val="#ppt_x"/>
                                          </p:val>
                                        </p:tav>
                                      </p:tavLst>
                                    </p:anim>
                                    <p:anim calcmode="lin" valueType="num">
                                      <p:cBhvr additive="base">
                                        <p:cTn id="66" dur="3000" fill="hold"/>
                                        <p:tgtEl>
                                          <p:spTgt spid="15"/>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additive="base">
                                        <p:cTn id="69" dur="3000" fill="hold"/>
                                        <p:tgtEl>
                                          <p:spTgt spid="17"/>
                                        </p:tgtEl>
                                        <p:attrNameLst>
                                          <p:attrName>ppt_x</p:attrName>
                                        </p:attrNameLst>
                                      </p:cBhvr>
                                      <p:tavLst>
                                        <p:tav tm="0">
                                          <p:val>
                                            <p:strVal val="0-#ppt_w/2"/>
                                          </p:val>
                                        </p:tav>
                                        <p:tav tm="100000">
                                          <p:val>
                                            <p:strVal val="#ppt_x"/>
                                          </p:val>
                                        </p:tav>
                                      </p:tavLst>
                                    </p:anim>
                                    <p:anim calcmode="lin" valueType="num">
                                      <p:cBhvr additive="base">
                                        <p:cTn id="70" dur="3000" fill="hold"/>
                                        <p:tgtEl>
                                          <p:spTgt spid="17"/>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3000" fill="hold"/>
                                        <p:tgtEl>
                                          <p:spTgt spid="3"/>
                                        </p:tgtEl>
                                        <p:attrNameLst>
                                          <p:attrName>r</p:attrName>
                                        </p:attrNameLst>
                                      </p:cBhvr>
                                    </p:animRot>
                                  </p:childTnLst>
                                </p:cTn>
                              </p:par>
                              <p:par>
                                <p:cTn id="73" presetID="8" presetClass="emph" presetSubtype="0" autoRev="1" fill="hold" nodeType="withEffect">
                                  <p:stCondLst>
                                    <p:cond delay="0"/>
                                  </p:stCondLst>
                                  <p:childTnLst>
                                    <p:animRot by="21600000">
                                      <p:cBhvr>
                                        <p:cTn id="74" dur="3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3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3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3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3000" fill="hold"/>
                                        <p:tgtEl>
                                          <p:spTgt spid="17"/>
                                        </p:tgtEl>
                                        <p:attrNameLst>
                                          <p:attrName>r</p:attrName>
                                        </p:attrNameLst>
                                      </p:cBhvr>
                                    </p:animRot>
                                  </p:childTnLst>
                                </p:cTn>
                              </p:par>
                              <p:par>
                                <p:cTn id="87" presetID="8" presetClass="emph" presetSubtype="0" autoRev="1" fill="hold" nodeType="withEffect">
                                  <p:stCondLst>
                                    <p:cond delay="0"/>
                                  </p:stCondLst>
                                  <p:childTnLst>
                                    <p:animRot by="-21600000">
                                      <p:cBhvr>
                                        <p:cTn id="88" dur="3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3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3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3000" fill="hold"/>
                                        <p:tgtEl>
                                          <p:spTgt spid="18"/>
                                        </p:tgtEl>
                                        <p:attrNameLst>
                                          <p:attrName>r</p:attrName>
                                        </p:attrNameLst>
                                      </p:cBhvr>
                                    </p:animRot>
                                  </p:childTnLst>
                                </p:cTn>
                              </p:par>
                            </p:childTnLst>
                          </p:cTn>
                        </p:par>
                        <p:par>
                          <p:cTn id="103" fill="hold">
                            <p:stCondLst>
                              <p:cond delay="6000"/>
                            </p:stCondLst>
                            <p:childTnLst>
                              <p:par>
                                <p:cTn id="104" presetID="2" presetClass="exit" presetSubtype="12" fill="hold" nodeType="afterEffect">
                                  <p:stCondLst>
                                    <p:cond delay="0"/>
                                  </p:stCondLst>
                                  <p:childTnLst>
                                    <p:anim calcmode="lin" valueType="num">
                                      <p:cBhvr additive="base">
                                        <p:cTn id="105" dur="3000"/>
                                        <p:tgtEl>
                                          <p:spTgt spid="4"/>
                                        </p:tgtEl>
                                        <p:attrNameLst>
                                          <p:attrName>ppt_x</p:attrName>
                                        </p:attrNameLst>
                                      </p:cBhvr>
                                      <p:tavLst>
                                        <p:tav tm="0">
                                          <p:val>
                                            <p:strVal val="ppt_x"/>
                                          </p:val>
                                        </p:tav>
                                        <p:tav tm="100000">
                                          <p:val>
                                            <p:strVal val="0-ppt_w/2"/>
                                          </p:val>
                                        </p:tav>
                                      </p:tavLst>
                                    </p:anim>
                                    <p:anim calcmode="lin" valueType="num">
                                      <p:cBhvr additive="base">
                                        <p:cTn id="106" dur="3000"/>
                                        <p:tgtEl>
                                          <p:spTgt spid="4"/>
                                        </p:tgtEl>
                                        <p:attrNameLst>
                                          <p:attrName>ppt_y</p:attrName>
                                        </p:attrNameLst>
                                      </p:cBhvr>
                                      <p:tavLst>
                                        <p:tav tm="0">
                                          <p:val>
                                            <p:strVal val="ppt_y"/>
                                          </p:val>
                                        </p:tav>
                                        <p:tav tm="100000">
                                          <p:val>
                                            <p:strVal val="1+ppt_h/2"/>
                                          </p:val>
                                        </p:tav>
                                      </p:tavLst>
                                    </p:anim>
                                    <p:set>
                                      <p:cBhvr>
                                        <p:cTn id="107" dur="1" fill="hold">
                                          <p:stCondLst>
                                            <p:cond delay="2999"/>
                                          </p:stCondLst>
                                        </p:cTn>
                                        <p:tgtEl>
                                          <p:spTgt spid="4"/>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3000"/>
                                        <p:tgtEl>
                                          <p:spTgt spid="6"/>
                                        </p:tgtEl>
                                        <p:attrNameLst>
                                          <p:attrName>ppt_x</p:attrName>
                                        </p:attrNameLst>
                                      </p:cBhvr>
                                      <p:tavLst>
                                        <p:tav tm="0">
                                          <p:val>
                                            <p:strVal val="ppt_x"/>
                                          </p:val>
                                        </p:tav>
                                        <p:tav tm="100000">
                                          <p:val>
                                            <p:strVal val="0-ppt_w/2"/>
                                          </p:val>
                                        </p:tav>
                                      </p:tavLst>
                                    </p:anim>
                                    <p:anim calcmode="lin" valueType="num">
                                      <p:cBhvr additive="base">
                                        <p:cTn id="110" dur="3000"/>
                                        <p:tgtEl>
                                          <p:spTgt spid="6"/>
                                        </p:tgtEl>
                                        <p:attrNameLst>
                                          <p:attrName>ppt_y</p:attrName>
                                        </p:attrNameLst>
                                      </p:cBhvr>
                                      <p:tavLst>
                                        <p:tav tm="0">
                                          <p:val>
                                            <p:strVal val="ppt_y"/>
                                          </p:val>
                                        </p:tav>
                                        <p:tav tm="100000">
                                          <p:val>
                                            <p:strVal val="1+ppt_h/2"/>
                                          </p:val>
                                        </p:tav>
                                      </p:tavLst>
                                    </p:anim>
                                    <p:set>
                                      <p:cBhvr>
                                        <p:cTn id="111" dur="1" fill="hold">
                                          <p:stCondLst>
                                            <p:cond delay="2999"/>
                                          </p:stCondLst>
                                        </p:cTn>
                                        <p:tgtEl>
                                          <p:spTgt spid="6"/>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3000"/>
                                        <p:tgtEl>
                                          <p:spTgt spid="8"/>
                                        </p:tgtEl>
                                        <p:attrNameLst>
                                          <p:attrName>ppt_x</p:attrName>
                                        </p:attrNameLst>
                                      </p:cBhvr>
                                      <p:tavLst>
                                        <p:tav tm="0">
                                          <p:val>
                                            <p:strVal val="ppt_x"/>
                                          </p:val>
                                        </p:tav>
                                        <p:tav tm="100000">
                                          <p:val>
                                            <p:strVal val="0-ppt_w/2"/>
                                          </p:val>
                                        </p:tav>
                                      </p:tavLst>
                                    </p:anim>
                                    <p:anim calcmode="lin" valueType="num">
                                      <p:cBhvr additive="base">
                                        <p:cTn id="114" dur="3000"/>
                                        <p:tgtEl>
                                          <p:spTgt spid="8"/>
                                        </p:tgtEl>
                                        <p:attrNameLst>
                                          <p:attrName>ppt_y</p:attrName>
                                        </p:attrNameLst>
                                      </p:cBhvr>
                                      <p:tavLst>
                                        <p:tav tm="0">
                                          <p:val>
                                            <p:strVal val="ppt_y"/>
                                          </p:val>
                                        </p:tav>
                                        <p:tav tm="100000">
                                          <p:val>
                                            <p:strVal val="1+ppt_h/2"/>
                                          </p:val>
                                        </p:tav>
                                      </p:tavLst>
                                    </p:anim>
                                    <p:set>
                                      <p:cBhvr>
                                        <p:cTn id="115" dur="1" fill="hold">
                                          <p:stCondLst>
                                            <p:cond delay="2999"/>
                                          </p:stCondLst>
                                        </p:cTn>
                                        <p:tgtEl>
                                          <p:spTgt spid="8"/>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0-ppt_w/2"/>
                                          </p:val>
                                        </p:tav>
                                      </p:tavLst>
                                    </p:anim>
                                    <p:anim calcmode="lin" valueType="num">
                                      <p:cBhvr additive="base">
                                        <p:cTn id="118" dur="3000"/>
                                        <p:tgtEl>
                                          <p:spTgt spid="10"/>
                                        </p:tgtEl>
                                        <p:attrNameLst>
                                          <p:attrName>ppt_y</p:attrName>
                                        </p:attrNameLst>
                                      </p:cBhvr>
                                      <p:tavLst>
                                        <p:tav tm="0">
                                          <p:val>
                                            <p:strVal val="ppt_y"/>
                                          </p:val>
                                        </p:tav>
                                        <p:tav tm="100000">
                                          <p:val>
                                            <p:strVal val="1+ppt_h/2"/>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3000"/>
                                        <p:tgtEl>
                                          <p:spTgt spid="12"/>
                                        </p:tgtEl>
                                        <p:attrNameLst>
                                          <p:attrName>ppt_x</p:attrName>
                                        </p:attrNameLst>
                                      </p:cBhvr>
                                      <p:tavLst>
                                        <p:tav tm="0">
                                          <p:val>
                                            <p:strVal val="ppt_x"/>
                                          </p:val>
                                        </p:tav>
                                        <p:tav tm="100000">
                                          <p:val>
                                            <p:strVal val="0-ppt_w/2"/>
                                          </p:val>
                                        </p:tav>
                                      </p:tavLst>
                                    </p:anim>
                                    <p:anim calcmode="lin" valueType="num">
                                      <p:cBhvr additive="base">
                                        <p:cTn id="122" dur="3000"/>
                                        <p:tgtEl>
                                          <p:spTgt spid="12"/>
                                        </p:tgtEl>
                                        <p:attrNameLst>
                                          <p:attrName>ppt_y</p:attrName>
                                        </p:attrNameLst>
                                      </p:cBhvr>
                                      <p:tavLst>
                                        <p:tav tm="0">
                                          <p:val>
                                            <p:strVal val="ppt_y"/>
                                          </p:val>
                                        </p:tav>
                                        <p:tav tm="100000">
                                          <p:val>
                                            <p:strVal val="1+ppt_h/2"/>
                                          </p:val>
                                        </p:tav>
                                      </p:tavLst>
                                    </p:anim>
                                    <p:set>
                                      <p:cBhvr>
                                        <p:cTn id="123" dur="1" fill="hold">
                                          <p:stCondLst>
                                            <p:cond delay="2999"/>
                                          </p:stCondLst>
                                        </p:cTn>
                                        <p:tgtEl>
                                          <p:spTgt spid="12"/>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3000"/>
                                        <p:tgtEl>
                                          <p:spTgt spid="14"/>
                                        </p:tgtEl>
                                        <p:attrNameLst>
                                          <p:attrName>ppt_x</p:attrName>
                                        </p:attrNameLst>
                                      </p:cBhvr>
                                      <p:tavLst>
                                        <p:tav tm="0">
                                          <p:val>
                                            <p:strVal val="ppt_x"/>
                                          </p:val>
                                        </p:tav>
                                        <p:tav tm="100000">
                                          <p:val>
                                            <p:strVal val="0-ppt_w/2"/>
                                          </p:val>
                                        </p:tav>
                                      </p:tavLst>
                                    </p:anim>
                                    <p:anim calcmode="lin" valueType="num">
                                      <p:cBhvr additive="base">
                                        <p:cTn id="126" dur="3000"/>
                                        <p:tgtEl>
                                          <p:spTgt spid="14"/>
                                        </p:tgtEl>
                                        <p:attrNameLst>
                                          <p:attrName>ppt_y</p:attrName>
                                        </p:attrNameLst>
                                      </p:cBhvr>
                                      <p:tavLst>
                                        <p:tav tm="0">
                                          <p:val>
                                            <p:strVal val="ppt_y"/>
                                          </p:val>
                                        </p:tav>
                                        <p:tav tm="100000">
                                          <p:val>
                                            <p:strVal val="1+ppt_h/2"/>
                                          </p:val>
                                        </p:tav>
                                      </p:tavLst>
                                    </p:anim>
                                    <p:set>
                                      <p:cBhvr>
                                        <p:cTn id="127" dur="1" fill="hold">
                                          <p:stCondLst>
                                            <p:cond delay="2999"/>
                                          </p:stCondLst>
                                        </p:cTn>
                                        <p:tgtEl>
                                          <p:spTgt spid="14"/>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3000"/>
                                        <p:tgtEl>
                                          <p:spTgt spid="16"/>
                                        </p:tgtEl>
                                        <p:attrNameLst>
                                          <p:attrName>ppt_x</p:attrName>
                                        </p:attrNameLst>
                                      </p:cBhvr>
                                      <p:tavLst>
                                        <p:tav tm="0">
                                          <p:val>
                                            <p:strVal val="ppt_x"/>
                                          </p:val>
                                        </p:tav>
                                        <p:tav tm="100000">
                                          <p:val>
                                            <p:strVal val="0-ppt_w/2"/>
                                          </p:val>
                                        </p:tav>
                                      </p:tavLst>
                                    </p:anim>
                                    <p:anim calcmode="lin" valueType="num">
                                      <p:cBhvr additive="base">
                                        <p:cTn id="130" dur="3000"/>
                                        <p:tgtEl>
                                          <p:spTgt spid="16"/>
                                        </p:tgtEl>
                                        <p:attrNameLst>
                                          <p:attrName>ppt_y</p:attrName>
                                        </p:attrNameLst>
                                      </p:cBhvr>
                                      <p:tavLst>
                                        <p:tav tm="0">
                                          <p:val>
                                            <p:strVal val="ppt_y"/>
                                          </p:val>
                                        </p:tav>
                                        <p:tav tm="100000">
                                          <p:val>
                                            <p:strVal val="1+ppt_h/2"/>
                                          </p:val>
                                        </p:tav>
                                      </p:tavLst>
                                    </p:anim>
                                    <p:set>
                                      <p:cBhvr>
                                        <p:cTn id="131" dur="1" fill="hold">
                                          <p:stCondLst>
                                            <p:cond delay="2999"/>
                                          </p:stCondLst>
                                        </p:cTn>
                                        <p:tgtEl>
                                          <p:spTgt spid="16"/>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3000"/>
                                        <p:tgtEl>
                                          <p:spTgt spid="18"/>
                                        </p:tgtEl>
                                        <p:attrNameLst>
                                          <p:attrName>ppt_x</p:attrName>
                                        </p:attrNameLst>
                                      </p:cBhvr>
                                      <p:tavLst>
                                        <p:tav tm="0">
                                          <p:val>
                                            <p:strVal val="ppt_x"/>
                                          </p:val>
                                        </p:tav>
                                        <p:tav tm="100000">
                                          <p:val>
                                            <p:strVal val="0-ppt_w/2"/>
                                          </p:val>
                                        </p:tav>
                                      </p:tavLst>
                                    </p:anim>
                                    <p:anim calcmode="lin" valueType="num">
                                      <p:cBhvr additive="base">
                                        <p:cTn id="134" dur="3000"/>
                                        <p:tgtEl>
                                          <p:spTgt spid="18"/>
                                        </p:tgtEl>
                                        <p:attrNameLst>
                                          <p:attrName>ppt_y</p:attrName>
                                        </p:attrNameLst>
                                      </p:cBhvr>
                                      <p:tavLst>
                                        <p:tav tm="0">
                                          <p:val>
                                            <p:strVal val="ppt_y"/>
                                          </p:val>
                                        </p:tav>
                                        <p:tav tm="100000">
                                          <p:val>
                                            <p:strVal val="1+ppt_h/2"/>
                                          </p:val>
                                        </p:tav>
                                      </p:tavLst>
                                    </p:anim>
                                    <p:set>
                                      <p:cBhvr>
                                        <p:cTn id="135" dur="1" fill="hold">
                                          <p:stCondLst>
                                            <p:cond delay="2999"/>
                                          </p:stCondLst>
                                        </p:cTn>
                                        <p:tgtEl>
                                          <p:spTgt spid="18"/>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3000"/>
                                        <p:tgtEl>
                                          <p:spTgt spid="3"/>
                                        </p:tgtEl>
                                        <p:attrNameLst>
                                          <p:attrName>ppt_x</p:attrName>
                                        </p:attrNameLst>
                                      </p:cBhvr>
                                      <p:tavLst>
                                        <p:tav tm="0">
                                          <p:val>
                                            <p:strVal val="ppt_x"/>
                                          </p:val>
                                        </p:tav>
                                        <p:tav tm="100000">
                                          <p:val>
                                            <p:strVal val="0-ppt_w/2"/>
                                          </p:val>
                                        </p:tav>
                                      </p:tavLst>
                                    </p:anim>
                                    <p:anim calcmode="lin" valueType="num">
                                      <p:cBhvr additive="base">
                                        <p:cTn id="138" dur="3000"/>
                                        <p:tgtEl>
                                          <p:spTgt spid="3"/>
                                        </p:tgtEl>
                                        <p:attrNameLst>
                                          <p:attrName>ppt_y</p:attrName>
                                        </p:attrNameLst>
                                      </p:cBhvr>
                                      <p:tavLst>
                                        <p:tav tm="0">
                                          <p:val>
                                            <p:strVal val="ppt_y"/>
                                          </p:val>
                                        </p:tav>
                                        <p:tav tm="100000">
                                          <p:val>
                                            <p:strVal val="0-ppt_h/2"/>
                                          </p:val>
                                        </p:tav>
                                      </p:tavLst>
                                    </p:anim>
                                    <p:set>
                                      <p:cBhvr>
                                        <p:cTn id="139" dur="1" fill="hold">
                                          <p:stCondLst>
                                            <p:cond delay="2999"/>
                                          </p:stCondLst>
                                        </p:cTn>
                                        <p:tgtEl>
                                          <p:spTgt spid="3"/>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3000"/>
                                        <p:tgtEl>
                                          <p:spTgt spid="5"/>
                                        </p:tgtEl>
                                        <p:attrNameLst>
                                          <p:attrName>ppt_x</p:attrName>
                                        </p:attrNameLst>
                                      </p:cBhvr>
                                      <p:tavLst>
                                        <p:tav tm="0">
                                          <p:val>
                                            <p:strVal val="ppt_x"/>
                                          </p:val>
                                        </p:tav>
                                        <p:tav tm="100000">
                                          <p:val>
                                            <p:strVal val="0-ppt_w/2"/>
                                          </p:val>
                                        </p:tav>
                                      </p:tavLst>
                                    </p:anim>
                                    <p:anim calcmode="lin" valueType="num">
                                      <p:cBhvr additive="base">
                                        <p:cTn id="142" dur="3000"/>
                                        <p:tgtEl>
                                          <p:spTgt spid="5"/>
                                        </p:tgtEl>
                                        <p:attrNameLst>
                                          <p:attrName>ppt_y</p:attrName>
                                        </p:attrNameLst>
                                      </p:cBhvr>
                                      <p:tavLst>
                                        <p:tav tm="0">
                                          <p:val>
                                            <p:strVal val="ppt_y"/>
                                          </p:val>
                                        </p:tav>
                                        <p:tav tm="100000">
                                          <p:val>
                                            <p:strVal val="0-ppt_h/2"/>
                                          </p:val>
                                        </p:tav>
                                      </p:tavLst>
                                    </p:anim>
                                    <p:set>
                                      <p:cBhvr>
                                        <p:cTn id="143" dur="1" fill="hold">
                                          <p:stCondLst>
                                            <p:cond delay="2999"/>
                                          </p:stCondLst>
                                        </p:cTn>
                                        <p:tgtEl>
                                          <p:spTgt spid="5"/>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3000"/>
                                        <p:tgtEl>
                                          <p:spTgt spid="7"/>
                                        </p:tgtEl>
                                        <p:attrNameLst>
                                          <p:attrName>ppt_x</p:attrName>
                                        </p:attrNameLst>
                                      </p:cBhvr>
                                      <p:tavLst>
                                        <p:tav tm="0">
                                          <p:val>
                                            <p:strVal val="ppt_x"/>
                                          </p:val>
                                        </p:tav>
                                        <p:tav tm="100000">
                                          <p:val>
                                            <p:strVal val="0-ppt_w/2"/>
                                          </p:val>
                                        </p:tav>
                                      </p:tavLst>
                                    </p:anim>
                                    <p:anim calcmode="lin" valueType="num">
                                      <p:cBhvr additive="base">
                                        <p:cTn id="146" dur="3000"/>
                                        <p:tgtEl>
                                          <p:spTgt spid="7"/>
                                        </p:tgtEl>
                                        <p:attrNameLst>
                                          <p:attrName>ppt_y</p:attrName>
                                        </p:attrNameLst>
                                      </p:cBhvr>
                                      <p:tavLst>
                                        <p:tav tm="0">
                                          <p:val>
                                            <p:strVal val="ppt_y"/>
                                          </p:val>
                                        </p:tav>
                                        <p:tav tm="100000">
                                          <p:val>
                                            <p:strVal val="0-ppt_h/2"/>
                                          </p:val>
                                        </p:tav>
                                      </p:tavLst>
                                    </p:anim>
                                    <p:set>
                                      <p:cBhvr>
                                        <p:cTn id="147" dur="1" fill="hold">
                                          <p:stCondLst>
                                            <p:cond delay="2999"/>
                                          </p:stCondLst>
                                        </p:cTn>
                                        <p:tgtEl>
                                          <p:spTgt spid="7"/>
                                        </p:tgtEl>
                                        <p:attrNameLst>
                                          <p:attrName>style.visibility</p:attrName>
                                        </p:attrNameLst>
                                      </p:cBhvr>
                                      <p:to>
                                        <p:strVal val="hidden"/>
                                      </p:to>
                                    </p:set>
                                  </p:childTnLst>
                                </p:cTn>
                              </p:par>
                              <p:par>
                                <p:cTn id="148" presetID="2" presetClass="exit" presetSubtype="9" fill="hold" nodeType="withEffect">
                                  <p:stCondLst>
                                    <p:cond delay="0"/>
                                  </p:stCondLst>
                                  <p:childTnLst>
                                    <p:anim calcmode="lin" valueType="num">
                                      <p:cBhvr additive="base">
                                        <p:cTn id="149" dur="3000"/>
                                        <p:tgtEl>
                                          <p:spTgt spid="9"/>
                                        </p:tgtEl>
                                        <p:attrNameLst>
                                          <p:attrName>ppt_x</p:attrName>
                                        </p:attrNameLst>
                                      </p:cBhvr>
                                      <p:tavLst>
                                        <p:tav tm="0">
                                          <p:val>
                                            <p:strVal val="ppt_x"/>
                                          </p:val>
                                        </p:tav>
                                        <p:tav tm="100000">
                                          <p:val>
                                            <p:strVal val="0-ppt_w/2"/>
                                          </p:val>
                                        </p:tav>
                                      </p:tavLst>
                                    </p:anim>
                                    <p:anim calcmode="lin" valueType="num">
                                      <p:cBhvr additive="base">
                                        <p:cTn id="150" dur="3000"/>
                                        <p:tgtEl>
                                          <p:spTgt spid="9"/>
                                        </p:tgtEl>
                                        <p:attrNameLst>
                                          <p:attrName>ppt_y</p:attrName>
                                        </p:attrNameLst>
                                      </p:cBhvr>
                                      <p:tavLst>
                                        <p:tav tm="0">
                                          <p:val>
                                            <p:strVal val="ppt_y"/>
                                          </p:val>
                                        </p:tav>
                                        <p:tav tm="100000">
                                          <p:val>
                                            <p:strVal val="0-ppt_h/2"/>
                                          </p:val>
                                        </p:tav>
                                      </p:tavLst>
                                    </p:anim>
                                    <p:set>
                                      <p:cBhvr>
                                        <p:cTn id="151" dur="1" fill="hold">
                                          <p:stCondLst>
                                            <p:cond delay="2999"/>
                                          </p:stCondLst>
                                        </p:cTn>
                                        <p:tgtEl>
                                          <p:spTgt spid="9"/>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3000"/>
                                        <p:tgtEl>
                                          <p:spTgt spid="11"/>
                                        </p:tgtEl>
                                        <p:attrNameLst>
                                          <p:attrName>ppt_x</p:attrName>
                                        </p:attrNameLst>
                                      </p:cBhvr>
                                      <p:tavLst>
                                        <p:tav tm="0">
                                          <p:val>
                                            <p:strVal val="ppt_x"/>
                                          </p:val>
                                        </p:tav>
                                        <p:tav tm="100000">
                                          <p:val>
                                            <p:strVal val="0-ppt_w/2"/>
                                          </p:val>
                                        </p:tav>
                                      </p:tavLst>
                                    </p:anim>
                                    <p:anim calcmode="lin" valueType="num">
                                      <p:cBhvr additive="base">
                                        <p:cTn id="154" dur="3000"/>
                                        <p:tgtEl>
                                          <p:spTgt spid="11"/>
                                        </p:tgtEl>
                                        <p:attrNameLst>
                                          <p:attrName>ppt_y</p:attrName>
                                        </p:attrNameLst>
                                      </p:cBhvr>
                                      <p:tavLst>
                                        <p:tav tm="0">
                                          <p:val>
                                            <p:strVal val="ppt_y"/>
                                          </p:val>
                                        </p:tav>
                                        <p:tav tm="100000">
                                          <p:val>
                                            <p:strVal val="0-ppt_h/2"/>
                                          </p:val>
                                        </p:tav>
                                      </p:tavLst>
                                    </p:anim>
                                    <p:set>
                                      <p:cBhvr>
                                        <p:cTn id="155" dur="1" fill="hold">
                                          <p:stCondLst>
                                            <p:cond delay="2999"/>
                                          </p:stCondLst>
                                        </p:cTn>
                                        <p:tgtEl>
                                          <p:spTgt spid="11"/>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3000"/>
                                        <p:tgtEl>
                                          <p:spTgt spid="13"/>
                                        </p:tgtEl>
                                        <p:attrNameLst>
                                          <p:attrName>ppt_x</p:attrName>
                                        </p:attrNameLst>
                                      </p:cBhvr>
                                      <p:tavLst>
                                        <p:tav tm="0">
                                          <p:val>
                                            <p:strVal val="ppt_x"/>
                                          </p:val>
                                        </p:tav>
                                        <p:tav tm="100000">
                                          <p:val>
                                            <p:strVal val="0-ppt_w/2"/>
                                          </p:val>
                                        </p:tav>
                                      </p:tavLst>
                                    </p:anim>
                                    <p:anim calcmode="lin" valueType="num">
                                      <p:cBhvr additive="base">
                                        <p:cTn id="158" dur="3000"/>
                                        <p:tgtEl>
                                          <p:spTgt spid="13"/>
                                        </p:tgtEl>
                                        <p:attrNameLst>
                                          <p:attrName>ppt_y</p:attrName>
                                        </p:attrNameLst>
                                      </p:cBhvr>
                                      <p:tavLst>
                                        <p:tav tm="0">
                                          <p:val>
                                            <p:strVal val="ppt_y"/>
                                          </p:val>
                                        </p:tav>
                                        <p:tav tm="100000">
                                          <p:val>
                                            <p:strVal val="0-ppt_h/2"/>
                                          </p:val>
                                        </p:tav>
                                      </p:tavLst>
                                    </p:anim>
                                    <p:set>
                                      <p:cBhvr>
                                        <p:cTn id="159" dur="1" fill="hold">
                                          <p:stCondLst>
                                            <p:cond delay="2999"/>
                                          </p:stCondLst>
                                        </p:cTn>
                                        <p:tgtEl>
                                          <p:spTgt spid="13"/>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3000"/>
                                        <p:tgtEl>
                                          <p:spTgt spid="15"/>
                                        </p:tgtEl>
                                        <p:attrNameLst>
                                          <p:attrName>ppt_x</p:attrName>
                                        </p:attrNameLst>
                                      </p:cBhvr>
                                      <p:tavLst>
                                        <p:tav tm="0">
                                          <p:val>
                                            <p:strVal val="ppt_x"/>
                                          </p:val>
                                        </p:tav>
                                        <p:tav tm="100000">
                                          <p:val>
                                            <p:strVal val="0-ppt_w/2"/>
                                          </p:val>
                                        </p:tav>
                                      </p:tavLst>
                                    </p:anim>
                                    <p:anim calcmode="lin" valueType="num">
                                      <p:cBhvr additive="base">
                                        <p:cTn id="162" dur="3000"/>
                                        <p:tgtEl>
                                          <p:spTgt spid="15"/>
                                        </p:tgtEl>
                                        <p:attrNameLst>
                                          <p:attrName>ppt_y</p:attrName>
                                        </p:attrNameLst>
                                      </p:cBhvr>
                                      <p:tavLst>
                                        <p:tav tm="0">
                                          <p:val>
                                            <p:strVal val="ppt_y"/>
                                          </p:val>
                                        </p:tav>
                                        <p:tav tm="100000">
                                          <p:val>
                                            <p:strVal val="0-ppt_h/2"/>
                                          </p:val>
                                        </p:tav>
                                      </p:tavLst>
                                    </p:anim>
                                    <p:set>
                                      <p:cBhvr>
                                        <p:cTn id="163" dur="1" fill="hold">
                                          <p:stCondLst>
                                            <p:cond delay="2999"/>
                                          </p:stCondLst>
                                        </p:cTn>
                                        <p:tgtEl>
                                          <p:spTgt spid="15"/>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3000"/>
                                        <p:tgtEl>
                                          <p:spTgt spid="17"/>
                                        </p:tgtEl>
                                        <p:attrNameLst>
                                          <p:attrName>ppt_x</p:attrName>
                                        </p:attrNameLst>
                                      </p:cBhvr>
                                      <p:tavLst>
                                        <p:tav tm="0">
                                          <p:val>
                                            <p:strVal val="ppt_x"/>
                                          </p:val>
                                        </p:tav>
                                        <p:tav tm="100000">
                                          <p:val>
                                            <p:strVal val="0-ppt_w/2"/>
                                          </p:val>
                                        </p:tav>
                                      </p:tavLst>
                                    </p:anim>
                                    <p:anim calcmode="lin" valueType="num">
                                      <p:cBhvr additive="base">
                                        <p:cTn id="166" dur="3000"/>
                                        <p:tgtEl>
                                          <p:spTgt spid="17"/>
                                        </p:tgtEl>
                                        <p:attrNameLst>
                                          <p:attrName>ppt_y</p:attrName>
                                        </p:attrNameLst>
                                      </p:cBhvr>
                                      <p:tavLst>
                                        <p:tav tm="0">
                                          <p:val>
                                            <p:strVal val="ppt_y"/>
                                          </p:val>
                                        </p:tav>
                                        <p:tav tm="100000">
                                          <p:val>
                                            <p:strVal val="0-ppt_h/2"/>
                                          </p:val>
                                        </p:tav>
                                      </p:tavLst>
                                    </p:anim>
                                    <p:set>
                                      <p:cBhvr>
                                        <p:cTn id="167" dur="1" fill="hold">
                                          <p:stCondLst>
                                            <p:cond delay="2999"/>
                                          </p:stCondLst>
                                        </p:cTn>
                                        <p:tgtEl>
                                          <p:spTgt spid="17"/>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3000" fill="hold"/>
                                        <p:tgtEl>
                                          <p:spTgt spid="4"/>
                                        </p:tgtEl>
                                        <p:attrNameLst>
                                          <p:attrName>r</p:attrName>
                                        </p:attrNameLst>
                                      </p:cBhvr>
                                    </p:animRot>
                                  </p:childTnLst>
                                </p:cTn>
                              </p:par>
                              <p:par>
                                <p:cTn id="170" presetID="8" presetClass="emph" presetSubtype="0" autoRev="1" fill="hold" nodeType="withEffect">
                                  <p:stCondLst>
                                    <p:cond delay="0"/>
                                  </p:stCondLst>
                                  <p:childTnLst>
                                    <p:animRot by="21600000">
                                      <p:cBhvr>
                                        <p:cTn id="171" dur="3000" fill="hold"/>
                                        <p:tgtEl>
                                          <p:spTgt spid="6"/>
                                        </p:tgtEl>
                                        <p:attrNameLst>
                                          <p:attrName>r</p:attrName>
                                        </p:attrNameLst>
                                      </p:cBhvr>
                                    </p:animRot>
                                  </p:childTnLst>
                                </p:cTn>
                              </p:par>
                              <p:par>
                                <p:cTn id="172" presetID="8" presetClass="emph" presetSubtype="0" autoRev="1" fill="hold" nodeType="withEffect">
                                  <p:stCondLst>
                                    <p:cond delay="0"/>
                                  </p:stCondLst>
                                  <p:childTnLst>
                                    <p:animRot by="21600000">
                                      <p:cBhvr>
                                        <p:cTn id="173" dur="3000" fill="hold"/>
                                        <p:tgtEl>
                                          <p:spTgt spid="8"/>
                                        </p:tgtEl>
                                        <p:attrNameLst>
                                          <p:attrName>r</p:attrName>
                                        </p:attrNameLst>
                                      </p:cBhvr>
                                    </p:animRot>
                                  </p:childTnLst>
                                </p:cTn>
                              </p:par>
                              <p:par>
                                <p:cTn id="174" presetID="8" presetClass="emph" presetSubtype="0" autoRev="1" fill="hold" nodeType="withEffect">
                                  <p:stCondLst>
                                    <p:cond delay="0"/>
                                  </p:stCondLst>
                                  <p:childTnLst>
                                    <p:animRot by="21600000">
                                      <p:cBhvr>
                                        <p:cTn id="175" dur="3000" fill="hold"/>
                                        <p:tgtEl>
                                          <p:spTgt spid="10"/>
                                        </p:tgtEl>
                                        <p:attrNameLst>
                                          <p:attrName>r</p:attrName>
                                        </p:attrNameLst>
                                      </p:cBhvr>
                                    </p:animRot>
                                  </p:childTnLst>
                                </p:cTn>
                              </p:par>
                              <p:par>
                                <p:cTn id="176" presetID="8" presetClass="emph" presetSubtype="0" autoRev="1" fill="hold" nodeType="withEffect">
                                  <p:stCondLst>
                                    <p:cond delay="0"/>
                                  </p:stCondLst>
                                  <p:childTnLst>
                                    <p:animRot by="21600000">
                                      <p:cBhvr>
                                        <p:cTn id="177" dur="3000" fill="hold"/>
                                        <p:tgtEl>
                                          <p:spTgt spid="12"/>
                                        </p:tgtEl>
                                        <p:attrNameLst>
                                          <p:attrName>r</p:attrName>
                                        </p:attrNameLst>
                                      </p:cBhvr>
                                    </p:animRot>
                                  </p:childTnLst>
                                </p:cTn>
                              </p:par>
                              <p:par>
                                <p:cTn id="178" presetID="8" presetClass="emph" presetSubtype="0" autoRev="1" fill="hold" nodeType="withEffect">
                                  <p:stCondLst>
                                    <p:cond delay="0"/>
                                  </p:stCondLst>
                                  <p:childTnLst>
                                    <p:animRot by="21600000">
                                      <p:cBhvr>
                                        <p:cTn id="179" dur="3000" fill="hold"/>
                                        <p:tgtEl>
                                          <p:spTgt spid="14"/>
                                        </p:tgtEl>
                                        <p:attrNameLst>
                                          <p:attrName>r</p:attrName>
                                        </p:attrNameLst>
                                      </p:cBhvr>
                                    </p:animRot>
                                  </p:childTnLst>
                                </p:cTn>
                              </p:par>
                              <p:par>
                                <p:cTn id="180" presetID="8" presetClass="emph" presetSubtype="0" autoRev="1" fill="hold" nodeType="withEffect">
                                  <p:stCondLst>
                                    <p:cond delay="0"/>
                                  </p:stCondLst>
                                  <p:childTnLst>
                                    <p:animRot by="21600000">
                                      <p:cBhvr>
                                        <p:cTn id="181" dur="3000" fill="hold"/>
                                        <p:tgtEl>
                                          <p:spTgt spid="16"/>
                                        </p:tgtEl>
                                        <p:attrNameLst>
                                          <p:attrName>r</p:attrName>
                                        </p:attrNameLst>
                                      </p:cBhvr>
                                    </p:animRot>
                                  </p:childTnLst>
                                </p:cTn>
                              </p:par>
                              <p:par>
                                <p:cTn id="182" presetID="8" presetClass="emph" presetSubtype="0" autoRev="1" fill="hold" nodeType="withEffect">
                                  <p:stCondLst>
                                    <p:cond delay="0"/>
                                  </p:stCondLst>
                                  <p:childTnLst>
                                    <p:animRot by="21600000">
                                      <p:cBhvr>
                                        <p:cTn id="183" dur="3000" fill="hold"/>
                                        <p:tgtEl>
                                          <p:spTgt spid="18"/>
                                        </p:tgtEl>
                                        <p:attrNameLst>
                                          <p:attrName>r</p:attrName>
                                        </p:attrNameLst>
                                      </p:cBhvr>
                                    </p:animRot>
                                  </p:childTnLst>
                                </p:cTn>
                              </p:par>
                              <p:par>
                                <p:cTn id="184" presetID="8" presetClass="emph" presetSubtype="0" autoRev="1" fill="hold" nodeType="withEffect">
                                  <p:stCondLst>
                                    <p:cond delay="0"/>
                                  </p:stCondLst>
                                  <p:childTnLst>
                                    <p:animRot by="-21600000">
                                      <p:cBhvr>
                                        <p:cTn id="185" dur="3000" fill="hold"/>
                                        <p:tgtEl>
                                          <p:spTgt spid="3"/>
                                        </p:tgtEl>
                                        <p:attrNameLst>
                                          <p:attrName>r</p:attrName>
                                        </p:attrNameLst>
                                      </p:cBhvr>
                                    </p:animRot>
                                  </p:childTnLst>
                                </p:cTn>
                              </p:par>
                              <p:par>
                                <p:cTn id="186" presetID="8" presetClass="emph" presetSubtype="0" autoRev="1" fill="hold" nodeType="withEffect">
                                  <p:stCondLst>
                                    <p:cond delay="0"/>
                                  </p:stCondLst>
                                  <p:childTnLst>
                                    <p:animRot by="-21600000">
                                      <p:cBhvr>
                                        <p:cTn id="187" dur="3000" fill="hold"/>
                                        <p:tgtEl>
                                          <p:spTgt spid="5"/>
                                        </p:tgtEl>
                                        <p:attrNameLst>
                                          <p:attrName>r</p:attrName>
                                        </p:attrNameLst>
                                      </p:cBhvr>
                                    </p:animRot>
                                  </p:childTnLst>
                                </p:cTn>
                              </p:par>
                              <p:par>
                                <p:cTn id="188" presetID="8" presetClass="emph" presetSubtype="0" autoRev="1" fill="hold" nodeType="withEffect">
                                  <p:stCondLst>
                                    <p:cond delay="0"/>
                                  </p:stCondLst>
                                  <p:childTnLst>
                                    <p:animRot by="-21600000">
                                      <p:cBhvr>
                                        <p:cTn id="189" dur="3000" fill="hold"/>
                                        <p:tgtEl>
                                          <p:spTgt spid="7"/>
                                        </p:tgtEl>
                                        <p:attrNameLst>
                                          <p:attrName>r</p:attrName>
                                        </p:attrNameLst>
                                      </p:cBhvr>
                                    </p:animRot>
                                  </p:childTnLst>
                                </p:cTn>
                              </p:par>
                              <p:par>
                                <p:cTn id="190" presetID="8" presetClass="emph" presetSubtype="0" autoRev="1" fill="hold" nodeType="withEffect">
                                  <p:stCondLst>
                                    <p:cond delay="0"/>
                                  </p:stCondLst>
                                  <p:childTnLst>
                                    <p:animRot by="-21600000">
                                      <p:cBhvr>
                                        <p:cTn id="191" dur="3000" fill="hold"/>
                                        <p:tgtEl>
                                          <p:spTgt spid="9"/>
                                        </p:tgtEl>
                                        <p:attrNameLst>
                                          <p:attrName>r</p:attrName>
                                        </p:attrNameLst>
                                      </p:cBhvr>
                                    </p:animRot>
                                  </p:childTnLst>
                                </p:cTn>
                              </p:par>
                              <p:par>
                                <p:cTn id="192" presetID="8" presetClass="emph" presetSubtype="0" autoRev="1" fill="hold" nodeType="withEffect">
                                  <p:stCondLst>
                                    <p:cond delay="0"/>
                                  </p:stCondLst>
                                  <p:childTnLst>
                                    <p:animRot by="-21600000">
                                      <p:cBhvr>
                                        <p:cTn id="193" dur="3000" fill="hold"/>
                                        <p:tgtEl>
                                          <p:spTgt spid="11"/>
                                        </p:tgtEl>
                                        <p:attrNameLst>
                                          <p:attrName>r</p:attrName>
                                        </p:attrNameLst>
                                      </p:cBhvr>
                                    </p:animRot>
                                  </p:childTnLst>
                                </p:cTn>
                              </p:par>
                              <p:par>
                                <p:cTn id="194" presetID="8" presetClass="emph" presetSubtype="0" autoRev="1" fill="hold" nodeType="withEffect">
                                  <p:stCondLst>
                                    <p:cond delay="0"/>
                                  </p:stCondLst>
                                  <p:childTnLst>
                                    <p:animRot by="-21600000">
                                      <p:cBhvr>
                                        <p:cTn id="195" dur="3000" fill="hold"/>
                                        <p:tgtEl>
                                          <p:spTgt spid="13"/>
                                        </p:tgtEl>
                                        <p:attrNameLst>
                                          <p:attrName>r</p:attrName>
                                        </p:attrNameLst>
                                      </p:cBhvr>
                                    </p:animRot>
                                  </p:childTnLst>
                                </p:cTn>
                              </p:par>
                              <p:par>
                                <p:cTn id="196" presetID="8" presetClass="emph" presetSubtype="0" autoRev="1" fill="hold" nodeType="withEffect">
                                  <p:stCondLst>
                                    <p:cond delay="0"/>
                                  </p:stCondLst>
                                  <p:childTnLst>
                                    <p:animRot by="-21600000">
                                      <p:cBhvr>
                                        <p:cTn id="197" dur="3000" fill="hold"/>
                                        <p:tgtEl>
                                          <p:spTgt spid="15"/>
                                        </p:tgtEl>
                                        <p:attrNameLst>
                                          <p:attrName>r</p:attrName>
                                        </p:attrNameLst>
                                      </p:cBhvr>
                                    </p:animRot>
                                  </p:childTnLst>
                                </p:cTn>
                              </p:par>
                              <p:par>
                                <p:cTn id="198" presetID="8" presetClass="emph" presetSubtype="0" autoRev="1" fill="hold" nodeType="withEffect">
                                  <p:stCondLst>
                                    <p:cond delay="0"/>
                                  </p:stCondLst>
                                  <p:childTnLst>
                                    <p:animRot by="-21600000">
                                      <p:cBhvr>
                                        <p:cTn id="199" dur="3000" fill="hold"/>
                                        <p:tgtEl>
                                          <p:spTgt spid="17"/>
                                        </p:tgtEl>
                                        <p:attrNameLst>
                                          <p:attrName>r</p:attrName>
                                        </p:attrNameLst>
                                      </p:cBhvr>
                                    </p:animRot>
                                  </p:childTnLst>
                                </p:cTn>
                              </p:par>
                              <p:par>
                                <p:cTn id="200" presetID="17" presetClass="entr" presetSubtype="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3000" fill="hold"/>
                                        <p:tgtEl>
                                          <p:spTgt spid="2"/>
                                        </p:tgtEl>
                                        <p:attrNameLst>
                                          <p:attrName>ppt_x</p:attrName>
                                        </p:attrNameLst>
                                      </p:cBhvr>
                                      <p:tavLst>
                                        <p:tav tm="0">
                                          <p:val>
                                            <p:strVal val="#ppt_x+#ppt_w/2"/>
                                          </p:val>
                                        </p:tav>
                                        <p:tav tm="100000">
                                          <p:val>
                                            <p:strVal val="#ppt_x"/>
                                          </p:val>
                                        </p:tav>
                                      </p:tavLst>
                                    </p:anim>
                                    <p:anim calcmode="lin" valueType="num">
                                      <p:cBhvr>
                                        <p:cTn id="203" dur="3000" fill="hold"/>
                                        <p:tgtEl>
                                          <p:spTgt spid="2"/>
                                        </p:tgtEl>
                                        <p:attrNameLst>
                                          <p:attrName>ppt_y</p:attrName>
                                        </p:attrNameLst>
                                      </p:cBhvr>
                                      <p:tavLst>
                                        <p:tav tm="0">
                                          <p:val>
                                            <p:strVal val="#ppt_y"/>
                                          </p:val>
                                        </p:tav>
                                        <p:tav tm="100000">
                                          <p:val>
                                            <p:strVal val="#ppt_y"/>
                                          </p:val>
                                        </p:tav>
                                      </p:tavLst>
                                    </p:anim>
                                    <p:anim calcmode="lin" valueType="num">
                                      <p:cBhvr>
                                        <p:cTn id="204" dur="3000" fill="hold"/>
                                        <p:tgtEl>
                                          <p:spTgt spid="2"/>
                                        </p:tgtEl>
                                        <p:attrNameLst>
                                          <p:attrName>ppt_w</p:attrName>
                                        </p:attrNameLst>
                                      </p:cBhvr>
                                      <p:tavLst>
                                        <p:tav tm="0">
                                          <p:val>
                                            <p:fltVal val="0"/>
                                          </p:val>
                                        </p:tav>
                                        <p:tav tm="100000">
                                          <p:val>
                                            <p:strVal val="#ppt_w"/>
                                          </p:val>
                                        </p:tav>
                                      </p:tavLst>
                                    </p:anim>
                                    <p:anim calcmode="lin" valueType="num">
                                      <p:cBhvr>
                                        <p:cTn id="205" dur="3000" fill="hold"/>
                                        <p:tgtEl>
                                          <p:spTgt spid="2"/>
                                        </p:tgtEl>
                                        <p:attrNameLst>
                                          <p:attrName>ppt_h</p:attrName>
                                        </p:attrNameLst>
                                      </p:cBhvr>
                                      <p:tavLst>
                                        <p:tav tm="0">
                                          <p:val>
                                            <p:strVal val="#ppt_h"/>
                                          </p:val>
                                        </p:tav>
                                        <p:tav tm="100000">
                                          <p:val>
                                            <p:strVal val="#ppt_h"/>
                                          </p:val>
                                        </p:tav>
                                      </p:tavLst>
                                    </p:anim>
                                  </p:childTnLst>
                                </p:cTn>
                              </p:par>
                              <p:par>
                                <p:cTn id="206" presetID="16" presetClass="entr" presetSubtype="42"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arn(outHorizontal)">
                                      <p:cBhvr>
                                        <p:cTn id="20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3" name="2 CuadroTexto"/>
          <p:cNvSpPr txBox="1"/>
          <p:nvPr/>
        </p:nvSpPr>
        <p:spPr>
          <a:xfrm>
            <a:off x="714348" y="2214560"/>
            <a:ext cx="7786742" cy="2308324"/>
          </a:xfrm>
          <a:prstGeom prst="rect">
            <a:avLst/>
          </a:prstGeom>
          <a:noFill/>
        </p:spPr>
        <p:txBody>
          <a:bodyPr wrap="square" rtlCol="0">
            <a:spAutoFit/>
          </a:bodyPr>
          <a:lstStyle/>
          <a:p>
            <a:r>
              <a:rPr lang="es-PE" dirty="0" smtClean="0"/>
              <a:t> </a:t>
            </a:r>
          </a:p>
          <a:p>
            <a:pPr algn="ctr"/>
            <a:r>
              <a:rPr lang="es-PE" dirty="0" smtClean="0"/>
              <a:t>El Observatorio del  Mañana será un espacio para la investigación científica y tecnológica, que puede ser integrado en las exposiciones del museo.</a:t>
            </a:r>
          </a:p>
          <a:p>
            <a:pPr algn="ctr"/>
            <a:r>
              <a:rPr lang="es-PE" dirty="0" smtClean="0"/>
              <a:t>El Museo del Mañana fue posible gracias a la ciudad de Río de Janeiro y la Fundación Roberto </a:t>
            </a:r>
            <a:r>
              <a:rPr lang="es-PE" dirty="0" err="1" smtClean="0"/>
              <a:t>Marinho</a:t>
            </a:r>
            <a:r>
              <a:rPr lang="es-PE" dirty="0" smtClean="0"/>
              <a:t>, con el patrocinio del Banco Santander Brasil y el proyecto BG. El proyecto es apoyado por el Gobierno de Brasil, a través del Ministerio de Medio Ambiente y la Financiadora de Estudios y Proyectos</a:t>
            </a:r>
          </a:p>
          <a:p>
            <a:pPr algn="ctr"/>
            <a:r>
              <a:rPr lang="es-PE" dirty="0" smtClean="0"/>
              <a:t> </a:t>
            </a:r>
          </a:p>
          <a:p>
            <a:pPr algn="ctr"/>
            <a:endParaRPr lang="es-PE" dirty="0" smtClean="0"/>
          </a:p>
        </p:txBody>
      </p:sp>
      <p:sp>
        <p:nvSpPr>
          <p:cNvPr id="4" name="3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flip="none" rotWithShape="1">
          <a:gsLst>
            <a:gs pos="2100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effectLst/>
      </p:bgPr>
    </p:bg>
    <p:spTree>
      <p:nvGrpSpPr>
        <p:cNvPr id="1" name=""/>
        <p:cNvGrpSpPr/>
        <p:nvPr/>
      </p:nvGrpSpPr>
      <p:grpSpPr>
        <a:xfrm>
          <a:off x="0" y="0"/>
          <a:ext cx="0" cy="0"/>
          <a:chOff x="0" y="0"/>
          <a:chExt cx="0" cy="0"/>
        </a:xfrm>
      </p:grpSpPr>
      <p:pic>
        <p:nvPicPr>
          <p:cNvPr id="2" name="1 Imagen" descr="stock-photo-16209534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9ee05ce36d564d8e6f1ac2ecb625bbdc-ola-plana-del-mar-by-vexels.png"/>
          <p:cNvPicPr>
            <a:picLocks noChangeAspect="1"/>
          </p:cNvPicPr>
          <p:nvPr/>
        </p:nvPicPr>
        <p:blipFill>
          <a:blip r:embed="rId3">
            <a:duotone>
              <a:prstClr val="black"/>
              <a:schemeClr val="accent6">
                <a:tint val="45000"/>
                <a:satMod val="400000"/>
              </a:schemeClr>
            </a:duotone>
            <a:lum bright="-20000" contrast="10000"/>
          </a:blip>
          <a:srcRect t="18748" b="17511"/>
          <a:stretch>
            <a:fillRect/>
          </a:stretch>
        </p:blipFill>
        <p:spPr>
          <a:xfrm rot="17324318">
            <a:off x="3609979" y="-189373"/>
            <a:ext cx="1143008" cy="856184"/>
          </a:xfrm>
          <a:prstGeom prst="rect">
            <a:avLst/>
          </a:prstGeom>
          <a:effectLst/>
        </p:spPr>
      </p:pic>
      <p:pic>
        <p:nvPicPr>
          <p:cNvPr id="4" name="3 Imagen" descr="9ee05ce36d564d8e6f1ac2ecb625bbdc-ola-plana-del-mar-by-vexels.png"/>
          <p:cNvPicPr>
            <a:picLocks noChangeAspect="1"/>
          </p:cNvPicPr>
          <p:nvPr/>
        </p:nvPicPr>
        <p:blipFill>
          <a:blip r:embed="rId3">
            <a:duotone>
              <a:prstClr val="black"/>
              <a:schemeClr val="accent6">
                <a:tint val="45000"/>
                <a:satMod val="400000"/>
              </a:schemeClr>
            </a:duotone>
            <a:lum bright="-20000" contrast="10000"/>
          </a:blip>
          <a:srcRect t="18748" b="17511"/>
          <a:stretch>
            <a:fillRect/>
          </a:stretch>
        </p:blipFill>
        <p:spPr>
          <a:xfrm rot="14682128" flipV="1">
            <a:off x="4502706" y="-156232"/>
            <a:ext cx="1214955" cy="774324"/>
          </a:xfrm>
          <a:prstGeom prst="rect">
            <a:avLst/>
          </a:prstGeom>
          <a:effectLst/>
        </p:spPr>
      </p:pic>
      <p:pic>
        <p:nvPicPr>
          <p:cNvPr id="5" name="4 Imagen" descr="9ee05ce36d564d8e6f1ac2ecb625bbdc-ola-plana-del-mar-by-vexels.png"/>
          <p:cNvPicPr>
            <a:picLocks noChangeAspect="1"/>
          </p:cNvPicPr>
          <p:nvPr/>
        </p:nvPicPr>
        <p:blipFill>
          <a:blip r:embed="rId3">
            <a:duotone>
              <a:prstClr val="black"/>
              <a:schemeClr val="accent6">
                <a:tint val="45000"/>
                <a:satMod val="400000"/>
              </a:schemeClr>
            </a:duotone>
            <a:lum bright="-20000" contrast="10000"/>
          </a:blip>
          <a:srcRect t="18748" b="17511"/>
          <a:stretch>
            <a:fillRect/>
          </a:stretch>
        </p:blipFill>
        <p:spPr>
          <a:xfrm rot="17324318">
            <a:off x="3609981" y="294344"/>
            <a:ext cx="1143008" cy="856184"/>
          </a:xfrm>
          <a:prstGeom prst="rect">
            <a:avLst/>
          </a:prstGeom>
          <a:effectLst/>
        </p:spPr>
      </p:pic>
      <p:pic>
        <p:nvPicPr>
          <p:cNvPr id="6" name="5 Imagen" descr="9ee05ce36d564d8e6f1ac2ecb625bbdc-ola-plana-del-mar-by-vexels.png"/>
          <p:cNvPicPr>
            <a:picLocks noChangeAspect="1"/>
          </p:cNvPicPr>
          <p:nvPr/>
        </p:nvPicPr>
        <p:blipFill>
          <a:blip r:embed="rId3">
            <a:duotone>
              <a:prstClr val="black"/>
              <a:schemeClr val="accent6">
                <a:tint val="45000"/>
                <a:satMod val="400000"/>
              </a:schemeClr>
            </a:duotone>
            <a:lum bright="-20000" contrast="10000"/>
          </a:blip>
          <a:srcRect t="18748" b="17511"/>
          <a:stretch>
            <a:fillRect/>
          </a:stretch>
        </p:blipFill>
        <p:spPr>
          <a:xfrm rot="14682128" flipV="1">
            <a:off x="4502708" y="327485"/>
            <a:ext cx="1214955" cy="774324"/>
          </a:xfrm>
          <a:prstGeom prst="rect">
            <a:avLst/>
          </a:prstGeom>
          <a:effectLst/>
        </p:spPr>
      </p:pic>
      <p:pic>
        <p:nvPicPr>
          <p:cNvPr id="7" name="6 Imagen" descr="9ee05ce36d564d8e6f1ac2ecb625bbdc-ola-plana-del-mar-by-vexels.png"/>
          <p:cNvPicPr>
            <a:picLocks noChangeAspect="1"/>
          </p:cNvPicPr>
          <p:nvPr/>
        </p:nvPicPr>
        <p:blipFill>
          <a:blip r:embed="rId3">
            <a:duotone>
              <a:prstClr val="black"/>
              <a:schemeClr val="accent6">
                <a:tint val="45000"/>
                <a:satMod val="400000"/>
              </a:schemeClr>
            </a:duotone>
            <a:lum bright="-20000" contrast="10000"/>
          </a:blip>
          <a:srcRect t="18748" b="17511"/>
          <a:stretch>
            <a:fillRect/>
          </a:stretch>
        </p:blipFill>
        <p:spPr>
          <a:xfrm rot="17324318">
            <a:off x="3609981" y="865847"/>
            <a:ext cx="1143008" cy="856184"/>
          </a:xfrm>
          <a:prstGeom prst="rect">
            <a:avLst/>
          </a:prstGeom>
          <a:effectLst/>
        </p:spPr>
      </p:pic>
      <p:pic>
        <p:nvPicPr>
          <p:cNvPr id="8" name="7 Imagen" descr="9ee05ce36d564d8e6f1ac2ecb625bbdc-ola-plana-del-mar-by-vexels.png"/>
          <p:cNvPicPr>
            <a:picLocks noChangeAspect="1"/>
          </p:cNvPicPr>
          <p:nvPr/>
        </p:nvPicPr>
        <p:blipFill>
          <a:blip r:embed="rId3">
            <a:duotone>
              <a:prstClr val="black"/>
              <a:schemeClr val="accent6">
                <a:tint val="45000"/>
                <a:satMod val="400000"/>
              </a:schemeClr>
            </a:duotone>
            <a:lum bright="-20000" contrast="10000"/>
          </a:blip>
          <a:srcRect t="18748" b="17511"/>
          <a:stretch>
            <a:fillRect/>
          </a:stretch>
        </p:blipFill>
        <p:spPr>
          <a:xfrm rot="14682128" flipV="1">
            <a:off x="4502708" y="898988"/>
            <a:ext cx="1214955" cy="774324"/>
          </a:xfrm>
          <a:prstGeom prst="rect">
            <a:avLst/>
          </a:prstGeom>
          <a:effectLst/>
        </p:spPr>
      </p:pic>
      <p:pic>
        <p:nvPicPr>
          <p:cNvPr id="9" name="8 Imagen" descr="9ee05ce36d564d8e6f1ac2ecb625bbdc-ola-plana-del-mar-by-vexels.png"/>
          <p:cNvPicPr>
            <a:picLocks noChangeAspect="1"/>
          </p:cNvPicPr>
          <p:nvPr/>
        </p:nvPicPr>
        <p:blipFill>
          <a:blip r:embed="rId3">
            <a:duotone>
              <a:prstClr val="black"/>
              <a:schemeClr val="accent6">
                <a:tint val="45000"/>
                <a:satMod val="400000"/>
              </a:schemeClr>
            </a:duotone>
            <a:lum bright="-20000" contrast="10000"/>
          </a:blip>
          <a:srcRect t="18748" b="17511"/>
          <a:stretch>
            <a:fillRect/>
          </a:stretch>
        </p:blipFill>
        <p:spPr>
          <a:xfrm rot="17324318">
            <a:off x="3609981" y="1437351"/>
            <a:ext cx="1143008" cy="856184"/>
          </a:xfrm>
          <a:prstGeom prst="rect">
            <a:avLst/>
          </a:prstGeom>
          <a:effectLst/>
        </p:spPr>
      </p:pic>
      <p:pic>
        <p:nvPicPr>
          <p:cNvPr id="10" name="9 Imagen" descr="9ee05ce36d564d8e6f1ac2ecb625bbdc-ola-plana-del-mar-by-vexels.png"/>
          <p:cNvPicPr>
            <a:picLocks noChangeAspect="1"/>
          </p:cNvPicPr>
          <p:nvPr/>
        </p:nvPicPr>
        <p:blipFill>
          <a:blip r:embed="rId3">
            <a:duotone>
              <a:prstClr val="black"/>
              <a:schemeClr val="accent6">
                <a:tint val="45000"/>
                <a:satMod val="400000"/>
              </a:schemeClr>
            </a:duotone>
            <a:lum bright="-20000" contrast="10000"/>
          </a:blip>
          <a:srcRect t="18748" b="17511"/>
          <a:stretch>
            <a:fillRect/>
          </a:stretch>
        </p:blipFill>
        <p:spPr>
          <a:xfrm rot="14682128" flipV="1">
            <a:off x="4502708" y="1470492"/>
            <a:ext cx="1214955" cy="774324"/>
          </a:xfrm>
          <a:prstGeom prst="rect">
            <a:avLst/>
          </a:prstGeom>
          <a:effectLst/>
        </p:spPr>
      </p:pic>
      <p:pic>
        <p:nvPicPr>
          <p:cNvPr id="11" name="10 Imagen" descr="9ee05ce36d564d8e6f1ac2ecb625bbdc-ola-plana-del-mar-by-vexels.png"/>
          <p:cNvPicPr>
            <a:picLocks noChangeAspect="1"/>
          </p:cNvPicPr>
          <p:nvPr/>
        </p:nvPicPr>
        <p:blipFill>
          <a:blip r:embed="rId3">
            <a:duotone>
              <a:prstClr val="black"/>
              <a:schemeClr val="accent6">
                <a:tint val="45000"/>
                <a:satMod val="400000"/>
              </a:schemeClr>
            </a:duotone>
            <a:lum bright="-20000" contrast="10000"/>
          </a:blip>
          <a:srcRect t="18748" b="17511"/>
          <a:stretch>
            <a:fillRect/>
          </a:stretch>
        </p:blipFill>
        <p:spPr>
          <a:xfrm rot="17324318">
            <a:off x="3609981" y="2008855"/>
            <a:ext cx="1143008" cy="856184"/>
          </a:xfrm>
          <a:prstGeom prst="rect">
            <a:avLst/>
          </a:prstGeom>
          <a:effectLst/>
        </p:spPr>
      </p:pic>
      <p:pic>
        <p:nvPicPr>
          <p:cNvPr id="12" name="11 Imagen" descr="9ee05ce36d564d8e6f1ac2ecb625bbdc-ola-plana-del-mar-by-vexels.png"/>
          <p:cNvPicPr>
            <a:picLocks noChangeAspect="1"/>
          </p:cNvPicPr>
          <p:nvPr/>
        </p:nvPicPr>
        <p:blipFill>
          <a:blip r:embed="rId3">
            <a:duotone>
              <a:prstClr val="black"/>
              <a:schemeClr val="accent6">
                <a:tint val="45000"/>
                <a:satMod val="400000"/>
              </a:schemeClr>
            </a:duotone>
            <a:lum bright="-20000" contrast="10000"/>
          </a:blip>
          <a:srcRect t="18748" b="17511"/>
          <a:stretch>
            <a:fillRect/>
          </a:stretch>
        </p:blipFill>
        <p:spPr>
          <a:xfrm rot="14682128" flipV="1">
            <a:off x="4502708" y="2041996"/>
            <a:ext cx="1214955" cy="774324"/>
          </a:xfrm>
          <a:prstGeom prst="rect">
            <a:avLst/>
          </a:prstGeom>
          <a:effectLst/>
        </p:spPr>
      </p:pic>
      <p:pic>
        <p:nvPicPr>
          <p:cNvPr id="13" name="12 Imagen" descr="9ee05ce36d564d8e6f1ac2ecb625bbdc-ola-plana-del-mar-by-vexels.png"/>
          <p:cNvPicPr>
            <a:picLocks noChangeAspect="1"/>
          </p:cNvPicPr>
          <p:nvPr/>
        </p:nvPicPr>
        <p:blipFill>
          <a:blip r:embed="rId3">
            <a:duotone>
              <a:prstClr val="black"/>
              <a:schemeClr val="accent6">
                <a:tint val="45000"/>
                <a:satMod val="400000"/>
              </a:schemeClr>
            </a:duotone>
            <a:lum bright="-20000" contrast="10000"/>
          </a:blip>
          <a:srcRect t="18748" b="17511"/>
          <a:stretch>
            <a:fillRect/>
          </a:stretch>
        </p:blipFill>
        <p:spPr>
          <a:xfrm rot="17324318">
            <a:off x="3609981" y="2580359"/>
            <a:ext cx="1143008" cy="856184"/>
          </a:xfrm>
          <a:prstGeom prst="rect">
            <a:avLst/>
          </a:prstGeom>
          <a:effectLst/>
        </p:spPr>
      </p:pic>
      <p:pic>
        <p:nvPicPr>
          <p:cNvPr id="14" name="13 Imagen" descr="9ee05ce36d564d8e6f1ac2ecb625bbdc-ola-plana-del-mar-by-vexels.png"/>
          <p:cNvPicPr>
            <a:picLocks noChangeAspect="1"/>
          </p:cNvPicPr>
          <p:nvPr/>
        </p:nvPicPr>
        <p:blipFill>
          <a:blip r:embed="rId3">
            <a:duotone>
              <a:prstClr val="black"/>
              <a:schemeClr val="accent6">
                <a:tint val="45000"/>
                <a:satMod val="400000"/>
              </a:schemeClr>
            </a:duotone>
            <a:lum bright="-20000" contrast="10000"/>
          </a:blip>
          <a:srcRect t="18748" b="17511"/>
          <a:stretch>
            <a:fillRect/>
          </a:stretch>
        </p:blipFill>
        <p:spPr>
          <a:xfrm rot="14682128" flipV="1">
            <a:off x="4502708" y="2613500"/>
            <a:ext cx="1214955" cy="774324"/>
          </a:xfrm>
          <a:prstGeom prst="rect">
            <a:avLst/>
          </a:prstGeom>
          <a:effectLst/>
        </p:spPr>
      </p:pic>
      <p:pic>
        <p:nvPicPr>
          <p:cNvPr id="15" name="14 Imagen" descr="9ee05ce36d564d8e6f1ac2ecb625bbdc-ola-plana-del-mar-by-vexels.png"/>
          <p:cNvPicPr>
            <a:picLocks noChangeAspect="1"/>
          </p:cNvPicPr>
          <p:nvPr/>
        </p:nvPicPr>
        <p:blipFill>
          <a:blip r:embed="rId3">
            <a:duotone>
              <a:prstClr val="black"/>
              <a:schemeClr val="accent6">
                <a:tint val="45000"/>
                <a:satMod val="400000"/>
              </a:schemeClr>
            </a:duotone>
            <a:lum bright="-20000" contrast="10000"/>
          </a:blip>
          <a:srcRect t="18748" b="17511"/>
          <a:stretch>
            <a:fillRect/>
          </a:stretch>
        </p:blipFill>
        <p:spPr>
          <a:xfrm rot="17324318">
            <a:off x="3609981" y="3151862"/>
            <a:ext cx="1143008" cy="856184"/>
          </a:xfrm>
          <a:prstGeom prst="rect">
            <a:avLst/>
          </a:prstGeom>
          <a:effectLst/>
        </p:spPr>
      </p:pic>
      <p:pic>
        <p:nvPicPr>
          <p:cNvPr id="16" name="15 Imagen" descr="9ee05ce36d564d8e6f1ac2ecb625bbdc-ola-plana-del-mar-by-vexels.png"/>
          <p:cNvPicPr>
            <a:picLocks noChangeAspect="1"/>
          </p:cNvPicPr>
          <p:nvPr/>
        </p:nvPicPr>
        <p:blipFill>
          <a:blip r:embed="rId3">
            <a:duotone>
              <a:prstClr val="black"/>
              <a:schemeClr val="accent6">
                <a:tint val="45000"/>
                <a:satMod val="400000"/>
              </a:schemeClr>
            </a:duotone>
            <a:lum bright="-20000" contrast="10000"/>
          </a:blip>
          <a:srcRect t="18748" b="17511"/>
          <a:stretch>
            <a:fillRect/>
          </a:stretch>
        </p:blipFill>
        <p:spPr>
          <a:xfrm rot="14682128" flipV="1">
            <a:off x="4502708" y="3185003"/>
            <a:ext cx="1214955" cy="774324"/>
          </a:xfrm>
          <a:prstGeom prst="rect">
            <a:avLst/>
          </a:prstGeom>
          <a:effectLst/>
        </p:spPr>
      </p:pic>
      <p:pic>
        <p:nvPicPr>
          <p:cNvPr id="17" name="16 Imagen" descr="9ee05ce36d564d8e6f1ac2ecb625bbdc-ola-plana-del-mar-by-vexels.png"/>
          <p:cNvPicPr>
            <a:picLocks noChangeAspect="1"/>
          </p:cNvPicPr>
          <p:nvPr/>
        </p:nvPicPr>
        <p:blipFill>
          <a:blip r:embed="rId3">
            <a:duotone>
              <a:prstClr val="black"/>
              <a:schemeClr val="accent6">
                <a:tint val="45000"/>
                <a:satMod val="400000"/>
              </a:schemeClr>
            </a:duotone>
            <a:lum bright="-20000" contrast="10000"/>
          </a:blip>
          <a:srcRect t="18748" b="17511"/>
          <a:stretch>
            <a:fillRect/>
          </a:stretch>
        </p:blipFill>
        <p:spPr>
          <a:xfrm rot="17324318">
            <a:off x="3609981" y="3651929"/>
            <a:ext cx="1143008" cy="856184"/>
          </a:xfrm>
          <a:prstGeom prst="rect">
            <a:avLst/>
          </a:prstGeom>
          <a:effectLst/>
        </p:spPr>
      </p:pic>
      <p:pic>
        <p:nvPicPr>
          <p:cNvPr id="18" name="17 Imagen" descr="9ee05ce36d564d8e6f1ac2ecb625bbdc-ola-plana-del-mar-by-vexels.png"/>
          <p:cNvPicPr>
            <a:picLocks noChangeAspect="1"/>
          </p:cNvPicPr>
          <p:nvPr/>
        </p:nvPicPr>
        <p:blipFill>
          <a:blip r:embed="rId3">
            <a:duotone>
              <a:prstClr val="black"/>
              <a:schemeClr val="accent6">
                <a:tint val="45000"/>
                <a:satMod val="400000"/>
              </a:schemeClr>
            </a:duotone>
            <a:lum bright="-20000" contrast="10000"/>
          </a:blip>
          <a:srcRect t="18748" b="17511"/>
          <a:stretch>
            <a:fillRect/>
          </a:stretch>
        </p:blipFill>
        <p:spPr>
          <a:xfrm rot="14682128" flipV="1">
            <a:off x="4502708" y="3685070"/>
            <a:ext cx="1214955" cy="774324"/>
          </a:xfrm>
          <a:prstGeom prst="rect">
            <a:avLst/>
          </a:prstGeom>
          <a:effectLst/>
        </p:spPr>
      </p:pic>
      <p:pic>
        <p:nvPicPr>
          <p:cNvPr id="19" name="18 Imagen" descr="9ee05ce36d564d8e6f1ac2ecb625bbdc-ola-plana-del-mar-by-vexels.png"/>
          <p:cNvPicPr>
            <a:picLocks noChangeAspect="1"/>
          </p:cNvPicPr>
          <p:nvPr/>
        </p:nvPicPr>
        <p:blipFill>
          <a:blip r:embed="rId3">
            <a:duotone>
              <a:prstClr val="black"/>
              <a:schemeClr val="accent6">
                <a:tint val="45000"/>
                <a:satMod val="400000"/>
              </a:schemeClr>
            </a:duotone>
            <a:lum bright="-20000" contrast="10000"/>
          </a:blip>
          <a:srcRect t="18748" b="17511"/>
          <a:stretch>
            <a:fillRect/>
          </a:stretch>
        </p:blipFill>
        <p:spPr>
          <a:xfrm rot="17324318">
            <a:off x="3609981" y="4151995"/>
            <a:ext cx="1143008" cy="856184"/>
          </a:xfrm>
          <a:prstGeom prst="rect">
            <a:avLst/>
          </a:prstGeom>
          <a:effectLst/>
        </p:spPr>
      </p:pic>
      <p:pic>
        <p:nvPicPr>
          <p:cNvPr id="20" name="19 Imagen" descr="9ee05ce36d564d8e6f1ac2ecb625bbdc-ola-plana-del-mar-by-vexels.png"/>
          <p:cNvPicPr>
            <a:picLocks noChangeAspect="1"/>
          </p:cNvPicPr>
          <p:nvPr/>
        </p:nvPicPr>
        <p:blipFill>
          <a:blip r:embed="rId3">
            <a:duotone>
              <a:prstClr val="black"/>
              <a:schemeClr val="accent6">
                <a:tint val="45000"/>
                <a:satMod val="400000"/>
              </a:schemeClr>
            </a:duotone>
            <a:lum bright="-20000" contrast="10000"/>
          </a:blip>
          <a:srcRect t="18748" b="17511"/>
          <a:stretch>
            <a:fillRect/>
          </a:stretch>
        </p:blipFill>
        <p:spPr>
          <a:xfrm rot="14682128" flipV="1">
            <a:off x="4502708" y="4185136"/>
            <a:ext cx="1214955" cy="774324"/>
          </a:xfrm>
          <a:prstGeom prst="rect">
            <a:avLst/>
          </a:prstGeom>
          <a:effectLst/>
        </p:spPr>
      </p:pic>
      <p:sp>
        <p:nvSpPr>
          <p:cNvPr id="21" name="20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3"/>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7"/>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9"/>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3"/>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5"/>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8"/>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1+ppt_h/2"/>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1+ppt_w/2"/>
                                          </p:val>
                                        </p:tav>
                                      </p:tavLst>
                                    </p:anim>
                                    <p:anim calcmode="lin" valueType="num">
                                      <p:cBhvr additive="base">
                                        <p:cTn id="126" dur="2000"/>
                                        <p:tgtEl>
                                          <p:spTgt spid="7"/>
                                        </p:tgtEl>
                                        <p:attrNameLst>
                                          <p:attrName>ppt_y</p:attrName>
                                        </p:attrNameLst>
                                      </p:cBhvr>
                                      <p:tavLst>
                                        <p:tav tm="0">
                                          <p:val>
                                            <p:strVal val="ppt_y"/>
                                          </p:val>
                                        </p:tav>
                                        <p:tav tm="100000">
                                          <p:val>
                                            <p:strVal val="1+ppt_h/2"/>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1+ppt_h/2"/>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1+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1+ppt_w/2"/>
                                          </p:val>
                                        </p:tav>
                                      </p:tavLst>
                                    </p:anim>
                                    <p:anim calcmode="lin" valueType="num">
                                      <p:cBhvr additive="base">
                                        <p:cTn id="142" dur="2000"/>
                                        <p:tgtEl>
                                          <p:spTgt spid="15"/>
                                        </p:tgtEl>
                                        <p:attrNameLst>
                                          <p:attrName>ppt_y</p:attrName>
                                        </p:attrNameLst>
                                      </p:cBhvr>
                                      <p:tavLst>
                                        <p:tav tm="0">
                                          <p:val>
                                            <p:strVal val="ppt_y"/>
                                          </p:val>
                                        </p:tav>
                                        <p:tav tm="100000">
                                          <p:val>
                                            <p:strVal val="1+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1+ppt_w/2"/>
                                          </p:val>
                                        </p:tav>
                                      </p:tavLst>
                                    </p:anim>
                                    <p:anim calcmode="lin" valueType="num">
                                      <p:cBhvr additive="base">
                                        <p:cTn id="146" dur="2000"/>
                                        <p:tgtEl>
                                          <p:spTgt spid="17"/>
                                        </p:tgtEl>
                                        <p:attrNameLst>
                                          <p:attrName>ppt_y</p:attrName>
                                        </p:attrNameLst>
                                      </p:cBhvr>
                                      <p:tavLst>
                                        <p:tav tm="0">
                                          <p:val>
                                            <p:strVal val="ppt_y"/>
                                          </p:val>
                                        </p:tav>
                                        <p:tav tm="100000">
                                          <p:val>
                                            <p:strVal val="1+ppt_h/2"/>
                                          </p:val>
                                        </p:tav>
                                      </p:tavLst>
                                    </p:anim>
                                    <p:set>
                                      <p:cBhvr>
                                        <p:cTn id="147" dur="1" fill="hold">
                                          <p:stCondLst>
                                            <p:cond delay="1999"/>
                                          </p:stCondLst>
                                        </p:cTn>
                                        <p:tgtEl>
                                          <p:spTgt spid="17"/>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9"/>
                                        </p:tgtEl>
                                        <p:attrNameLst>
                                          <p:attrName>ppt_x</p:attrName>
                                        </p:attrNameLst>
                                      </p:cBhvr>
                                      <p:tavLst>
                                        <p:tav tm="0">
                                          <p:val>
                                            <p:strVal val="ppt_x"/>
                                          </p:val>
                                        </p:tav>
                                        <p:tav tm="100000">
                                          <p:val>
                                            <p:strVal val="1+ppt_w/2"/>
                                          </p:val>
                                        </p:tav>
                                      </p:tavLst>
                                    </p:anim>
                                    <p:anim calcmode="lin" valueType="num">
                                      <p:cBhvr additive="base">
                                        <p:cTn id="150" dur="2000"/>
                                        <p:tgtEl>
                                          <p:spTgt spid="19"/>
                                        </p:tgtEl>
                                        <p:attrNameLst>
                                          <p:attrName>ppt_y</p:attrName>
                                        </p:attrNameLst>
                                      </p:cBhvr>
                                      <p:tavLst>
                                        <p:tav tm="0">
                                          <p:val>
                                            <p:strVal val="ppt_y"/>
                                          </p:val>
                                        </p:tav>
                                        <p:tav tm="100000">
                                          <p:val>
                                            <p:strVal val="1+ppt_h/2"/>
                                          </p:val>
                                        </p:tav>
                                      </p:tavLst>
                                    </p:anim>
                                    <p:set>
                                      <p:cBhvr>
                                        <p:cTn id="151" dur="1" fill="hold">
                                          <p:stCondLst>
                                            <p:cond delay="1999"/>
                                          </p:stCondLst>
                                        </p:cTn>
                                        <p:tgtEl>
                                          <p:spTgt spid="19"/>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0-ppt_w/2"/>
                                          </p:val>
                                        </p:tav>
                                      </p:tavLst>
                                    </p:anim>
                                    <p:anim calcmode="lin" valueType="num">
                                      <p:cBhvr additive="base">
                                        <p:cTn id="162" dur="2000"/>
                                        <p:tgtEl>
                                          <p:spTgt spid="8"/>
                                        </p:tgtEl>
                                        <p:attrNameLst>
                                          <p:attrName>ppt_y</p:attrName>
                                        </p:attrNameLst>
                                      </p:cBhvr>
                                      <p:tavLst>
                                        <p:tav tm="0">
                                          <p:val>
                                            <p:strVal val="ppt_y"/>
                                          </p:val>
                                        </p:tav>
                                        <p:tav tm="100000">
                                          <p:val>
                                            <p:strVal val="1+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1+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1+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0-ppt_w/2"/>
                                          </p:val>
                                        </p:tav>
                                      </p:tavLst>
                                    </p:anim>
                                    <p:anim calcmode="lin" valueType="num">
                                      <p:cBhvr additive="base">
                                        <p:cTn id="178" dur="2000"/>
                                        <p:tgtEl>
                                          <p:spTgt spid="16"/>
                                        </p:tgtEl>
                                        <p:attrNameLst>
                                          <p:attrName>ppt_y</p:attrName>
                                        </p:attrNameLst>
                                      </p:cBhvr>
                                      <p:tavLst>
                                        <p:tav tm="0">
                                          <p:val>
                                            <p:strVal val="ppt_y"/>
                                          </p:val>
                                        </p:tav>
                                        <p:tav tm="100000">
                                          <p:val>
                                            <p:strVal val="1+ppt_h/2"/>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1+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6"/>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4"/>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6"/>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8"/>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0"/>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3"/>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5"/>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7"/>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9"/>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1"/>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3"/>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5"/>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7"/>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9"/>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par>
                                <p:cTn id="230" presetID="16" presetClass="entr" presetSubtype="37"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barn(outVertical)">
                                      <p:cBhvr>
                                        <p:cTn id="2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chemeClr val="accent5">
                <a:lumMod val="75000"/>
                <a:shade val="67500"/>
                <a:satMod val="115000"/>
              </a:schemeClr>
            </a:gs>
            <a:gs pos="100000">
              <a:schemeClr val="accent5">
                <a:lumMod val="75000"/>
                <a:shade val="100000"/>
                <a:satMod val="115000"/>
              </a:schemeClr>
            </a:gs>
          </a:gsLst>
          <a:lin ang="5400000" scaled="1"/>
        </a:gradFill>
        <a:effectLst/>
      </p:bgPr>
    </p:bg>
    <p:spTree>
      <p:nvGrpSpPr>
        <p:cNvPr id="1" name=""/>
        <p:cNvGrpSpPr/>
        <p:nvPr/>
      </p:nvGrpSpPr>
      <p:grpSpPr>
        <a:xfrm>
          <a:off x="0" y="0"/>
          <a:ext cx="0" cy="0"/>
          <a:chOff x="0" y="0"/>
          <a:chExt cx="0" cy="0"/>
        </a:xfrm>
      </p:grpSpPr>
      <p:pic>
        <p:nvPicPr>
          <p:cNvPr id="2" name="1 Imagen" descr="stock-photo-2236053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274462404010211.png"/>
          <p:cNvPicPr>
            <a:picLocks noChangeAspect="1"/>
          </p:cNvPicPr>
          <p:nvPr/>
        </p:nvPicPr>
        <p:blipFill>
          <a:blip r:embed="rId3">
            <a:duotone>
              <a:prstClr val="black"/>
              <a:schemeClr val="accent5">
                <a:tint val="45000"/>
                <a:satMod val="400000"/>
              </a:schemeClr>
            </a:duotone>
          </a:blip>
          <a:stretch>
            <a:fillRect/>
          </a:stretch>
        </p:blipFill>
        <p:spPr>
          <a:xfrm>
            <a:off x="0" y="1857370"/>
            <a:ext cx="785786" cy="785786"/>
          </a:xfrm>
          <a:prstGeom prst="rect">
            <a:avLst/>
          </a:prstGeom>
        </p:spPr>
      </p:pic>
      <p:pic>
        <p:nvPicPr>
          <p:cNvPr id="6" name="5 Imagen" descr="274462404010211.png"/>
          <p:cNvPicPr>
            <a:picLocks noChangeAspect="1"/>
          </p:cNvPicPr>
          <p:nvPr/>
        </p:nvPicPr>
        <p:blipFill>
          <a:blip r:embed="rId3">
            <a:duotone>
              <a:prstClr val="black"/>
              <a:schemeClr val="accent5">
                <a:tint val="45000"/>
                <a:satMod val="400000"/>
              </a:schemeClr>
            </a:duotone>
          </a:blip>
          <a:stretch>
            <a:fillRect/>
          </a:stretch>
        </p:blipFill>
        <p:spPr>
          <a:xfrm flipV="1">
            <a:off x="0" y="2571750"/>
            <a:ext cx="785786" cy="785818"/>
          </a:xfrm>
          <a:prstGeom prst="rect">
            <a:avLst/>
          </a:prstGeom>
        </p:spPr>
      </p:pic>
      <p:pic>
        <p:nvPicPr>
          <p:cNvPr id="7" name="6 Imagen" descr="274462404010211.png"/>
          <p:cNvPicPr>
            <a:picLocks noChangeAspect="1"/>
          </p:cNvPicPr>
          <p:nvPr/>
        </p:nvPicPr>
        <p:blipFill>
          <a:blip r:embed="rId3">
            <a:duotone>
              <a:prstClr val="black"/>
              <a:schemeClr val="accent5">
                <a:tint val="45000"/>
                <a:satMod val="400000"/>
              </a:schemeClr>
            </a:duotone>
          </a:blip>
          <a:stretch>
            <a:fillRect/>
          </a:stretch>
        </p:blipFill>
        <p:spPr>
          <a:xfrm>
            <a:off x="3857620" y="0"/>
            <a:ext cx="785786" cy="785786"/>
          </a:xfrm>
          <a:prstGeom prst="rect">
            <a:avLst/>
          </a:prstGeom>
        </p:spPr>
      </p:pic>
      <p:pic>
        <p:nvPicPr>
          <p:cNvPr id="8" name="7 Imagen" descr="274462404010211.png"/>
          <p:cNvPicPr>
            <a:picLocks noChangeAspect="1"/>
          </p:cNvPicPr>
          <p:nvPr/>
        </p:nvPicPr>
        <p:blipFill>
          <a:blip r:embed="rId3">
            <a:duotone>
              <a:prstClr val="black"/>
              <a:schemeClr val="accent5">
                <a:tint val="45000"/>
                <a:satMod val="400000"/>
              </a:schemeClr>
            </a:duotone>
          </a:blip>
          <a:stretch>
            <a:fillRect/>
          </a:stretch>
        </p:blipFill>
        <p:spPr>
          <a:xfrm flipV="1">
            <a:off x="4572000" y="0"/>
            <a:ext cx="785786" cy="785818"/>
          </a:xfrm>
          <a:prstGeom prst="rect">
            <a:avLst/>
          </a:prstGeom>
        </p:spPr>
      </p:pic>
      <p:pic>
        <p:nvPicPr>
          <p:cNvPr id="9" name="8 Imagen" descr="274462404010211.png"/>
          <p:cNvPicPr>
            <a:picLocks noChangeAspect="1"/>
          </p:cNvPicPr>
          <p:nvPr/>
        </p:nvPicPr>
        <p:blipFill>
          <a:blip r:embed="rId3">
            <a:duotone>
              <a:prstClr val="black"/>
              <a:schemeClr val="accent5">
                <a:tint val="45000"/>
                <a:satMod val="400000"/>
              </a:schemeClr>
            </a:duotone>
          </a:blip>
          <a:stretch>
            <a:fillRect/>
          </a:stretch>
        </p:blipFill>
        <p:spPr>
          <a:xfrm>
            <a:off x="3857620" y="4357682"/>
            <a:ext cx="785786" cy="785786"/>
          </a:xfrm>
          <a:prstGeom prst="rect">
            <a:avLst/>
          </a:prstGeom>
        </p:spPr>
      </p:pic>
      <p:pic>
        <p:nvPicPr>
          <p:cNvPr id="10" name="9 Imagen" descr="274462404010211.png"/>
          <p:cNvPicPr>
            <a:picLocks noChangeAspect="1"/>
          </p:cNvPicPr>
          <p:nvPr/>
        </p:nvPicPr>
        <p:blipFill>
          <a:blip r:embed="rId3">
            <a:duotone>
              <a:prstClr val="black"/>
              <a:schemeClr val="accent5">
                <a:tint val="45000"/>
                <a:satMod val="400000"/>
              </a:schemeClr>
            </a:duotone>
          </a:blip>
          <a:stretch>
            <a:fillRect/>
          </a:stretch>
        </p:blipFill>
        <p:spPr>
          <a:xfrm flipV="1">
            <a:off x="4572000" y="4357682"/>
            <a:ext cx="785786" cy="785818"/>
          </a:xfrm>
          <a:prstGeom prst="rect">
            <a:avLst/>
          </a:prstGeom>
        </p:spPr>
      </p:pic>
      <p:pic>
        <p:nvPicPr>
          <p:cNvPr id="11" name="10 Imagen" descr="274462404010211.png"/>
          <p:cNvPicPr>
            <a:picLocks noChangeAspect="1"/>
          </p:cNvPicPr>
          <p:nvPr/>
        </p:nvPicPr>
        <p:blipFill>
          <a:blip r:embed="rId3">
            <a:duotone>
              <a:prstClr val="black"/>
              <a:schemeClr val="accent5">
                <a:tint val="45000"/>
                <a:satMod val="400000"/>
              </a:schemeClr>
            </a:duotone>
          </a:blip>
          <a:stretch>
            <a:fillRect/>
          </a:stretch>
        </p:blipFill>
        <p:spPr>
          <a:xfrm>
            <a:off x="8358214" y="1857370"/>
            <a:ext cx="785786" cy="785786"/>
          </a:xfrm>
          <a:prstGeom prst="rect">
            <a:avLst/>
          </a:prstGeom>
        </p:spPr>
      </p:pic>
      <p:pic>
        <p:nvPicPr>
          <p:cNvPr id="12" name="11 Imagen" descr="274462404010211.png"/>
          <p:cNvPicPr>
            <a:picLocks noChangeAspect="1"/>
          </p:cNvPicPr>
          <p:nvPr/>
        </p:nvPicPr>
        <p:blipFill>
          <a:blip r:embed="rId3">
            <a:duotone>
              <a:prstClr val="black"/>
              <a:schemeClr val="accent5">
                <a:tint val="45000"/>
                <a:satMod val="400000"/>
              </a:schemeClr>
            </a:duotone>
          </a:blip>
          <a:stretch>
            <a:fillRect/>
          </a:stretch>
        </p:blipFill>
        <p:spPr>
          <a:xfrm flipV="1">
            <a:off x="8358214" y="2571750"/>
            <a:ext cx="785786" cy="785818"/>
          </a:xfrm>
          <a:prstGeom prst="rect">
            <a:avLst/>
          </a:prstGeom>
        </p:spPr>
      </p:pic>
      <p:pic>
        <p:nvPicPr>
          <p:cNvPr id="13" name="12 Imagen" descr="274462404010211.png"/>
          <p:cNvPicPr>
            <a:picLocks noChangeAspect="1"/>
          </p:cNvPicPr>
          <p:nvPr/>
        </p:nvPicPr>
        <p:blipFill>
          <a:blip r:embed="rId3">
            <a:duotone>
              <a:prstClr val="black"/>
              <a:srgbClr val="FFD5FA">
                <a:tint val="45000"/>
                <a:satMod val="400000"/>
              </a:srgbClr>
            </a:duotone>
            <a:lum bright="20000"/>
          </a:blip>
          <a:stretch>
            <a:fillRect/>
          </a:stretch>
        </p:blipFill>
        <p:spPr>
          <a:xfrm>
            <a:off x="785786" y="1643056"/>
            <a:ext cx="785786" cy="785786"/>
          </a:xfrm>
          <a:prstGeom prst="rect">
            <a:avLst/>
          </a:prstGeom>
        </p:spPr>
      </p:pic>
      <p:pic>
        <p:nvPicPr>
          <p:cNvPr id="14" name="13 Imagen" descr="274462404010211.png"/>
          <p:cNvPicPr>
            <a:picLocks noChangeAspect="1"/>
          </p:cNvPicPr>
          <p:nvPr/>
        </p:nvPicPr>
        <p:blipFill>
          <a:blip r:embed="rId3">
            <a:duotone>
              <a:prstClr val="black"/>
              <a:schemeClr val="accent5">
                <a:tint val="45000"/>
                <a:satMod val="400000"/>
              </a:schemeClr>
            </a:duotone>
          </a:blip>
          <a:stretch>
            <a:fillRect/>
          </a:stretch>
        </p:blipFill>
        <p:spPr>
          <a:xfrm>
            <a:off x="1571604" y="1571618"/>
            <a:ext cx="785786" cy="785786"/>
          </a:xfrm>
          <a:prstGeom prst="rect">
            <a:avLst/>
          </a:prstGeom>
        </p:spPr>
      </p:pic>
      <p:pic>
        <p:nvPicPr>
          <p:cNvPr id="15" name="14 Imagen" descr="274462404010211.png"/>
          <p:cNvPicPr>
            <a:picLocks noChangeAspect="1"/>
          </p:cNvPicPr>
          <p:nvPr/>
        </p:nvPicPr>
        <p:blipFill>
          <a:blip r:embed="rId3">
            <a:duotone>
              <a:prstClr val="black"/>
              <a:srgbClr val="FFD5FA">
                <a:tint val="45000"/>
                <a:satMod val="400000"/>
              </a:srgbClr>
            </a:duotone>
            <a:lum bright="20000"/>
          </a:blip>
          <a:stretch>
            <a:fillRect/>
          </a:stretch>
        </p:blipFill>
        <p:spPr>
          <a:xfrm>
            <a:off x="2285984" y="1428742"/>
            <a:ext cx="785786" cy="785786"/>
          </a:xfrm>
          <a:prstGeom prst="rect">
            <a:avLst/>
          </a:prstGeom>
        </p:spPr>
      </p:pic>
      <p:pic>
        <p:nvPicPr>
          <p:cNvPr id="16" name="15 Imagen" descr="274462404010211.png"/>
          <p:cNvPicPr>
            <a:picLocks noChangeAspect="1"/>
          </p:cNvPicPr>
          <p:nvPr/>
        </p:nvPicPr>
        <p:blipFill>
          <a:blip r:embed="rId3">
            <a:duotone>
              <a:prstClr val="black"/>
              <a:schemeClr val="accent5">
                <a:tint val="45000"/>
                <a:satMod val="400000"/>
              </a:schemeClr>
            </a:duotone>
          </a:blip>
          <a:stretch>
            <a:fillRect/>
          </a:stretch>
        </p:blipFill>
        <p:spPr>
          <a:xfrm>
            <a:off x="3000364" y="1071552"/>
            <a:ext cx="785786" cy="785786"/>
          </a:xfrm>
          <a:prstGeom prst="rect">
            <a:avLst/>
          </a:prstGeom>
        </p:spPr>
      </p:pic>
      <p:pic>
        <p:nvPicPr>
          <p:cNvPr id="17" name="16 Imagen" descr="274462404010211.png"/>
          <p:cNvPicPr>
            <a:picLocks noChangeAspect="1"/>
          </p:cNvPicPr>
          <p:nvPr/>
        </p:nvPicPr>
        <p:blipFill>
          <a:blip r:embed="rId3">
            <a:duotone>
              <a:prstClr val="black"/>
              <a:srgbClr val="FFD5FA">
                <a:tint val="45000"/>
                <a:satMod val="400000"/>
              </a:srgbClr>
            </a:duotone>
            <a:lum bright="20000"/>
          </a:blip>
          <a:stretch>
            <a:fillRect/>
          </a:stretch>
        </p:blipFill>
        <p:spPr>
          <a:xfrm>
            <a:off x="3500430" y="571486"/>
            <a:ext cx="785786" cy="785786"/>
          </a:xfrm>
          <a:prstGeom prst="rect">
            <a:avLst/>
          </a:prstGeom>
        </p:spPr>
      </p:pic>
      <p:pic>
        <p:nvPicPr>
          <p:cNvPr id="18" name="17 Imagen" descr="274462404010211.png"/>
          <p:cNvPicPr>
            <a:picLocks noChangeAspect="1"/>
          </p:cNvPicPr>
          <p:nvPr/>
        </p:nvPicPr>
        <p:blipFill>
          <a:blip r:embed="rId3">
            <a:duotone>
              <a:prstClr val="black"/>
              <a:schemeClr val="accent5">
                <a:tint val="45000"/>
                <a:satMod val="400000"/>
              </a:schemeClr>
            </a:duotone>
          </a:blip>
          <a:stretch>
            <a:fillRect/>
          </a:stretch>
        </p:blipFill>
        <p:spPr>
          <a:xfrm flipV="1">
            <a:off x="1500166" y="2928940"/>
            <a:ext cx="785786" cy="785818"/>
          </a:xfrm>
          <a:prstGeom prst="rect">
            <a:avLst/>
          </a:prstGeom>
        </p:spPr>
      </p:pic>
      <p:pic>
        <p:nvPicPr>
          <p:cNvPr id="19" name="18 Imagen" descr="274462404010211.png"/>
          <p:cNvPicPr>
            <a:picLocks noChangeAspect="1"/>
          </p:cNvPicPr>
          <p:nvPr/>
        </p:nvPicPr>
        <p:blipFill>
          <a:blip r:embed="rId3">
            <a:duotone>
              <a:prstClr val="black"/>
              <a:srgbClr val="FFD5FA">
                <a:tint val="45000"/>
                <a:satMod val="400000"/>
              </a:srgbClr>
            </a:duotone>
            <a:lum bright="20000"/>
          </a:blip>
          <a:stretch>
            <a:fillRect/>
          </a:stretch>
        </p:blipFill>
        <p:spPr>
          <a:xfrm flipV="1">
            <a:off x="714348" y="2786064"/>
            <a:ext cx="785786" cy="785818"/>
          </a:xfrm>
          <a:prstGeom prst="rect">
            <a:avLst/>
          </a:prstGeom>
        </p:spPr>
      </p:pic>
      <p:pic>
        <p:nvPicPr>
          <p:cNvPr id="20" name="19 Imagen" descr="274462404010211.png"/>
          <p:cNvPicPr>
            <a:picLocks noChangeAspect="1"/>
          </p:cNvPicPr>
          <p:nvPr/>
        </p:nvPicPr>
        <p:blipFill>
          <a:blip r:embed="rId3">
            <a:duotone>
              <a:prstClr val="black"/>
              <a:srgbClr val="FFD5FA">
                <a:tint val="45000"/>
                <a:satMod val="400000"/>
              </a:srgbClr>
            </a:duotone>
            <a:lum bright="20000"/>
          </a:blip>
          <a:stretch>
            <a:fillRect/>
          </a:stretch>
        </p:blipFill>
        <p:spPr>
          <a:xfrm flipV="1">
            <a:off x="2143108" y="3071816"/>
            <a:ext cx="785786" cy="785818"/>
          </a:xfrm>
          <a:prstGeom prst="rect">
            <a:avLst/>
          </a:prstGeom>
        </p:spPr>
      </p:pic>
      <p:pic>
        <p:nvPicPr>
          <p:cNvPr id="21" name="20 Imagen" descr="274462404010211.png"/>
          <p:cNvPicPr>
            <a:picLocks noChangeAspect="1"/>
          </p:cNvPicPr>
          <p:nvPr/>
        </p:nvPicPr>
        <p:blipFill>
          <a:blip r:embed="rId3">
            <a:duotone>
              <a:prstClr val="black"/>
              <a:schemeClr val="accent5">
                <a:tint val="45000"/>
                <a:satMod val="400000"/>
              </a:schemeClr>
            </a:duotone>
          </a:blip>
          <a:stretch>
            <a:fillRect/>
          </a:stretch>
        </p:blipFill>
        <p:spPr>
          <a:xfrm flipV="1">
            <a:off x="2786050" y="3357568"/>
            <a:ext cx="785786" cy="785818"/>
          </a:xfrm>
          <a:prstGeom prst="rect">
            <a:avLst/>
          </a:prstGeom>
        </p:spPr>
      </p:pic>
      <p:pic>
        <p:nvPicPr>
          <p:cNvPr id="22" name="21 Imagen" descr="274462404010211.png"/>
          <p:cNvPicPr>
            <a:picLocks noChangeAspect="1"/>
          </p:cNvPicPr>
          <p:nvPr/>
        </p:nvPicPr>
        <p:blipFill>
          <a:blip r:embed="rId3">
            <a:duotone>
              <a:prstClr val="black"/>
              <a:srgbClr val="FFD5FA">
                <a:tint val="45000"/>
                <a:satMod val="400000"/>
              </a:srgbClr>
            </a:duotone>
            <a:lum bright="20000"/>
          </a:blip>
          <a:stretch>
            <a:fillRect/>
          </a:stretch>
        </p:blipFill>
        <p:spPr>
          <a:xfrm flipV="1">
            <a:off x="3357554" y="3786196"/>
            <a:ext cx="785786" cy="785818"/>
          </a:xfrm>
          <a:prstGeom prst="rect">
            <a:avLst/>
          </a:prstGeom>
        </p:spPr>
      </p:pic>
      <p:pic>
        <p:nvPicPr>
          <p:cNvPr id="23" name="22 Imagen" descr="274462404010211.png"/>
          <p:cNvPicPr>
            <a:picLocks noChangeAspect="1"/>
          </p:cNvPicPr>
          <p:nvPr/>
        </p:nvPicPr>
        <p:blipFill>
          <a:blip r:embed="rId3">
            <a:duotone>
              <a:prstClr val="black"/>
              <a:srgbClr val="FFD5FA">
                <a:tint val="45000"/>
                <a:satMod val="400000"/>
              </a:srgbClr>
            </a:duotone>
            <a:lum bright="20000"/>
          </a:blip>
          <a:stretch>
            <a:fillRect/>
          </a:stretch>
        </p:blipFill>
        <p:spPr>
          <a:xfrm flipV="1">
            <a:off x="5072066" y="571486"/>
            <a:ext cx="785786" cy="785818"/>
          </a:xfrm>
          <a:prstGeom prst="rect">
            <a:avLst/>
          </a:prstGeom>
        </p:spPr>
      </p:pic>
      <p:pic>
        <p:nvPicPr>
          <p:cNvPr id="24" name="23 Imagen" descr="274462404010211.png"/>
          <p:cNvPicPr>
            <a:picLocks noChangeAspect="1"/>
          </p:cNvPicPr>
          <p:nvPr/>
        </p:nvPicPr>
        <p:blipFill>
          <a:blip r:embed="rId3">
            <a:duotone>
              <a:prstClr val="black"/>
              <a:schemeClr val="accent5">
                <a:tint val="45000"/>
                <a:satMod val="400000"/>
              </a:schemeClr>
            </a:duotone>
          </a:blip>
          <a:stretch>
            <a:fillRect/>
          </a:stretch>
        </p:blipFill>
        <p:spPr>
          <a:xfrm flipV="1">
            <a:off x="5572132" y="1071552"/>
            <a:ext cx="785786" cy="785818"/>
          </a:xfrm>
          <a:prstGeom prst="rect">
            <a:avLst/>
          </a:prstGeom>
        </p:spPr>
      </p:pic>
      <p:pic>
        <p:nvPicPr>
          <p:cNvPr id="25" name="24 Imagen" descr="274462404010211.png"/>
          <p:cNvPicPr>
            <a:picLocks noChangeAspect="1"/>
          </p:cNvPicPr>
          <p:nvPr/>
        </p:nvPicPr>
        <p:blipFill>
          <a:blip r:embed="rId3">
            <a:duotone>
              <a:prstClr val="black"/>
              <a:srgbClr val="FFD5FA">
                <a:tint val="45000"/>
                <a:satMod val="400000"/>
              </a:srgbClr>
            </a:duotone>
            <a:lum bright="20000"/>
          </a:blip>
          <a:stretch>
            <a:fillRect/>
          </a:stretch>
        </p:blipFill>
        <p:spPr>
          <a:xfrm flipV="1">
            <a:off x="6286512" y="1357304"/>
            <a:ext cx="785786" cy="785818"/>
          </a:xfrm>
          <a:prstGeom prst="rect">
            <a:avLst/>
          </a:prstGeom>
        </p:spPr>
      </p:pic>
      <p:pic>
        <p:nvPicPr>
          <p:cNvPr id="26" name="25 Imagen" descr="274462404010211.png"/>
          <p:cNvPicPr>
            <a:picLocks noChangeAspect="1"/>
          </p:cNvPicPr>
          <p:nvPr/>
        </p:nvPicPr>
        <p:blipFill>
          <a:blip r:embed="rId3">
            <a:duotone>
              <a:prstClr val="black"/>
              <a:schemeClr val="accent5">
                <a:tint val="45000"/>
                <a:satMod val="400000"/>
              </a:schemeClr>
            </a:duotone>
          </a:blip>
          <a:stretch>
            <a:fillRect/>
          </a:stretch>
        </p:blipFill>
        <p:spPr>
          <a:xfrm flipV="1">
            <a:off x="7000892" y="1643056"/>
            <a:ext cx="785786" cy="785818"/>
          </a:xfrm>
          <a:prstGeom prst="rect">
            <a:avLst/>
          </a:prstGeom>
        </p:spPr>
      </p:pic>
      <p:pic>
        <p:nvPicPr>
          <p:cNvPr id="27" name="26 Imagen" descr="274462404010211.png"/>
          <p:cNvPicPr>
            <a:picLocks noChangeAspect="1"/>
          </p:cNvPicPr>
          <p:nvPr/>
        </p:nvPicPr>
        <p:blipFill>
          <a:blip r:embed="rId3">
            <a:duotone>
              <a:prstClr val="black"/>
              <a:srgbClr val="FFD5FA">
                <a:tint val="45000"/>
                <a:satMod val="400000"/>
              </a:srgbClr>
            </a:duotone>
            <a:lum bright="20000"/>
          </a:blip>
          <a:stretch>
            <a:fillRect/>
          </a:stretch>
        </p:blipFill>
        <p:spPr>
          <a:xfrm flipV="1">
            <a:off x="7715272" y="1785932"/>
            <a:ext cx="785786" cy="785818"/>
          </a:xfrm>
          <a:prstGeom prst="rect">
            <a:avLst/>
          </a:prstGeom>
        </p:spPr>
      </p:pic>
      <p:pic>
        <p:nvPicPr>
          <p:cNvPr id="28" name="27 Imagen" descr="274462404010211.png"/>
          <p:cNvPicPr>
            <a:picLocks noChangeAspect="1"/>
          </p:cNvPicPr>
          <p:nvPr/>
        </p:nvPicPr>
        <p:blipFill>
          <a:blip r:embed="rId3">
            <a:duotone>
              <a:prstClr val="black"/>
              <a:srgbClr val="FFD5FA">
                <a:tint val="45000"/>
                <a:satMod val="400000"/>
              </a:srgbClr>
            </a:duotone>
            <a:lum bright="20000"/>
          </a:blip>
          <a:stretch>
            <a:fillRect/>
          </a:stretch>
        </p:blipFill>
        <p:spPr>
          <a:xfrm flipV="1">
            <a:off x="5143504" y="3929072"/>
            <a:ext cx="785786" cy="785818"/>
          </a:xfrm>
          <a:prstGeom prst="rect">
            <a:avLst/>
          </a:prstGeom>
        </p:spPr>
      </p:pic>
      <p:pic>
        <p:nvPicPr>
          <p:cNvPr id="29" name="28 Imagen" descr="274462404010211.png"/>
          <p:cNvPicPr>
            <a:picLocks noChangeAspect="1"/>
          </p:cNvPicPr>
          <p:nvPr/>
        </p:nvPicPr>
        <p:blipFill>
          <a:blip r:embed="rId3">
            <a:duotone>
              <a:prstClr val="black"/>
              <a:schemeClr val="accent5">
                <a:tint val="45000"/>
                <a:satMod val="400000"/>
              </a:schemeClr>
            </a:duotone>
          </a:blip>
          <a:stretch>
            <a:fillRect/>
          </a:stretch>
        </p:blipFill>
        <p:spPr>
          <a:xfrm flipV="1">
            <a:off x="5786446" y="3500444"/>
            <a:ext cx="785786" cy="785818"/>
          </a:xfrm>
          <a:prstGeom prst="rect">
            <a:avLst/>
          </a:prstGeom>
        </p:spPr>
      </p:pic>
      <p:pic>
        <p:nvPicPr>
          <p:cNvPr id="30" name="29 Imagen" descr="274462404010211.png"/>
          <p:cNvPicPr>
            <a:picLocks noChangeAspect="1"/>
          </p:cNvPicPr>
          <p:nvPr/>
        </p:nvPicPr>
        <p:blipFill>
          <a:blip r:embed="rId3">
            <a:duotone>
              <a:prstClr val="black"/>
              <a:srgbClr val="FFD5FA">
                <a:tint val="45000"/>
                <a:satMod val="400000"/>
              </a:srgbClr>
            </a:duotone>
            <a:lum bright="20000"/>
          </a:blip>
          <a:stretch>
            <a:fillRect/>
          </a:stretch>
        </p:blipFill>
        <p:spPr>
          <a:xfrm flipV="1">
            <a:off x="6429388" y="3214692"/>
            <a:ext cx="785786" cy="785818"/>
          </a:xfrm>
          <a:prstGeom prst="rect">
            <a:avLst/>
          </a:prstGeom>
        </p:spPr>
      </p:pic>
      <p:pic>
        <p:nvPicPr>
          <p:cNvPr id="31" name="30 Imagen" descr="274462404010211.png"/>
          <p:cNvPicPr>
            <a:picLocks noChangeAspect="1"/>
          </p:cNvPicPr>
          <p:nvPr/>
        </p:nvPicPr>
        <p:blipFill>
          <a:blip r:embed="rId3">
            <a:duotone>
              <a:prstClr val="black"/>
              <a:schemeClr val="accent5">
                <a:tint val="45000"/>
                <a:satMod val="400000"/>
              </a:schemeClr>
            </a:duotone>
          </a:blip>
          <a:stretch>
            <a:fillRect/>
          </a:stretch>
        </p:blipFill>
        <p:spPr>
          <a:xfrm flipV="1">
            <a:off x="7072330" y="2928940"/>
            <a:ext cx="785786" cy="785818"/>
          </a:xfrm>
          <a:prstGeom prst="rect">
            <a:avLst/>
          </a:prstGeom>
        </p:spPr>
      </p:pic>
      <p:pic>
        <p:nvPicPr>
          <p:cNvPr id="32" name="31 Imagen" descr="274462404010211.png"/>
          <p:cNvPicPr>
            <a:picLocks noChangeAspect="1"/>
          </p:cNvPicPr>
          <p:nvPr/>
        </p:nvPicPr>
        <p:blipFill>
          <a:blip r:embed="rId3">
            <a:duotone>
              <a:prstClr val="black"/>
              <a:srgbClr val="FFD5FA">
                <a:tint val="45000"/>
                <a:satMod val="400000"/>
              </a:srgbClr>
            </a:duotone>
            <a:lum bright="20000"/>
          </a:blip>
          <a:stretch>
            <a:fillRect/>
          </a:stretch>
        </p:blipFill>
        <p:spPr>
          <a:xfrm flipV="1">
            <a:off x="7715272" y="2714626"/>
            <a:ext cx="785786" cy="785818"/>
          </a:xfrm>
          <a:prstGeom prst="rect">
            <a:avLst/>
          </a:prstGeom>
        </p:spPr>
      </p:pic>
      <p:sp>
        <p:nvSpPr>
          <p:cNvPr id="33" name="32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000" fill="hold"/>
                                        <p:tgtEl>
                                          <p:spTgt spid="13"/>
                                        </p:tgtEl>
                                        <p:attrNameLst>
                                          <p:attrName>ppt_x</p:attrName>
                                        </p:attrNameLst>
                                      </p:cBhvr>
                                      <p:tavLst>
                                        <p:tav tm="0">
                                          <p:val>
                                            <p:strVal val="1+#ppt_w/2"/>
                                          </p:val>
                                        </p:tav>
                                        <p:tav tm="100000">
                                          <p:val>
                                            <p:strVal val="#ppt_x"/>
                                          </p:val>
                                        </p:tav>
                                      </p:tavLst>
                                    </p:anim>
                                    <p:anim calcmode="lin" valueType="num">
                                      <p:cBhvr additive="base">
                                        <p:cTn id="18" dur="20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2000" fill="hold"/>
                                        <p:tgtEl>
                                          <p:spTgt spid="14"/>
                                        </p:tgtEl>
                                        <p:attrNameLst>
                                          <p:attrName>ppt_x</p:attrName>
                                        </p:attrNameLst>
                                      </p:cBhvr>
                                      <p:tavLst>
                                        <p:tav tm="0">
                                          <p:val>
                                            <p:strVal val="1+#ppt_w/2"/>
                                          </p:val>
                                        </p:tav>
                                        <p:tav tm="100000">
                                          <p:val>
                                            <p:strVal val="#ppt_x"/>
                                          </p:val>
                                        </p:tav>
                                      </p:tavLst>
                                    </p:anim>
                                    <p:anim calcmode="lin" valueType="num">
                                      <p:cBhvr additive="base">
                                        <p:cTn id="22" dur="2000" fill="hold"/>
                                        <p:tgtEl>
                                          <p:spTgt spid="14"/>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1+#ppt_w/2"/>
                                          </p:val>
                                        </p:tav>
                                        <p:tav tm="100000">
                                          <p:val>
                                            <p:strVal val="#ppt_x"/>
                                          </p:val>
                                        </p:tav>
                                      </p:tavLst>
                                    </p:anim>
                                    <p:anim calcmode="lin" valueType="num">
                                      <p:cBhvr additive="base">
                                        <p:cTn id="26" dur="2000" fill="hold"/>
                                        <p:tgtEl>
                                          <p:spTgt spid="15"/>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1+#ppt_w/2"/>
                                          </p:val>
                                        </p:tav>
                                        <p:tav tm="100000">
                                          <p:val>
                                            <p:strVal val="#ppt_x"/>
                                          </p:val>
                                        </p:tav>
                                      </p:tavLst>
                                    </p:anim>
                                    <p:anim calcmode="lin" valueType="num">
                                      <p:cBhvr additive="base">
                                        <p:cTn id="30" dur="2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1+#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0-#ppt_w/2"/>
                                          </p:val>
                                        </p:tav>
                                        <p:tav tm="100000">
                                          <p:val>
                                            <p:strVal val="#ppt_x"/>
                                          </p:val>
                                        </p:tav>
                                      </p:tavLst>
                                    </p:anim>
                                    <p:anim calcmode="lin" valueType="num">
                                      <p:cBhvr additive="base">
                                        <p:cTn id="46" dur="2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0-#ppt_w/2"/>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0-#ppt_w/2"/>
                                          </p:val>
                                        </p:tav>
                                        <p:tav tm="100000">
                                          <p:val>
                                            <p:strVal val="#ppt_x"/>
                                          </p:val>
                                        </p:tav>
                                      </p:tavLst>
                                    </p:anim>
                                    <p:anim calcmode="lin" valueType="num">
                                      <p:cBhvr additive="base">
                                        <p:cTn id="54" dur="2000" fill="hold"/>
                                        <p:tgtEl>
                                          <p:spTgt spid="25"/>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additive="base">
                                        <p:cTn id="57" dur="2000" fill="hold"/>
                                        <p:tgtEl>
                                          <p:spTgt spid="26"/>
                                        </p:tgtEl>
                                        <p:attrNameLst>
                                          <p:attrName>ppt_x</p:attrName>
                                        </p:attrNameLst>
                                      </p:cBhvr>
                                      <p:tavLst>
                                        <p:tav tm="0">
                                          <p:val>
                                            <p:strVal val="0-#ppt_w/2"/>
                                          </p:val>
                                        </p:tav>
                                        <p:tav tm="100000">
                                          <p:val>
                                            <p:strVal val="#ppt_x"/>
                                          </p:val>
                                        </p:tav>
                                      </p:tavLst>
                                    </p:anim>
                                    <p:anim calcmode="lin" valueType="num">
                                      <p:cBhvr additive="base">
                                        <p:cTn id="58" dur="2000" fill="hold"/>
                                        <p:tgtEl>
                                          <p:spTgt spid="26"/>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2000" fill="hold"/>
                                        <p:tgtEl>
                                          <p:spTgt spid="27"/>
                                        </p:tgtEl>
                                        <p:attrNameLst>
                                          <p:attrName>ppt_x</p:attrName>
                                        </p:attrNameLst>
                                      </p:cBhvr>
                                      <p:tavLst>
                                        <p:tav tm="0">
                                          <p:val>
                                            <p:strVal val="0-#ppt_w/2"/>
                                          </p:val>
                                        </p:tav>
                                        <p:tav tm="100000">
                                          <p:val>
                                            <p:strVal val="#ppt_x"/>
                                          </p:val>
                                        </p:tav>
                                      </p:tavLst>
                                    </p:anim>
                                    <p:anim calcmode="lin" valueType="num">
                                      <p:cBhvr additive="base">
                                        <p:cTn id="62" dur="2000" fill="hold"/>
                                        <p:tgtEl>
                                          <p:spTgt spid="27"/>
                                        </p:tgtEl>
                                        <p:attrNameLst>
                                          <p:attrName>ppt_y</p:attrName>
                                        </p:attrNameLst>
                                      </p:cBhvr>
                                      <p:tavLst>
                                        <p:tav tm="0">
                                          <p:val>
                                            <p:strVal val="1+#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6"/>
                                        </p:tgtEl>
                                        <p:attrNameLst>
                                          <p:attrName>style.visibility</p:attrName>
                                        </p:attrNameLst>
                                      </p:cBhvr>
                                      <p:to>
                                        <p:strVal val="visible"/>
                                      </p:to>
                                    </p:set>
                                    <p:anim calcmode="lin" valueType="num">
                                      <p:cBhvr additive="base">
                                        <p:cTn id="65" dur="2000" fill="hold"/>
                                        <p:tgtEl>
                                          <p:spTgt spid="6"/>
                                        </p:tgtEl>
                                        <p:attrNameLst>
                                          <p:attrName>ppt_x</p:attrName>
                                        </p:attrNameLst>
                                      </p:cBhvr>
                                      <p:tavLst>
                                        <p:tav tm="0">
                                          <p:val>
                                            <p:strVal val="1+#ppt_w/2"/>
                                          </p:val>
                                        </p:tav>
                                        <p:tav tm="100000">
                                          <p:val>
                                            <p:strVal val="#ppt_x"/>
                                          </p:val>
                                        </p:tav>
                                      </p:tavLst>
                                    </p:anim>
                                    <p:anim calcmode="lin" valueType="num">
                                      <p:cBhvr additive="base">
                                        <p:cTn id="66" dur="2000" fill="hold"/>
                                        <p:tgtEl>
                                          <p:spTgt spid="6"/>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2000" fill="hold"/>
                                        <p:tgtEl>
                                          <p:spTgt spid="9"/>
                                        </p:tgtEl>
                                        <p:attrNameLst>
                                          <p:attrName>ppt_x</p:attrName>
                                        </p:attrNameLst>
                                      </p:cBhvr>
                                      <p:tavLst>
                                        <p:tav tm="0">
                                          <p:val>
                                            <p:strVal val="1+#ppt_w/2"/>
                                          </p:val>
                                        </p:tav>
                                        <p:tav tm="100000">
                                          <p:val>
                                            <p:strVal val="#ppt_x"/>
                                          </p:val>
                                        </p:tav>
                                      </p:tavLst>
                                    </p:anim>
                                    <p:anim calcmode="lin" valueType="num">
                                      <p:cBhvr additive="base">
                                        <p:cTn id="70" dur="2000" fill="hold"/>
                                        <p:tgtEl>
                                          <p:spTgt spid="9"/>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1+#ppt_w/2"/>
                                          </p:val>
                                        </p:tav>
                                        <p:tav tm="100000">
                                          <p:val>
                                            <p:strVal val="#ppt_x"/>
                                          </p:val>
                                        </p:tav>
                                      </p:tavLst>
                                    </p:anim>
                                    <p:anim calcmode="lin" valueType="num">
                                      <p:cBhvr additive="base">
                                        <p:cTn id="74" dur="2000" fill="hold"/>
                                        <p:tgtEl>
                                          <p:spTgt spid="18"/>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2000" fill="hold"/>
                                        <p:tgtEl>
                                          <p:spTgt spid="19"/>
                                        </p:tgtEl>
                                        <p:attrNameLst>
                                          <p:attrName>ppt_x</p:attrName>
                                        </p:attrNameLst>
                                      </p:cBhvr>
                                      <p:tavLst>
                                        <p:tav tm="0">
                                          <p:val>
                                            <p:strVal val="1+#ppt_w/2"/>
                                          </p:val>
                                        </p:tav>
                                        <p:tav tm="100000">
                                          <p:val>
                                            <p:strVal val="#ppt_x"/>
                                          </p:val>
                                        </p:tav>
                                      </p:tavLst>
                                    </p:anim>
                                    <p:anim calcmode="lin" valueType="num">
                                      <p:cBhvr additive="base">
                                        <p:cTn id="78" dur="2000" fill="hold"/>
                                        <p:tgtEl>
                                          <p:spTgt spid="19"/>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2000" fill="hold"/>
                                        <p:tgtEl>
                                          <p:spTgt spid="20"/>
                                        </p:tgtEl>
                                        <p:attrNameLst>
                                          <p:attrName>ppt_x</p:attrName>
                                        </p:attrNameLst>
                                      </p:cBhvr>
                                      <p:tavLst>
                                        <p:tav tm="0">
                                          <p:val>
                                            <p:strVal val="1+#ppt_w/2"/>
                                          </p:val>
                                        </p:tav>
                                        <p:tav tm="100000">
                                          <p:val>
                                            <p:strVal val="#ppt_x"/>
                                          </p:val>
                                        </p:tav>
                                      </p:tavLst>
                                    </p:anim>
                                    <p:anim calcmode="lin" valueType="num">
                                      <p:cBhvr additive="base">
                                        <p:cTn id="82" dur="2000" fill="hold"/>
                                        <p:tgtEl>
                                          <p:spTgt spid="20"/>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additive="base">
                                        <p:cTn id="85" dur="2000" fill="hold"/>
                                        <p:tgtEl>
                                          <p:spTgt spid="21"/>
                                        </p:tgtEl>
                                        <p:attrNameLst>
                                          <p:attrName>ppt_x</p:attrName>
                                        </p:attrNameLst>
                                      </p:cBhvr>
                                      <p:tavLst>
                                        <p:tav tm="0">
                                          <p:val>
                                            <p:strVal val="1+#ppt_w/2"/>
                                          </p:val>
                                        </p:tav>
                                        <p:tav tm="100000">
                                          <p:val>
                                            <p:strVal val="#ppt_x"/>
                                          </p:val>
                                        </p:tav>
                                      </p:tavLst>
                                    </p:anim>
                                    <p:anim calcmode="lin" valueType="num">
                                      <p:cBhvr additive="base">
                                        <p:cTn id="86" dur="2000" fill="hold"/>
                                        <p:tgtEl>
                                          <p:spTgt spid="21"/>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additive="base">
                                        <p:cTn id="89" dur="2000" fill="hold"/>
                                        <p:tgtEl>
                                          <p:spTgt spid="22"/>
                                        </p:tgtEl>
                                        <p:attrNameLst>
                                          <p:attrName>ppt_x</p:attrName>
                                        </p:attrNameLst>
                                      </p:cBhvr>
                                      <p:tavLst>
                                        <p:tav tm="0">
                                          <p:val>
                                            <p:strVal val="1+#ppt_w/2"/>
                                          </p:val>
                                        </p:tav>
                                        <p:tav tm="100000">
                                          <p:val>
                                            <p:strVal val="#ppt_x"/>
                                          </p:val>
                                        </p:tav>
                                      </p:tavLst>
                                    </p:anim>
                                    <p:anim calcmode="lin" valueType="num">
                                      <p:cBhvr additive="base">
                                        <p:cTn id="90" dur="2000" fill="hold"/>
                                        <p:tgtEl>
                                          <p:spTgt spid="22"/>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additive="base">
                                        <p:cTn id="93" dur="2000" fill="hold"/>
                                        <p:tgtEl>
                                          <p:spTgt spid="10"/>
                                        </p:tgtEl>
                                        <p:attrNameLst>
                                          <p:attrName>ppt_x</p:attrName>
                                        </p:attrNameLst>
                                      </p:cBhvr>
                                      <p:tavLst>
                                        <p:tav tm="0">
                                          <p:val>
                                            <p:strVal val="0-#ppt_w/2"/>
                                          </p:val>
                                        </p:tav>
                                        <p:tav tm="100000">
                                          <p:val>
                                            <p:strVal val="#ppt_x"/>
                                          </p:val>
                                        </p:tav>
                                      </p:tavLst>
                                    </p:anim>
                                    <p:anim calcmode="lin" valueType="num">
                                      <p:cBhvr additive="base">
                                        <p:cTn id="94" dur="2000" fill="hold"/>
                                        <p:tgtEl>
                                          <p:spTgt spid="10"/>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additive="base">
                                        <p:cTn id="97" dur="2000" fill="hold"/>
                                        <p:tgtEl>
                                          <p:spTgt spid="12"/>
                                        </p:tgtEl>
                                        <p:attrNameLst>
                                          <p:attrName>ppt_x</p:attrName>
                                        </p:attrNameLst>
                                      </p:cBhvr>
                                      <p:tavLst>
                                        <p:tav tm="0">
                                          <p:val>
                                            <p:strVal val="0-#ppt_w/2"/>
                                          </p:val>
                                        </p:tav>
                                        <p:tav tm="100000">
                                          <p:val>
                                            <p:strVal val="#ppt_x"/>
                                          </p:val>
                                        </p:tav>
                                      </p:tavLst>
                                    </p:anim>
                                    <p:anim calcmode="lin" valueType="num">
                                      <p:cBhvr additive="base">
                                        <p:cTn id="98" dur="2000" fill="hold"/>
                                        <p:tgtEl>
                                          <p:spTgt spid="12"/>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2000" fill="hold"/>
                                        <p:tgtEl>
                                          <p:spTgt spid="28"/>
                                        </p:tgtEl>
                                        <p:attrNameLst>
                                          <p:attrName>ppt_x</p:attrName>
                                        </p:attrNameLst>
                                      </p:cBhvr>
                                      <p:tavLst>
                                        <p:tav tm="0">
                                          <p:val>
                                            <p:strVal val="0-#ppt_w/2"/>
                                          </p:val>
                                        </p:tav>
                                        <p:tav tm="100000">
                                          <p:val>
                                            <p:strVal val="#ppt_x"/>
                                          </p:val>
                                        </p:tav>
                                      </p:tavLst>
                                    </p:anim>
                                    <p:anim calcmode="lin" valueType="num">
                                      <p:cBhvr additive="base">
                                        <p:cTn id="102" dur="2000" fill="hold"/>
                                        <p:tgtEl>
                                          <p:spTgt spid="28"/>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9"/>
                                        </p:tgtEl>
                                        <p:attrNameLst>
                                          <p:attrName>style.visibility</p:attrName>
                                        </p:attrNameLst>
                                      </p:cBhvr>
                                      <p:to>
                                        <p:strVal val="visible"/>
                                      </p:to>
                                    </p:set>
                                    <p:anim calcmode="lin" valueType="num">
                                      <p:cBhvr additive="base">
                                        <p:cTn id="105" dur="2000" fill="hold"/>
                                        <p:tgtEl>
                                          <p:spTgt spid="29"/>
                                        </p:tgtEl>
                                        <p:attrNameLst>
                                          <p:attrName>ppt_x</p:attrName>
                                        </p:attrNameLst>
                                      </p:cBhvr>
                                      <p:tavLst>
                                        <p:tav tm="0">
                                          <p:val>
                                            <p:strVal val="0-#ppt_w/2"/>
                                          </p:val>
                                        </p:tav>
                                        <p:tav tm="100000">
                                          <p:val>
                                            <p:strVal val="#ppt_x"/>
                                          </p:val>
                                        </p:tav>
                                      </p:tavLst>
                                    </p:anim>
                                    <p:anim calcmode="lin" valueType="num">
                                      <p:cBhvr additive="base">
                                        <p:cTn id="106" dur="2000" fill="hold"/>
                                        <p:tgtEl>
                                          <p:spTgt spid="29"/>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30"/>
                                        </p:tgtEl>
                                        <p:attrNameLst>
                                          <p:attrName>style.visibility</p:attrName>
                                        </p:attrNameLst>
                                      </p:cBhvr>
                                      <p:to>
                                        <p:strVal val="visible"/>
                                      </p:to>
                                    </p:set>
                                    <p:anim calcmode="lin" valueType="num">
                                      <p:cBhvr additive="base">
                                        <p:cTn id="109" dur="2000" fill="hold"/>
                                        <p:tgtEl>
                                          <p:spTgt spid="30"/>
                                        </p:tgtEl>
                                        <p:attrNameLst>
                                          <p:attrName>ppt_x</p:attrName>
                                        </p:attrNameLst>
                                      </p:cBhvr>
                                      <p:tavLst>
                                        <p:tav tm="0">
                                          <p:val>
                                            <p:strVal val="0-#ppt_w/2"/>
                                          </p:val>
                                        </p:tav>
                                        <p:tav tm="100000">
                                          <p:val>
                                            <p:strVal val="#ppt_x"/>
                                          </p:val>
                                        </p:tav>
                                      </p:tavLst>
                                    </p:anim>
                                    <p:anim calcmode="lin" valueType="num">
                                      <p:cBhvr additive="base">
                                        <p:cTn id="110" dur="2000" fill="hold"/>
                                        <p:tgtEl>
                                          <p:spTgt spid="30"/>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31"/>
                                        </p:tgtEl>
                                        <p:attrNameLst>
                                          <p:attrName>style.visibility</p:attrName>
                                        </p:attrNameLst>
                                      </p:cBhvr>
                                      <p:to>
                                        <p:strVal val="visible"/>
                                      </p:to>
                                    </p:set>
                                    <p:anim calcmode="lin" valueType="num">
                                      <p:cBhvr additive="base">
                                        <p:cTn id="113" dur="2000" fill="hold"/>
                                        <p:tgtEl>
                                          <p:spTgt spid="31"/>
                                        </p:tgtEl>
                                        <p:attrNameLst>
                                          <p:attrName>ppt_x</p:attrName>
                                        </p:attrNameLst>
                                      </p:cBhvr>
                                      <p:tavLst>
                                        <p:tav tm="0">
                                          <p:val>
                                            <p:strVal val="0-#ppt_w/2"/>
                                          </p:val>
                                        </p:tav>
                                        <p:tav tm="100000">
                                          <p:val>
                                            <p:strVal val="#ppt_x"/>
                                          </p:val>
                                        </p:tav>
                                      </p:tavLst>
                                    </p:anim>
                                    <p:anim calcmode="lin" valueType="num">
                                      <p:cBhvr additive="base">
                                        <p:cTn id="114" dur="2000" fill="hold"/>
                                        <p:tgtEl>
                                          <p:spTgt spid="31"/>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32"/>
                                        </p:tgtEl>
                                        <p:attrNameLst>
                                          <p:attrName>style.visibility</p:attrName>
                                        </p:attrNameLst>
                                      </p:cBhvr>
                                      <p:to>
                                        <p:strVal val="visible"/>
                                      </p:to>
                                    </p:set>
                                    <p:anim calcmode="lin" valueType="num">
                                      <p:cBhvr additive="base">
                                        <p:cTn id="117" dur="2000" fill="hold"/>
                                        <p:tgtEl>
                                          <p:spTgt spid="32"/>
                                        </p:tgtEl>
                                        <p:attrNameLst>
                                          <p:attrName>ppt_x</p:attrName>
                                        </p:attrNameLst>
                                      </p:cBhvr>
                                      <p:tavLst>
                                        <p:tav tm="0">
                                          <p:val>
                                            <p:strVal val="0-#ppt_w/2"/>
                                          </p:val>
                                        </p:tav>
                                        <p:tav tm="100000">
                                          <p:val>
                                            <p:strVal val="#ppt_x"/>
                                          </p:val>
                                        </p:tav>
                                      </p:tavLst>
                                    </p:anim>
                                    <p:anim calcmode="lin" valueType="num">
                                      <p:cBhvr additive="base">
                                        <p:cTn id="118" dur="2000" fill="hold"/>
                                        <p:tgtEl>
                                          <p:spTgt spid="32"/>
                                        </p:tgtEl>
                                        <p:attrNameLst>
                                          <p:attrName>ppt_y</p:attrName>
                                        </p:attrNameLst>
                                      </p:cBhvr>
                                      <p:tavLst>
                                        <p:tav tm="0">
                                          <p:val>
                                            <p:strVal val="0-#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5"/>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7"/>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3"/>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4"/>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7"/>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8"/>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1"/>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3"/>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4"/>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5"/>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6"/>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7"/>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6"/>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9"/>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8"/>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19"/>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0"/>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1"/>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2"/>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0"/>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2"/>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8"/>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9"/>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30"/>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1"/>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2"/>
                                        </p:tgtEl>
                                        <p:attrNameLst>
                                          <p:attrName>r</p:attrName>
                                        </p:attrNameLst>
                                      </p:cBhvr>
                                    </p:animRot>
                                  </p:childTnLst>
                                </p:cTn>
                              </p:par>
                            </p:childTnLst>
                          </p:cTn>
                        </p:par>
                        <p:par>
                          <p:cTn id="175" fill="hold">
                            <p:stCondLst>
                              <p:cond delay="4000"/>
                            </p:stCondLst>
                            <p:childTnLst>
                              <p:par>
                                <p:cTn id="176" presetID="2" presetClass="exit" presetSubtype="6" fill="hold" nodeType="afterEffect">
                                  <p:stCondLst>
                                    <p:cond delay="0"/>
                                  </p:stCondLst>
                                  <p:childTnLst>
                                    <p:anim calcmode="lin" valueType="num">
                                      <p:cBhvr additive="base">
                                        <p:cTn id="177" dur="2000"/>
                                        <p:tgtEl>
                                          <p:spTgt spid="5"/>
                                        </p:tgtEl>
                                        <p:attrNameLst>
                                          <p:attrName>ppt_x</p:attrName>
                                        </p:attrNameLst>
                                      </p:cBhvr>
                                      <p:tavLst>
                                        <p:tav tm="0">
                                          <p:val>
                                            <p:strVal val="ppt_x"/>
                                          </p:val>
                                        </p:tav>
                                        <p:tav tm="100000">
                                          <p:val>
                                            <p:strVal val="1+ppt_w/2"/>
                                          </p:val>
                                        </p:tav>
                                      </p:tavLst>
                                    </p:anim>
                                    <p:anim calcmode="lin" valueType="num">
                                      <p:cBhvr additive="base">
                                        <p:cTn id="178" dur="2000"/>
                                        <p:tgtEl>
                                          <p:spTgt spid="5"/>
                                        </p:tgtEl>
                                        <p:attrNameLst>
                                          <p:attrName>ppt_y</p:attrName>
                                        </p:attrNameLst>
                                      </p:cBhvr>
                                      <p:tavLst>
                                        <p:tav tm="0">
                                          <p:val>
                                            <p:strVal val="ppt_y"/>
                                          </p:val>
                                        </p:tav>
                                        <p:tav tm="100000">
                                          <p:val>
                                            <p:strVal val="1+ppt_h/2"/>
                                          </p:val>
                                        </p:tav>
                                      </p:tavLst>
                                    </p:anim>
                                    <p:set>
                                      <p:cBhvr>
                                        <p:cTn id="179" dur="1" fill="hold">
                                          <p:stCondLst>
                                            <p:cond delay="1999"/>
                                          </p:stCondLst>
                                        </p:cTn>
                                        <p:tgtEl>
                                          <p:spTgt spid="5"/>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7"/>
                                        </p:tgtEl>
                                        <p:attrNameLst>
                                          <p:attrName>ppt_x</p:attrName>
                                        </p:attrNameLst>
                                      </p:cBhvr>
                                      <p:tavLst>
                                        <p:tav tm="0">
                                          <p:val>
                                            <p:strVal val="ppt_x"/>
                                          </p:val>
                                        </p:tav>
                                        <p:tav tm="100000">
                                          <p:val>
                                            <p:strVal val="1+ppt_w/2"/>
                                          </p:val>
                                        </p:tav>
                                      </p:tavLst>
                                    </p:anim>
                                    <p:anim calcmode="lin" valueType="num">
                                      <p:cBhvr additive="base">
                                        <p:cTn id="182" dur="2000"/>
                                        <p:tgtEl>
                                          <p:spTgt spid="7"/>
                                        </p:tgtEl>
                                        <p:attrNameLst>
                                          <p:attrName>ppt_y</p:attrName>
                                        </p:attrNameLst>
                                      </p:cBhvr>
                                      <p:tavLst>
                                        <p:tav tm="0">
                                          <p:val>
                                            <p:strVal val="ppt_y"/>
                                          </p:val>
                                        </p:tav>
                                        <p:tav tm="100000">
                                          <p:val>
                                            <p:strVal val="1+ppt_h/2"/>
                                          </p:val>
                                        </p:tav>
                                      </p:tavLst>
                                    </p:anim>
                                    <p:set>
                                      <p:cBhvr>
                                        <p:cTn id="183" dur="1" fill="hold">
                                          <p:stCondLst>
                                            <p:cond delay="1999"/>
                                          </p:stCondLst>
                                        </p:cTn>
                                        <p:tgtEl>
                                          <p:spTgt spid="7"/>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1+ppt_w/2"/>
                                          </p:val>
                                        </p:tav>
                                      </p:tavLst>
                                    </p:anim>
                                    <p:anim calcmode="lin" valueType="num">
                                      <p:cBhvr additive="base">
                                        <p:cTn id="186" dur="2000"/>
                                        <p:tgtEl>
                                          <p:spTgt spid="13"/>
                                        </p:tgtEl>
                                        <p:attrNameLst>
                                          <p:attrName>ppt_y</p:attrName>
                                        </p:attrNameLst>
                                      </p:cBhvr>
                                      <p:tavLst>
                                        <p:tav tm="0">
                                          <p:val>
                                            <p:strVal val="ppt_y"/>
                                          </p:val>
                                        </p:tav>
                                        <p:tav tm="100000">
                                          <p:val>
                                            <p:strVal val="1+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4"/>
                                        </p:tgtEl>
                                        <p:attrNameLst>
                                          <p:attrName>ppt_x</p:attrName>
                                        </p:attrNameLst>
                                      </p:cBhvr>
                                      <p:tavLst>
                                        <p:tav tm="0">
                                          <p:val>
                                            <p:strVal val="ppt_x"/>
                                          </p:val>
                                        </p:tav>
                                        <p:tav tm="100000">
                                          <p:val>
                                            <p:strVal val="1+ppt_w/2"/>
                                          </p:val>
                                        </p:tav>
                                      </p:tavLst>
                                    </p:anim>
                                    <p:anim calcmode="lin" valueType="num">
                                      <p:cBhvr additive="base">
                                        <p:cTn id="190" dur="2000"/>
                                        <p:tgtEl>
                                          <p:spTgt spid="14"/>
                                        </p:tgtEl>
                                        <p:attrNameLst>
                                          <p:attrName>ppt_y</p:attrName>
                                        </p:attrNameLst>
                                      </p:cBhvr>
                                      <p:tavLst>
                                        <p:tav tm="0">
                                          <p:val>
                                            <p:strVal val="ppt_y"/>
                                          </p:val>
                                        </p:tav>
                                        <p:tav tm="100000">
                                          <p:val>
                                            <p:strVal val="1+ppt_h/2"/>
                                          </p:val>
                                        </p:tav>
                                      </p:tavLst>
                                    </p:anim>
                                    <p:set>
                                      <p:cBhvr>
                                        <p:cTn id="191" dur="1" fill="hold">
                                          <p:stCondLst>
                                            <p:cond delay="1999"/>
                                          </p:stCondLst>
                                        </p:cTn>
                                        <p:tgtEl>
                                          <p:spTgt spid="14"/>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5"/>
                                        </p:tgtEl>
                                        <p:attrNameLst>
                                          <p:attrName>ppt_x</p:attrName>
                                        </p:attrNameLst>
                                      </p:cBhvr>
                                      <p:tavLst>
                                        <p:tav tm="0">
                                          <p:val>
                                            <p:strVal val="ppt_x"/>
                                          </p:val>
                                        </p:tav>
                                        <p:tav tm="100000">
                                          <p:val>
                                            <p:strVal val="1+ppt_w/2"/>
                                          </p:val>
                                        </p:tav>
                                      </p:tavLst>
                                    </p:anim>
                                    <p:anim calcmode="lin" valueType="num">
                                      <p:cBhvr additive="base">
                                        <p:cTn id="194" dur="2000"/>
                                        <p:tgtEl>
                                          <p:spTgt spid="15"/>
                                        </p:tgtEl>
                                        <p:attrNameLst>
                                          <p:attrName>ppt_y</p:attrName>
                                        </p:attrNameLst>
                                      </p:cBhvr>
                                      <p:tavLst>
                                        <p:tav tm="0">
                                          <p:val>
                                            <p:strVal val="ppt_y"/>
                                          </p:val>
                                        </p:tav>
                                        <p:tav tm="100000">
                                          <p:val>
                                            <p:strVal val="1+ppt_h/2"/>
                                          </p:val>
                                        </p:tav>
                                      </p:tavLst>
                                    </p:anim>
                                    <p:set>
                                      <p:cBhvr>
                                        <p:cTn id="195" dur="1" fill="hold">
                                          <p:stCondLst>
                                            <p:cond delay="1999"/>
                                          </p:stCondLst>
                                        </p:cTn>
                                        <p:tgtEl>
                                          <p:spTgt spid="15"/>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6"/>
                                        </p:tgtEl>
                                        <p:attrNameLst>
                                          <p:attrName>ppt_x</p:attrName>
                                        </p:attrNameLst>
                                      </p:cBhvr>
                                      <p:tavLst>
                                        <p:tav tm="0">
                                          <p:val>
                                            <p:strVal val="ppt_x"/>
                                          </p:val>
                                        </p:tav>
                                        <p:tav tm="100000">
                                          <p:val>
                                            <p:strVal val="1+ppt_w/2"/>
                                          </p:val>
                                        </p:tav>
                                      </p:tavLst>
                                    </p:anim>
                                    <p:anim calcmode="lin" valueType="num">
                                      <p:cBhvr additive="base">
                                        <p:cTn id="198" dur="2000"/>
                                        <p:tgtEl>
                                          <p:spTgt spid="16"/>
                                        </p:tgtEl>
                                        <p:attrNameLst>
                                          <p:attrName>ppt_y</p:attrName>
                                        </p:attrNameLst>
                                      </p:cBhvr>
                                      <p:tavLst>
                                        <p:tav tm="0">
                                          <p:val>
                                            <p:strVal val="ppt_y"/>
                                          </p:val>
                                        </p:tav>
                                        <p:tav tm="100000">
                                          <p:val>
                                            <p:strVal val="1+ppt_h/2"/>
                                          </p:val>
                                        </p:tav>
                                      </p:tavLst>
                                    </p:anim>
                                    <p:set>
                                      <p:cBhvr>
                                        <p:cTn id="199" dur="1" fill="hold">
                                          <p:stCondLst>
                                            <p:cond delay="1999"/>
                                          </p:stCondLst>
                                        </p:cTn>
                                        <p:tgtEl>
                                          <p:spTgt spid="16"/>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17"/>
                                        </p:tgtEl>
                                        <p:attrNameLst>
                                          <p:attrName>ppt_x</p:attrName>
                                        </p:attrNameLst>
                                      </p:cBhvr>
                                      <p:tavLst>
                                        <p:tav tm="0">
                                          <p:val>
                                            <p:strVal val="ppt_x"/>
                                          </p:val>
                                        </p:tav>
                                        <p:tav tm="100000">
                                          <p:val>
                                            <p:strVal val="1+ppt_w/2"/>
                                          </p:val>
                                        </p:tav>
                                      </p:tavLst>
                                    </p:anim>
                                    <p:anim calcmode="lin" valueType="num">
                                      <p:cBhvr additive="base">
                                        <p:cTn id="202" dur="2000"/>
                                        <p:tgtEl>
                                          <p:spTgt spid="17"/>
                                        </p:tgtEl>
                                        <p:attrNameLst>
                                          <p:attrName>ppt_y</p:attrName>
                                        </p:attrNameLst>
                                      </p:cBhvr>
                                      <p:tavLst>
                                        <p:tav tm="0">
                                          <p:val>
                                            <p:strVal val="ppt_y"/>
                                          </p:val>
                                        </p:tav>
                                        <p:tav tm="100000">
                                          <p:val>
                                            <p:strVal val="1+ppt_h/2"/>
                                          </p:val>
                                        </p:tav>
                                      </p:tavLst>
                                    </p:anim>
                                    <p:set>
                                      <p:cBhvr>
                                        <p:cTn id="203" dur="1" fill="hold">
                                          <p:stCondLst>
                                            <p:cond delay="1999"/>
                                          </p:stCondLst>
                                        </p:cTn>
                                        <p:tgtEl>
                                          <p:spTgt spid="17"/>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8"/>
                                        </p:tgtEl>
                                        <p:attrNameLst>
                                          <p:attrName>ppt_x</p:attrName>
                                        </p:attrNameLst>
                                      </p:cBhvr>
                                      <p:tavLst>
                                        <p:tav tm="0">
                                          <p:val>
                                            <p:strVal val="ppt_x"/>
                                          </p:val>
                                        </p:tav>
                                        <p:tav tm="100000">
                                          <p:val>
                                            <p:strVal val="0-ppt_w/2"/>
                                          </p:val>
                                        </p:tav>
                                      </p:tavLst>
                                    </p:anim>
                                    <p:anim calcmode="lin" valueType="num">
                                      <p:cBhvr additive="base">
                                        <p:cTn id="206" dur="2000"/>
                                        <p:tgtEl>
                                          <p:spTgt spid="8"/>
                                        </p:tgtEl>
                                        <p:attrNameLst>
                                          <p:attrName>ppt_y</p:attrName>
                                        </p:attrNameLst>
                                      </p:cBhvr>
                                      <p:tavLst>
                                        <p:tav tm="0">
                                          <p:val>
                                            <p:strVal val="ppt_y"/>
                                          </p:val>
                                        </p:tav>
                                        <p:tav tm="100000">
                                          <p:val>
                                            <p:strVal val="1+ppt_h/2"/>
                                          </p:val>
                                        </p:tav>
                                      </p:tavLst>
                                    </p:anim>
                                    <p:set>
                                      <p:cBhvr>
                                        <p:cTn id="207" dur="1" fill="hold">
                                          <p:stCondLst>
                                            <p:cond delay="1999"/>
                                          </p:stCondLst>
                                        </p:cTn>
                                        <p:tgtEl>
                                          <p:spTgt spid="8"/>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11"/>
                                        </p:tgtEl>
                                        <p:attrNameLst>
                                          <p:attrName>ppt_x</p:attrName>
                                        </p:attrNameLst>
                                      </p:cBhvr>
                                      <p:tavLst>
                                        <p:tav tm="0">
                                          <p:val>
                                            <p:strVal val="ppt_x"/>
                                          </p:val>
                                        </p:tav>
                                        <p:tav tm="100000">
                                          <p:val>
                                            <p:strVal val="0-ppt_w/2"/>
                                          </p:val>
                                        </p:tav>
                                      </p:tavLst>
                                    </p:anim>
                                    <p:anim calcmode="lin" valueType="num">
                                      <p:cBhvr additive="base">
                                        <p:cTn id="210" dur="2000"/>
                                        <p:tgtEl>
                                          <p:spTgt spid="11"/>
                                        </p:tgtEl>
                                        <p:attrNameLst>
                                          <p:attrName>ppt_y</p:attrName>
                                        </p:attrNameLst>
                                      </p:cBhvr>
                                      <p:tavLst>
                                        <p:tav tm="0">
                                          <p:val>
                                            <p:strVal val="ppt_y"/>
                                          </p:val>
                                        </p:tav>
                                        <p:tav tm="100000">
                                          <p:val>
                                            <p:strVal val="1+ppt_h/2"/>
                                          </p:val>
                                        </p:tav>
                                      </p:tavLst>
                                    </p:anim>
                                    <p:set>
                                      <p:cBhvr>
                                        <p:cTn id="211" dur="1" fill="hold">
                                          <p:stCondLst>
                                            <p:cond delay="1999"/>
                                          </p:stCondLst>
                                        </p:cTn>
                                        <p:tgtEl>
                                          <p:spTgt spid="11"/>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23"/>
                                        </p:tgtEl>
                                        <p:attrNameLst>
                                          <p:attrName>ppt_x</p:attrName>
                                        </p:attrNameLst>
                                      </p:cBhvr>
                                      <p:tavLst>
                                        <p:tav tm="0">
                                          <p:val>
                                            <p:strVal val="ppt_x"/>
                                          </p:val>
                                        </p:tav>
                                        <p:tav tm="100000">
                                          <p:val>
                                            <p:strVal val="0-ppt_w/2"/>
                                          </p:val>
                                        </p:tav>
                                      </p:tavLst>
                                    </p:anim>
                                    <p:anim calcmode="lin" valueType="num">
                                      <p:cBhvr additive="base">
                                        <p:cTn id="214" dur="2000"/>
                                        <p:tgtEl>
                                          <p:spTgt spid="23"/>
                                        </p:tgtEl>
                                        <p:attrNameLst>
                                          <p:attrName>ppt_y</p:attrName>
                                        </p:attrNameLst>
                                      </p:cBhvr>
                                      <p:tavLst>
                                        <p:tav tm="0">
                                          <p:val>
                                            <p:strVal val="ppt_y"/>
                                          </p:val>
                                        </p:tav>
                                        <p:tav tm="100000">
                                          <p:val>
                                            <p:strVal val="1+ppt_h/2"/>
                                          </p:val>
                                        </p:tav>
                                      </p:tavLst>
                                    </p:anim>
                                    <p:set>
                                      <p:cBhvr>
                                        <p:cTn id="215" dur="1" fill="hold">
                                          <p:stCondLst>
                                            <p:cond delay="1999"/>
                                          </p:stCondLst>
                                        </p:cTn>
                                        <p:tgtEl>
                                          <p:spTgt spid="23"/>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24"/>
                                        </p:tgtEl>
                                        <p:attrNameLst>
                                          <p:attrName>ppt_x</p:attrName>
                                        </p:attrNameLst>
                                      </p:cBhvr>
                                      <p:tavLst>
                                        <p:tav tm="0">
                                          <p:val>
                                            <p:strVal val="ppt_x"/>
                                          </p:val>
                                        </p:tav>
                                        <p:tav tm="100000">
                                          <p:val>
                                            <p:strVal val="0-ppt_w/2"/>
                                          </p:val>
                                        </p:tav>
                                      </p:tavLst>
                                    </p:anim>
                                    <p:anim calcmode="lin" valueType="num">
                                      <p:cBhvr additive="base">
                                        <p:cTn id="218" dur="2000"/>
                                        <p:tgtEl>
                                          <p:spTgt spid="24"/>
                                        </p:tgtEl>
                                        <p:attrNameLst>
                                          <p:attrName>ppt_y</p:attrName>
                                        </p:attrNameLst>
                                      </p:cBhvr>
                                      <p:tavLst>
                                        <p:tav tm="0">
                                          <p:val>
                                            <p:strVal val="ppt_y"/>
                                          </p:val>
                                        </p:tav>
                                        <p:tav tm="100000">
                                          <p:val>
                                            <p:strVal val="1+ppt_h/2"/>
                                          </p:val>
                                        </p:tav>
                                      </p:tavLst>
                                    </p:anim>
                                    <p:set>
                                      <p:cBhvr>
                                        <p:cTn id="219" dur="1" fill="hold">
                                          <p:stCondLst>
                                            <p:cond delay="1999"/>
                                          </p:stCondLst>
                                        </p:cTn>
                                        <p:tgtEl>
                                          <p:spTgt spid="24"/>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25"/>
                                        </p:tgtEl>
                                        <p:attrNameLst>
                                          <p:attrName>ppt_x</p:attrName>
                                        </p:attrNameLst>
                                      </p:cBhvr>
                                      <p:tavLst>
                                        <p:tav tm="0">
                                          <p:val>
                                            <p:strVal val="ppt_x"/>
                                          </p:val>
                                        </p:tav>
                                        <p:tav tm="100000">
                                          <p:val>
                                            <p:strVal val="0-ppt_w/2"/>
                                          </p:val>
                                        </p:tav>
                                      </p:tavLst>
                                    </p:anim>
                                    <p:anim calcmode="lin" valueType="num">
                                      <p:cBhvr additive="base">
                                        <p:cTn id="222" dur="2000"/>
                                        <p:tgtEl>
                                          <p:spTgt spid="25"/>
                                        </p:tgtEl>
                                        <p:attrNameLst>
                                          <p:attrName>ppt_y</p:attrName>
                                        </p:attrNameLst>
                                      </p:cBhvr>
                                      <p:tavLst>
                                        <p:tav tm="0">
                                          <p:val>
                                            <p:strVal val="ppt_y"/>
                                          </p:val>
                                        </p:tav>
                                        <p:tav tm="100000">
                                          <p:val>
                                            <p:strVal val="1+ppt_h/2"/>
                                          </p:val>
                                        </p:tav>
                                      </p:tavLst>
                                    </p:anim>
                                    <p:set>
                                      <p:cBhvr>
                                        <p:cTn id="223" dur="1" fill="hold">
                                          <p:stCondLst>
                                            <p:cond delay="1999"/>
                                          </p:stCondLst>
                                        </p:cTn>
                                        <p:tgtEl>
                                          <p:spTgt spid="25"/>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26"/>
                                        </p:tgtEl>
                                        <p:attrNameLst>
                                          <p:attrName>ppt_x</p:attrName>
                                        </p:attrNameLst>
                                      </p:cBhvr>
                                      <p:tavLst>
                                        <p:tav tm="0">
                                          <p:val>
                                            <p:strVal val="ppt_x"/>
                                          </p:val>
                                        </p:tav>
                                        <p:tav tm="100000">
                                          <p:val>
                                            <p:strVal val="0-ppt_w/2"/>
                                          </p:val>
                                        </p:tav>
                                      </p:tavLst>
                                    </p:anim>
                                    <p:anim calcmode="lin" valueType="num">
                                      <p:cBhvr additive="base">
                                        <p:cTn id="226" dur="2000"/>
                                        <p:tgtEl>
                                          <p:spTgt spid="26"/>
                                        </p:tgtEl>
                                        <p:attrNameLst>
                                          <p:attrName>ppt_y</p:attrName>
                                        </p:attrNameLst>
                                      </p:cBhvr>
                                      <p:tavLst>
                                        <p:tav tm="0">
                                          <p:val>
                                            <p:strVal val="ppt_y"/>
                                          </p:val>
                                        </p:tav>
                                        <p:tav tm="100000">
                                          <p:val>
                                            <p:strVal val="1+ppt_h/2"/>
                                          </p:val>
                                        </p:tav>
                                      </p:tavLst>
                                    </p:anim>
                                    <p:set>
                                      <p:cBhvr>
                                        <p:cTn id="227" dur="1" fill="hold">
                                          <p:stCondLst>
                                            <p:cond delay="1999"/>
                                          </p:stCondLst>
                                        </p:cTn>
                                        <p:tgtEl>
                                          <p:spTgt spid="26"/>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27"/>
                                        </p:tgtEl>
                                        <p:attrNameLst>
                                          <p:attrName>ppt_x</p:attrName>
                                        </p:attrNameLst>
                                      </p:cBhvr>
                                      <p:tavLst>
                                        <p:tav tm="0">
                                          <p:val>
                                            <p:strVal val="ppt_x"/>
                                          </p:val>
                                        </p:tav>
                                        <p:tav tm="100000">
                                          <p:val>
                                            <p:strVal val="0-ppt_w/2"/>
                                          </p:val>
                                        </p:tav>
                                      </p:tavLst>
                                    </p:anim>
                                    <p:anim calcmode="lin" valueType="num">
                                      <p:cBhvr additive="base">
                                        <p:cTn id="230" dur="2000"/>
                                        <p:tgtEl>
                                          <p:spTgt spid="27"/>
                                        </p:tgtEl>
                                        <p:attrNameLst>
                                          <p:attrName>ppt_y</p:attrName>
                                        </p:attrNameLst>
                                      </p:cBhvr>
                                      <p:tavLst>
                                        <p:tav tm="0">
                                          <p:val>
                                            <p:strVal val="ppt_y"/>
                                          </p:val>
                                        </p:tav>
                                        <p:tav tm="100000">
                                          <p:val>
                                            <p:strVal val="1+ppt_h/2"/>
                                          </p:val>
                                        </p:tav>
                                      </p:tavLst>
                                    </p:anim>
                                    <p:set>
                                      <p:cBhvr>
                                        <p:cTn id="231" dur="1" fill="hold">
                                          <p:stCondLst>
                                            <p:cond delay="1999"/>
                                          </p:stCondLst>
                                        </p:cTn>
                                        <p:tgtEl>
                                          <p:spTgt spid="27"/>
                                        </p:tgtEl>
                                        <p:attrNameLst>
                                          <p:attrName>style.visibility</p:attrName>
                                        </p:attrNameLst>
                                      </p:cBhvr>
                                      <p:to>
                                        <p:strVal val="hidden"/>
                                      </p:to>
                                    </p:set>
                                  </p:childTnLst>
                                </p:cTn>
                              </p:par>
                              <p:par>
                                <p:cTn id="232" presetID="2" presetClass="exit" presetSubtype="3" fill="hold" nodeType="withEffect">
                                  <p:stCondLst>
                                    <p:cond delay="0"/>
                                  </p:stCondLst>
                                  <p:childTnLst>
                                    <p:anim calcmode="lin" valueType="num">
                                      <p:cBhvr additive="base">
                                        <p:cTn id="233" dur="2000"/>
                                        <p:tgtEl>
                                          <p:spTgt spid="6"/>
                                        </p:tgtEl>
                                        <p:attrNameLst>
                                          <p:attrName>ppt_x</p:attrName>
                                        </p:attrNameLst>
                                      </p:cBhvr>
                                      <p:tavLst>
                                        <p:tav tm="0">
                                          <p:val>
                                            <p:strVal val="ppt_x"/>
                                          </p:val>
                                        </p:tav>
                                        <p:tav tm="100000">
                                          <p:val>
                                            <p:strVal val="1+ppt_w/2"/>
                                          </p:val>
                                        </p:tav>
                                      </p:tavLst>
                                    </p:anim>
                                    <p:anim calcmode="lin" valueType="num">
                                      <p:cBhvr additive="base">
                                        <p:cTn id="234" dur="2000"/>
                                        <p:tgtEl>
                                          <p:spTgt spid="6"/>
                                        </p:tgtEl>
                                        <p:attrNameLst>
                                          <p:attrName>ppt_y</p:attrName>
                                        </p:attrNameLst>
                                      </p:cBhvr>
                                      <p:tavLst>
                                        <p:tav tm="0">
                                          <p:val>
                                            <p:strVal val="ppt_y"/>
                                          </p:val>
                                        </p:tav>
                                        <p:tav tm="100000">
                                          <p:val>
                                            <p:strVal val="0-ppt_h/2"/>
                                          </p:val>
                                        </p:tav>
                                      </p:tavLst>
                                    </p:anim>
                                    <p:set>
                                      <p:cBhvr>
                                        <p:cTn id="235" dur="1" fill="hold">
                                          <p:stCondLst>
                                            <p:cond delay="1999"/>
                                          </p:stCondLst>
                                        </p:cTn>
                                        <p:tgtEl>
                                          <p:spTgt spid="6"/>
                                        </p:tgtEl>
                                        <p:attrNameLst>
                                          <p:attrName>style.visibility</p:attrName>
                                        </p:attrNameLst>
                                      </p:cBhvr>
                                      <p:to>
                                        <p:strVal val="hidden"/>
                                      </p:to>
                                    </p:set>
                                  </p:childTnLst>
                                </p:cTn>
                              </p:par>
                              <p:par>
                                <p:cTn id="236" presetID="2" presetClass="exit" presetSubtype="3" fill="hold" nodeType="withEffect">
                                  <p:stCondLst>
                                    <p:cond delay="0"/>
                                  </p:stCondLst>
                                  <p:childTnLst>
                                    <p:anim calcmode="lin" valueType="num">
                                      <p:cBhvr additive="base">
                                        <p:cTn id="237" dur="2000"/>
                                        <p:tgtEl>
                                          <p:spTgt spid="9"/>
                                        </p:tgtEl>
                                        <p:attrNameLst>
                                          <p:attrName>ppt_x</p:attrName>
                                        </p:attrNameLst>
                                      </p:cBhvr>
                                      <p:tavLst>
                                        <p:tav tm="0">
                                          <p:val>
                                            <p:strVal val="ppt_x"/>
                                          </p:val>
                                        </p:tav>
                                        <p:tav tm="100000">
                                          <p:val>
                                            <p:strVal val="1+ppt_w/2"/>
                                          </p:val>
                                        </p:tav>
                                      </p:tavLst>
                                    </p:anim>
                                    <p:anim calcmode="lin" valueType="num">
                                      <p:cBhvr additive="base">
                                        <p:cTn id="238" dur="2000"/>
                                        <p:tgtEl>
                                          <p:spTgt spid="9"/>
                                        </p:tgtEl>
                                        <p:attrNameLst>
                                          <p:attrName>ppt_y</p:attrName>
                                        </p:attrNameLst>
                                      </p:cBhvr>
                                      <p:tavLst>
                                        <p:tav tm="0">
                                          <p:val>
                                            <p:strVal val="ppt_y"/>
                                          </p:val>
                                        </p:tav>
                                        <p:tav tm="100000">
                                          <p:val>
                                            <p:strVal val="0-ppt_h/2"/>
                                          </p:val>
                                        </p:tav>
                                      </p:tavLst>
                                    </p:anim>
                                    <p:set>
                                      <p:cBhvr>
                                        <p:cTn id="239" dur="1" fill="hold">
                                          <p:stCondLst>
                                            <p:cond delay="1999"/>
                                          </p:stCondLst>
                                        </p:cTn>
                                        <p:tgtEl>
                                          <p:spTgt spid="9"/>
                                        </p:tgtEl>
                                        <p:attrNameLst>
                                          <p:attrName>style.visibility</p:attrName>
                                        </p:attrNameLst>
                                      </p:cBhvr>
                                      <p:to>
                                        <p:strVal val="hidden"/>
                                      </p:to>
                                    </p:set>
                                  </p:childTnLst>
                                </p:cTn>
                              </p:par>
                              <p:par>
                                <p:cTn id="240" presetID="2" presetClass="exit" presetSubtype="3" fill="hold" nodeType="withEffect">
                                  <p:stCondLst>
                                    <p:cond delay="0"/>
                                  </p:stCondLst>
                                  <p:childTnLst>
                                    <p:anim calcmode="lin" valueType="num">
                                      <p:cBhvr additive="base">
                                        <p:cTn id="241" dur="2000"/>
                                        <p:tgtEl>
                                          <p:spTgt spid="18"/>
                                        </p:tgtEl>
                                        <p:attrNameLst>
                                          <p:attrName>ppt_x</p:attrName>
                                        </p:attrNameLst>
                                      </p:cBhvr>
                                      <p:tavLst>
                                        <p:tav tm="0">
                                          <p:val>
                                            <p:strVal val="ppt_x"/>
                                          </p:val>
                                        </p:tav>
                                        <p:tav tm="100000">
                                          <p:val>
                                            <p:strVal val="1+ppt_w/2"/>
                                          </p:val>
                                        </p:tav>
                                      </p:tavLst>
                                    </p:anim>
                                    <p:anim calcmode="lin" valueType="num">
                                      <p:cBhvr additive="base">
                                        <p:cTn id="242" dur="2000"/>
                                        <p:tgtEl>
                                          <p:spTgt spid="18"/>
                                        </p:tgtEl>
                                        <p:attrNameLst>
                                          <p:attrName>ppt_y</p:attrName>
                                        </p:attrNameLst>
                                      </p:cBhvr>
                                      <p:tavLst>
                                        <p:tav tm="0">
                                          <p:val>
                                            <p:strVal val="ppt_y"/>
                                          </p:val>
                                        </p:tav>
                                        <p:tav tm="100000">
                                          <p:val>
                                            <p:strVal val="0-ppt_h/2"/>
                                          </p:val>
                                        </p:tav>
                                      </p:tavLst>
                                    </p:anim>
                                    <p:set>
                                      <p:cBhvr>
                                        <p:cTn id="243" dur="1" fill="hold">
                                          <p:stCondLst>
                                            <p:cond delay="1999"/>
                                          </p:stCondLst>
                                        </p:cTn>
                                        <p:tgtEl>
                                          <p:spTgt spid="18"/>
                                        </p:tgtEl>
                                        <p:attrNameLst>
                                          <p:attrName>style.visibility</p:attrName>
                                        </p:attrNameLst>
                                      </p:cBhvr>
                                      <p:to>
                                        <p:strVal val="hidden"/>
                                      </p:to>
                                    </p:set>
                                  </p:childTnLst>
                                </p:cTn>
                              </p:par>
                              <p:par>
                                <p:cTn id="244" presetID="2" presetClass="exit" presetSubtype="3" fill="hold" nodeType="withEffect">
                                  <p:stCondLst>
                                    <p:cond delay="0"/>
                                  </p:stCondLst>
                                  <p:childTnLst>
                                    <p:anim calcmode="lin" valueType="num">
                                      <p:cBhvr additive="base">
                                        <p:cTn id="245" dur="2000"/>
                                        <p:tgtEl>
                                          <p:spTgt spid="19"/>
                                        </p:tgtEl>
                                        <p:attrNameLst>
                                          <p:attrName>ppt_x</p:attrName>
                                        </p:attrNameLst>
                                      </p:cBhvr>
                                      <p:tavLst>
                                        <p:tav tm="0">
                                          <p:val>
                                            <p:strVal val="ppt_x"/>
                                          </p:val>
                                        </p:tav>
                                        <p:tav tm="100000">
                                          <p:val>
                                            <p:strVal val="1+ppt_w/2"/>
                                          </p:val>
                                        </p:tav>
                                      </p:tavLst>
                                    </p:anim>
                                    <p:anim calcmode="lin" valueType="num">
                                      <p:cBhvr additive="base">
                                        <p:cTn id="246" dur="2000"/>
                                        <p:tgtEl>
                                          <p:spTgt spid="19"/>
                                        </p:tgtEl>
                                        <p:attrNameLst>
                                          <p:attrName>ppt_y</p:attrName>
                                        </p:attrNameLst>
                                      </p:cBhvr>
                                      <p:tavLst>
                                        <p:tav tm="0">
                                          <p:val>
                                            <p:strVal val="ppt_y"/>
                                          </p:val>
                                        </p:tav>
                                        <p:tav tm="100000">
                                          <p:val>
                                            <p:strVal val="0-ppt_h/2"/>
                                          </p:val>
                                        </p:tav>
                                      </p:tavLst>
                                    </p:anim>
                                    <p:set>
                                      <p:cBhvr>
                                        <p:cTn id="247" dur="1" fill="hold">
                                          <p:stCondLst>
                                            <p:cond delay="1999"/>
                                          </p:stCondLst>
                                        </p:cTn>
                                        <p:tgtEl>
                                          <p:spTgt spid="19"/>
                                        </p:tgtEl>
                                        <p:attrNameLst>
                                          <p:attrName>style.visibility</p:attrName>
                                        </p:attrNameLst>
                                      </p:cBhvr>
                                      <p:to>
                                        <p:strVal val="hidden"/>
                                      </p:to>
                                    </p:set>
                                  </p:childTnLst>
                                </p:cTn>
                              </p:par>
                              <p:par>
                                <p:cTn id="248" presetID="2" presetClass="exit" presetSubtype="3" fill="hold" nodeType="withEffect">
                                  <p:stCondLst>
                                    <p:cond delay="0"/>
                                  </p:stCondLst>
                                  <p:childTnLst>
                                    <p:anim calcmode="lin" valueType="num">
                                      <p:cBhvr additive="base">
                                        <p:cTn id="249" dur="2000"/>
                                        <p:tgtEl>
                                          <p:spTgt spid="20"/>
                                        </p:tgtEl>
                                        <p:attrNameLst>
                                          <p:attrName>ppt_x</p:attrName>
                                        </p:attrNameLst>
                                      </p:cBhvr>
                                      <p:tavLst>
                                        <p:tav tm="0">
                                          <p:val>
                                            <p:strVal val="ppt_x"/>
                                          </p:val>
                                        </p:tav>
                                        <p:tav tm="100000">
                                          <p:val>
                                            <p:strVal val="1+ppt_w/2"/>
                                          </p:val>
                                        </p:tav>
                                      </p:tavLst>
                                    </p:anim>
                                    <p:anim calcmode="lin" valueType="num">
                                      <p:cBhvr additive="base">
                                        <p:cTn id="250" dur="2000"/>
                                        <p:tgtEl>
                                          <p:spTgt spid="20"/>
                                        </p:tgtEl>
                                        <p:attrNameLst>
                                          <p:attrName>ppt_y</p:attrName>
                                        </p:attrNameLst>
                                      </p:cBhvr>
                                      <p:tavLst>
                                        <p:tav tm="0">
                                          <p:val>
                                            <p:strVal val="ppt_y"/>
                                          </p:val>
                                        </p:tav>
                                        <p:tav tm="100000">
                                          <p:val>
                                            <p:strVal val="0-ppt_h/2"/>
                                          </p:val>
                                        </p:tav>
                                      </p:tavLst>
                                    </p:anim>
                                    <p:set>
                                      <p:cBhvr>
                                        <p:cTn id="251" dur="1" fill="hold">
                                          <p:stCondLst>
                                            <p:cond delay="1999"/>
                                          </p:stCondLst>
                                        </p:cTn>
                                        <p:tgtEl>
                                          <p:spTgt spid="20"/>
                                        </p:tgtEl>
                                        <p:attrNameLst>
                                          <p:attrName>style.visibility</p:attrName>
                                        </p:attrNameLst>
                                      </p:cBhvr>
                                      <p:to>
                                        <p:strVal val="hidden"/>
                                      </p:to>
                                    </p:set>
                                  </p:childTnLst>
                                </p:cTn>
                              </p:par>
                              <p:par>
                                <p:cTn id="252" presetID="2" presetClass="exit" presetSubtype="3" fill="hold" nodeType="withEffect">
                                  <p:stCondLst>
                                    <p:cond delay="0"/>
                                  </p:stCondLst>
                                  <p:childTnLst>
                                    <p:anim calcmode="lin" valueType="num">
                                      <p:cBhvr additive="base">
                                        <p:cTn id="253" dur="2000"/>
                                        <p:tgtEl>
                                          <p:spTgt spid="21"/>
                                        </p:tgtEl>
                                        <p:attrNameLst>
                                          <p:attrName>ppt_x</p:attrName>
                                        </p:attrNameLst>
                                      </p:cBhvr>
                                      <p:tavLst>
                                        <p:tav tm="0">
                                          <p:val>
                                            <p:strVal val="ppt_x"/>
                                          </p:val>
                                        </p:tav>
                                        <p:tav tm="100000">
                                          <p:val>
                                            <p:strVal val="1+ppt_w/2"/>
                                          </p:val>
                                        </p:tav>
                                      </p:tavLst>
                                    </p:anim>
                                    <p:anim calcmode="lin" valueType="num">
                                      <p:cBhvr additive="base">
                                        <p:cTn id="254" dur="2000"/>
                                        <p:tgtEl>
                                          <p:spTgt spid="21"/>
                                        </p:tgtEl>
                                        <p:attrNameLst>
                                          <p:attrName>ppt_y</p:attrName>
                                        </p:attrNameLst>
                                      </p:cBhvr>
                                      <p:tavLst>
                                        <p:tav tm="0">
                                          <p:val>
                                            <p:strVal val="ppt_y"/>
                                          </p:val>
                                        </p:tav>
                                        <p:tav tm="100000">
                                          <p:val>
                                            <p:strVal val="0-ppt_h/2"/>
                                          </p:val>
                                        </p:tav>
                                      </p:tavLst>
                                    </p:anim>
                                    <p:set>
                                      <p:cBhvr>
                                        <p:cTn id="255" dur="1" fill="hold">
                                          <p:stCondLst>
                                            <p:cond delay="1999"/>
                                          </p:stCondLst>
                                        </p:cTn>
                                        <p:tgtEl>
                                          <p:spTgt spid="21"/>
                                        </p:tgtEl>
                                        <p:attrNameLst>
                                          <p:attrName>style.visibility</p:attrName>
                                        </p:attrNameLst>
                                      </p:cBhvr>
                                      <p:to>
                                        <p:strVal val="hidden"/>
                                      </p:to>
                                    </p:set>
                                  </p:childTnLst>
                                </p:cTn>
                              </p:par>
                              <p:par>
                                <p:cTn id="256" presetID="2" presetClass="exit" presetSubtype="3" fill="hold" nodeType="withEffect">
                                  <p:stCondLst>
                                    <p:cond delay="0"/>
                                  </p:stCondLst>
                                  <p:childTnLst>
                                    <p:anim calcmode="lin" valueType="num">
                                      <p:cBhvr additive="base">
                                        <p:cTn id="257" dur="2000"/>
                                        <p:tgtEl>
                                          <p:spTgt spid="22"/>
                                        </p:tgtEl>
                                        <p:attrNameLst>
                                          <p:attrName>ppt_x</p:attrName>
                                        </p:attrNameLst>
                                      </p:cBhvr>
                                      <p:tavLst>
                                        <p:tav tm="0">
                                          <p:val>
                                            <p:strVal val="ppt_x"/>
                                          </p:val>
                                        </p:tav>
                                        <p:tav tm="100000">
                                          <p:val>
                                            <p:strVal val="1+ppt_w/2"/>
                                          </p:val>
                                        </p:tav>
                                      </p:tavLst>
                                    </p:anim>
                                    <p:anim calcmode="lin" valueType="num">
                                      <p:cBhvr additive="base">
                                        <p:cTn id="258" dur="2000"/>
                                        <p:tgtEl>
                                          <p:spTgt spid="22"/>
                                        </p:tgtEl>
                                        <p:attrNameLst>
                                          <p:attrName>ppt_y</p:attrName>
                                        </p:attrNameLst>
                                      </p:cBhvr>
                                      <p:tavLst>
                                        <p:tav tm="0">
                                          <p:val>
                                            <p:strVal val="ppt_y"/>
                                          </p:val>
                                        </p:tav>
                                        <p:tav tm="100000">
                                          <p:val>
                                            <p:strVal val="0-ppt_h/2"/>
                                          </p:val>
                                        </p:tav>
                                      </p:tavLst>
                                    </p:anim>
                                    <p:set>
                                      <p:cBhvr>
                                        <p:cTn id="259" dur="1" fill="hold">
                                          <p:stCondLst>
                                            <p:cond delay="1999"/>
                                          </p:stCondLst>
                                        </p:cTn>
                                        <p:tgtEl>
                                          <p:spTgt spid="22"/>
                                        </p:tgtEl>
                                        <p:attrNameLst>
                                          <p:attrName>style.visibility</p:attrName>
                                        </p:attrNameLst>
                                      </p:cBhvr>
                                      <p:to>
                                        <p:strVal val="hidden"/>
                                      </p:to>
                                    </p:set>
                                  </p:childTnLst>
                                </p:cTn>
                              </p:par>
                              <p:par>
                                <p:cTn id="260" presetID="2" presetClass="exit" presetSubtype="9" fill="hold" nodeType="withEffect">
                                  <p:stCondLst>
                                    <p:cond delay="0"/>
                                  </p:stCondLst>
                                  <p:childTnLst>
                                    <p:anim calcmode="lin" valueType="num">
                                      <p:cBhvr additive="base">
                                        <p:cTn id="261" dur="2000"/>
                                        <p:tgtEl>
                                          <p:spTgt spid="10"/>
                                        </p:tgtEl>
                                        <p:attrNameLst>
                                          <p:attrName>ppt_x</p:attrName>
                                        </p:attrNameLst>
                                      </p:cBhvr>
                                      <p:tavLst>
                                        <p:tav tm="0">
                                          <p:val>
                                            <p:strVal val="ppt_x"/>
                                          </p:val>
                                        </p:tav>
                                        <p:tav tm="100000">
                                          <p:val>
                                            <p:strVal val="0-ppt_w/2"/>
                                          </p:val>
                                        </p:tav>
                                      </p:tavLst>
                                    </p:anim>
                                    <p:anim calcmode="lin" valueType="num">
                                      <p:cBhvr additive="base">
                                        <p:cTn id="262" dur="2000"/>
                                        <p:tgtEl>
                                          <p:spTgt spid="10"/>
                                        </p:tgtEl>
                                        <p:attrNameLst>
                                          <p:attrName>ppt_y</p:attrName>
                                        </p:attrNameLst>
                                      </p:cBhvr>
                                      <p:tavLst>
                                        <p:tav tm="0">
                                          <p:val>
                                            <p:strVal val="ppt_y"/>
                                          </p:val>
                                        </p:tav>
                                        <p:tav tm="100000">
                                          <p:val>
                                            <p:strVal val="0-ppt_h/2"/>
                                          </p:val>
                                        </p:tav>
                                      </p:tavLst>
                                    </p:anim>
                                    <p:set>
                                      <p:cBhvr>
                                        <p:cTn id="263" dur="1" fill="hold">
                                          <p:stCondLst>
                                            <p:cond delay="1999"/>
                                          </p:stCondLst>
                                        </p:cTn>
                                        <p:tgtEl>
                                          <p:spTgt spid="10"/>
                                        </p:tgtEl>
                                        <p:attrNameLst>
                                          <p:attrName>style.visibility</p:attrName>
                                        </p:attrNameLst>
                                      </p:cBhvr>
                                      <p:to>
                                        <p:strVal val="hidden"/>
                                      </p:to>
                                    </p:set>
                                  </p:childTnLst>
                                </p:cTn>
                              </p:par>
                              <p:par>
                                <p:cTn id="264" presetID="2" presetClass="exit" presetSubtype="9" fill="hold" nodeType="withEffect">
                                  <p:stCondLst>
                                    <p:cond delay="0"/>
                                  </p:stCondLst>
                                  <p:childTnLst>
                                    <p:anim calcmode="lin" valueType="num">
                                      <p:cBhvr additive="base">
                                        <p:cTn id="265" dur="2000"/>
                                        <p:tgtEl>
                                          <p:spTgt spid="12"/>
                                        </p:tgtEl>
                                        <p:attrNameLst>
                                          <p:attrName>ppt_x</p:attrName>
                                        </p:attrNameLst>
                                      </p:cBhvr>
                                      <p:tavLst>
                                        <p:tav tm="0">
                                          <p:val>
                                            <p:strVal val="ppt_x"/>
                                          </p:val>
                                        </p:tav>
                                        <p:tav tm="100000">
                                          <p:val>
                                            <p:strVal val="0-ppt_w/2"/>
                                          </p:val>
                                        </p:tav>
                                      </p:tavLst>
                                    </p:anim>
                                    <p:anim calcmode="lin" valueType="num">
                                      <p:cBhvr additive="base">
                                        <p:cTn id="266" dur="2000"/>
                                        <p:tgtEl>
                                          <p:spTgt spid="12"/>
                                        </p:tgtEl>
                                        <p:attrNameLst>
                                          <p:attrName>ppt_y</p:attrName>
                                        </p:attrNameLst>
                                      </p:cBhvr>
                                      <p:tavLst>
                                        <p:tav tm="0">
                                          <p:val>
                                            <p:strVal val="ppt_y"/>
                                          </p:val>
                                        </p:tav>
                                        <p:tav tm="100000">
                                          <p:val>
                                            <p:strVal val="0-ppt_h/2"/>
                                          </p:val>
                                        </p:tav>
                                      </p:tavLst>
                                    </p:anim>
                                    <p:set>
                                      <p:cBhvr>
                                        <p:cTn id="267" dur="1" fill="hold">
                                          <p:stCondLst>
                                            <p:cond delay="1999"/>
                                          </p:stCondLst>
                                        </p:cTn>
                                        <p:tgtEl>
                                          <p:spTgt spid="12"/>
                                        </p:tgtEl>
                                        <p:attrNameLst>
                                          <p:attrName>style.visibility</p:attrName>
                                        </p:attrNameLst>
                                      </p:cBhvr>
                                      <p:to>
                                        <p:strVal val="hidden"/>
                                      </p:to>
                                    </p:set>
                                  </p:childTnLst>
                                </p:cTn>
                              </p:par>
                              <p:par>
                                <p:cTn id="268" presetID="2" presetClass="exit" presetSubtype="9" fill="hold" nodeType="withEffect">
                                  <p:stCondLst>
                                    <p:cond delay="0"/>
                                  </p:stCondLst>
                                  <p:childTnLst>
                                    <p:anim calcmode="lin" valueType="num">
                                      <p:cBhvr additive="base">
                                        <p:cTn id="269" dur="2000"/>
                                        <p:tgtEl>
                                          <p:spTgt spid="28"/>
                                        </p:tgtEl>
                                        <p:attrNameLst>
                                          <p:attrName>ppt_x</p:attrName>
                                        </p:attrNameLst>
                                      </p:cBhvr>
                                      <p:tavLst>
                                        <p:tav tm="0">
                                          <p:val>
                                            <p:strVal val="ppt_x"/>
                                          </p:val>
                                        </p:tav>
                                        <p:tav tm="100000">
                                          <p:val>
                                            <p:strVal val="0-ppt_w/2"/>
                                          </p:val>
                                        </p:tav>
                                      </p:tavLst>
                                    </p:anim>
                                    <p:anim calcmode="lin" valueType="num">
                                      <p:cBhvr additive="base">
                                        <p:cTn id="270" dur="2000"/>
                                        <p:tgtEl>
                                          <p:spTgt spid="28"/>
                                        </p:tgtEl>
                                        <p:attrNameLst>
                                          <p:attrName>ppt_y</p:attrName>
                                        </p:attrNameLst>
                                      </p:cBhvr>
                                      <p:tavLst>
                                        <p:tav tm="0">
                                          <p:val>
                                            <p:strVal val="ppt_y"/>
                                          </p:val>
                                        </p:tav>
                                        <p:tav tm="100000">
                                          <p:val>
                                            <p:strVal val="0-ppt_h/2"/>
                                          </p:val>
                                        </p:tav>
                                      </p:tavLst>
                                    </p:anim>
                                    <p:set>
                                      <p:cBhvr>
                                        <p:cTn id="271" dur="1" fill="hold">
                                          <p:stCondLst>
                                            <p:cond delay="1999"/>
                                          </p:stCondLst>
                                        </p:cTn>
                                        <p:tgtEl>
                                          <p:spTgt spid="28"/>
                                        </p:tgtEl>
                                        <p:attrNameLst>
                                          <p:attrName>style.visibility</p:attrName>
                                        </p:attrNameLst>
                                      </p:cBhvr>
                                      <p:to>
                                        <p:strVal val="hidden"/>
                                      </p:to>
                                    </p:set>
                                  </p:childTnLst>
                                </p:cTn>
                              </p:par>
                              <p:par>
                                <p:cTn id="272" presetID="2" presetClass="exit" presetSubtype="9" fill="hold" nodeType="withEffect">
                                  <p:stCondLst>
                                    <p:cond delay="0"/>
                                  </p:stCondLst>
                                  <p:childTnLst>
                                    <p:anim calcmode="lin" valueType="num">
                                      <p:cBhvr additive="base">
                                        <p:cTn id="273" dur="2000"/>
                                        <p:tgtEl>
                                          <p:spTgt spid="29"/>
                                        </p:tgtEl>
                                        <p:attrNameLst>
                                          <p:attrName>ppt_x</p:attrName>
                                        </p:attrNameLst>
                                      </p:cBhvr>
                                      <p:tavLst>
                                        <p:tav tm="0">
                                          <p:val>
                                            <p:strVal val="ppt_x"/>
                                          </p:val>
                                        </p:tav>
                                        <p:tav tm="100000">
                                          <p:val>
                                            <p:strVal val="0-ppt_w/2"/>
                                          </p:val>
                                        </p:tav>
                                      </p:tavLst>
                                    </p:anim>
                                    <p:anim calcmode="lin" valueType="num">
                                      <p:cBhvr additive="base">
                                        <p:cTn id="274" dur="2000"/>
                                        <p:tgtEl>
                                          <p:spTgt spid="29"/>
                                        </p:tgtEl>
                                        <p:attrNameLst>
                                          <p:attrName>ppt_y</p:attrName>
                                        </p:attrNameLst>
                                      </p:cBhvr>
                                      <p:tavLst>
                                        <p:tav tm="0">
                                          <p:val>
                                            <p:strVal val="ppt_y"/>
                                          </p:val>
                                        </p:tav>
                                        <p:tav tm="100000">
                                          <p:val>
                                            <p:strVal val="0-ppt_h/2"/>
                                          </p:val>
                                        </p:tav>
                                      </p:tavLst>
                                    </p:anim>
                                    <p:set>
                                      <p:cBhvr>
                                        <p:cTn id="275" dur="1" fill="hold">
                                          <p:stCondLst>
                                            <p:cond delay="1999"/>
                                          </p:stCondLst>
                                        </p:cTn>
                                        <p:tgtEl>
                                          <p:spTgt spid="29"/>
                                        </p:tgtEl>
                                        <p:attrNameLst>
                                          <p:attrName>style.visibility</p:attrName>
                                        </p:attrNameLst>
                                      </p:cBhvr>
                                      <p:to>
                                        <p:strVal val="hidden"/>
                                      </p:to>
                                    </p:set>
                                  </p:childTnLst>
                                </p:cTn>
                              </p:par>
                              <p:par>
                                <p:cTn id="276" presetID="2" presetClass="exit" presetSubtype="9" fill="hold" nodeType="withEffect">
                                  <p:stCondLst>
                                    <p:cond delay="0"/>
                                  </p:stCondLst>
                                  <p:childTnLst>
                                    <p:anim calcmode="lin" valueType="num">
                                      <p:cBhvr additive="base">
                                        <p:cTn id="277" dur="2000"/>
                                        <p:tgtEl>
                                          <p:spTgt spid="30"/>
                                        </p:tgtEl>
                                        <p:attrNameLst>
                                          <p:attrName>ppt_x</p:attrName>
                                        </p:attrNameLst>
                                      </p:cBhvr>
                                      <p:tavLst>
                                        <p:tav tm="0">
                                          <p:val>
                                            <p:strVal val="ppt_x"/>
                                          </p:val>
                                        </p:tav>
                                        <p:tav tm="100000">
                                          <p:val>
                                            <p:strVal val="0-ppt_w/2"/>
                                          </p:val>
                                        </p:tav>
                                      </p:tavLst>
                                    </p:anim>
                                    <p:anim calcmode="lin" valueType="num">
                                      <p:cBhvr additive="base">
                                        <p:cTn id="278" dur="2000"/>
                                        <p:tgtEl>
                                          <p:spTgt spid="30"/>
                                        </p:tgtEl>
                                        <p:attrNameLst>
                                          <p:attrName>ppt_y</p:attrName>
                                        </p:attrNameLst>
                                      </p:cBhvr>
                                      <p:tavLst>
                                        <p:tav tm="0">
                                          <p:val>
                                            <p:strVal val="ppt_y"/>
                                          </p:val>
                                        </p:tav>
                                        <p:tav tm="100000">
                                          <p:val>
                                            <p:strVal val="0-ppt_h/2"/>
                                          </p:val>
                                        </p:tav>
                                      </p:tavLst>
                                    </p:anim>
                                    <p:set>
                                      <p:cBhvr>
                                        <p:cTn id="279" dur="1" fill="hold">
                                          <p:stCondLst>
                                            <p:cond delay="1999"/>
                                          </p:stCondLst>
                                        </p:cTn>
                                        <p:tgtEl>
                                          <p:spTgt spid="30"/>
                                        </p:tgtEl>
                                        <p:attrNameLst>
                                          <p:attrName>style.visibility</p:attrName>
                                        </p:attrNameLst>
                                      </p:cBhvr>
                                      <p:to>
                                        <p:strVal val="hidden"/>
                                      </p:to>
                                    </p:set>
                                  </p:childTnLst>
                                </p:cTn>
                              </p:par>
                              <p:par>
                                <p:cTn id="280" presetID="2" presetClass="exit" presetSubtype="9" fill="hold" nodeType="withEffect">
                                  <p:stCondLst>
                                    <p:cond delay="0"/>
                                  </p:stCondLst>
                                  <p:childTnLst>
                                    <p:anim calcmode="lin" valueType="num">
                                      <p:cBhvr additive="base">
                                        <p:cTn id="281" dur="2000"/>
                                        <p:tgtEl>
                                          <p:spTgt spid="31"/>
                                        </p:tgtEl>
                                        <p:attrNameLst>
                                          <p:attrName>ppt_x</p:attrName>
                                        </p:attrNameLst>
                                      </p:cBhvr>
                                      <p:tavLst>
                                        <p:tav tm="0">
                                          <p:val>
                                            <p:strVal val="ppt_x"/>
                                          </p:val>
                                        </p:tav>
                                        <p:tav tm="100000">
                                          <p:val>
                                            <p:strVal val="0-ppt_w/2"/>
                                          </p:val>
                                        </p:tav>
                                      </p:tavLst>
                                    </p:anim>
                                    <p:anim calcmode="lin" valueType="num">
                                      <p:cBhvr additive="base">
                                        <p:cTn id="282" dur="2000"/>
                                        <p:tgtEl>
                                          <p:spTgt spid="31"/>
                                        </p:tgtEl>
                                        <p:attrNameLst>
                                          <p:attrName>ppt_y</p:attrName>
                                        </p:attrNameLst>
                                      </p:cBhvr>
                                      <p:tavLst>
                                        <p:tav tm="0">
                                          <p:val>
                                            <p:strVal val="ppt_y"/>
                                          </p:val>
                                        </p:tav>
                                        <p:tav tm="100000">
                                          <p:val>
                                            <p:strVal val="0-ppt_h/2"/>
                                          </p:val>
                                        </p:tav>
                                      </p:tavLst>
                                    </p:anim>
                                    <p:set>
                                      <p:cBhvr>
                                        <p:cTn id="283" dur="1" fill="hold">
                                          <p:stCondLst>
                                            <p:cond delay="1999"/>
                                          </p:stCondLst>
                                        </p:cTn>
                                        <p:tgtEl>
                                          <p:spTgt spid="31"/>
                                        </p:tgtEl>
                                        <p:attrNameLst>
                                          <p:attrName>style.visibility</p:attrName>
                                        </p:attrNameLst>
                                      </p:cBhvr>
                                      <p:to>
                                        <p:strVal val="hidden"/>
                                      </p:to>
                                    </p:set>
                                  </p:childTnLst>
                                </p:cTn>
                              </p:par>
                              <p:par>
                                <p:cTn id="284" presetID="2" presetClass="exit" presetSubtype="9" fill="hold" nodeType="withEffect">
                                  <p:stCondLst>
                                    <p:cond delay="0"/>
                                  </p:stCondLst>
                                  <p:childTnLst>
                                    <p:anim calcmode="lin" valueType="num">
                                      <p:cBhvr additive="base">
                                        <p:cTn id="285" dur="2000"/>
                                        <p:tgtEl>
                                          <p:spTgt spid="32"/>
                                        </p:tgtEl>
                                        <p:attrNameLst>
                                          <p:attrName>ppt_x</p:attrName>
                                        </p:attrNameLst>
                                      </p:cBhvr>
                                      <p:tavLst>
                                        <p:tav tm="0">
                                          <p:val>
                                            <p:strVal val="ppt_x"/>
                                          </p:val>
                                        </p:tav>
                                        <p:tav tm="100000">
                                          <p:val>
                                            <p:strVal val="0-ppt_w/2"/>
                                          </p:val>
                                        </p:tav>
                                      </p:tavLst>
                                    </p:anim>
                                    <p:anim calcmode="lin" valueType="num">
                                      <p:cBhvr additive="base">
                                        <p:cTn id="286" dur="2000"/>
                                        <p:tgtEl>
                                          <p:spTgt spid="32"/>
                                        </p:tgtEl>
                                        <p:attrNameLst>
                                          <p:attrName>ppt_y</p:attrName>
                                        </p:attrNameLst>
                                      </p:cBhvr>
                                      <p:tavLst>
                                        <p:tav tm="0">
                                          <p:val>
                                            <p:strVal val="ppt_y"/>
                                          </p:val>
                                        </p:tav>
                                        <p:tav tm="100000">
                                          <p:val>
                                            <p:strVal val="0-ppt_h/2"/>
                                          </p:val>
                                        </p:tav>
                                      </p:tavLst>
                                    </p:anim>
                                    <p:set>
                                      <p:cBhvr>
                                        <p:cTn id="287" dur="1" fill="hold">
                                          <p:stCondLst>
                                            <p:cond delay="1999"/>
                                          </p:stCondLst>
                                        </p:cTn>
                                        <p:tgtEl>
                                          <p:spTgt spid="32"/>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5"/>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7"/>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13"/>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14"/>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15"/>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6"/>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7"/>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8"/>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1"/>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3"/>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4"/>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5"/>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6"/>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7"/>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6"/>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9"/>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18"/>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9"/>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20"/>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21"/>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22"/>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0"/>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12"/>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8"/>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9"/>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30"/>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31"/>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32"/>
                                        </p:tgtEl>
                                        <p:attrNameLst>
                                          <p:attrName>r</p:attrName>
                                        </p:attrNameLst>
                                      </p:cBhvr>
                                    </p:animRot>
                                  </p:childTnLst>
                                </p:cTn>
                              </p:par>
                              <p:par>
                                <p:cTn id="344" presetID="23" presetClass="entr" presetSubtype="272"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ppt_w</p:attrName>
                                        </p:attrNameLst>
                                      </p:cBhvr>
                                      <p:tavLst>
                                        <p:tav tm="0">
                                          <p:val>
                                            <p:strVal val="2/3*#ppt_w"/>
                                          </p:val>
                                        </p:tav>
                                        <p:tav tm="100000">
                                          <p:val>
                                            <p:strVal val="#ppt_w"/>
                                          </p:val>
                                        </p:tav>
                                      </p:tavLst>
                                    </p:anim>
                                    <p:anim calcmode="lin" valueType="num">
                                      <p:cBhvr>
                                        <p:cTn id="347" dur="2000" fill="hold"/>
                                        <p:tgtEl>
                                          <p:spTgt spid="2"/>
                                        </p:tgtEl>
                                        <p:attrNameLst>
                                          <p:attrName>ppt_h</p:attrName>
                                        </p:attrNameLst>
                                      </p:cBhvr>
                                      <p:tavLst>
                                        <p:tav tm="0">
                                          <p:val>
                                            <p:strVal val="2/3*#ppt_h"/>
                                          </p:val>
                                        </p:tav>
                                        <p:tav tm="100000">
                                          <p:val>
                                            <p:strVal val="#ppt_h"/>
                                          </p:val>
                                        </p:tav>
                                      </p:tavLst>
                                    </p:anim>
                                  </p:childTnLst>
                                </p:cTn>
                              </p:par>
                              <p:par>
                                <p:cTn id="348" presetID="4" presetClass="entr" presetSubtype="32" fill="hold" nodeType="withEffect">
                                  <p:stCondLst>
                                    <p:cond delay="0"/>
                                  </p:stCondLst>
                                  <p:childTnLst>
                                    <p:set>
                                      <p:cBhvr>
                                        <p:cTn id="349" dur="1" fill="hold">
                                          <p:stCondLst>
                                            <p:cond delay="0"/>
                                          </p:stCondLst>
                                        </p:cTn>
                                        <p:tgtEl>
                                          <p:spTgt spid="2"/>
                                        </p:tgtEl>
                                        <p:attrNameLst>
                                          <p:attrName>style.visibility</p:attrName>
                                        </p:attrNameLst>
                                      </p:cBhvr>
                                      <p:to>
                                        <p:strVal val="visible"/>
                                      </p:to>
                                    </p:set>
                                    <p:animEffect transition="in" filter="box(out)">
                                      <p:cBhvr>
                                        <p:cTn id="35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bg>
      <p:bgPr>
        <a:gradFill flip="none" rotWithShape="1">
          <a:gsLst>
            <a:gs pos="3100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effectLst/>
      </p:bgPr>
    </p:bg>
    <p:spTree>
      <p:nvGrpSpPr>
        <p:cNvPr id="1" name=""/>
        <p:cNvGrpSpPr/>
        <p:nvPr/>
      </p:nvGrpSpPr>
      <p:grpSpPr>
        <a:xfrm>
          <a:off x="0" y="0"/>
          <a:ext cx="0" cy="0"/>
          <a:chOff x="0" y="0"/>
          <a:chExt cx="0" cy="0"/>
        </a:xfrm>
      </p:grpSpPr>
      <p:pic>
        <p:nvPicPr>
          <p:cNvPr id="2" name="1 Imagen" descr="stock-photo-2683435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328928" y="1520054"/>
            <a:ext cx="817251" cy="1143008"/>
          </a:xfrm>
          <a:prstGeom prst="rect">
            <a:avLst/>
          </a:prstGeom>
        </p:spPr>
      </p:pic>
      <p:pic>
        <p:nvPicPr>
          <p:cNvPr id="4" name="3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328928" y="2520186"/>
            <a:ext cx="817251" cy="1143008"/>
          </a:xfrm>
          <a:prstGeom prst="rect">
            <a:avLst/>
          </a:prstGeom>
        </p:spPr>
      </p:pic>
      <p:pic>
        <p:nvPicPr>
          <p:cNvPr id="5" name="4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171138" y="1520054"/>
            <a:ext cx="817251" cy="1143008"/>
          </a:xfrm>
          <a:prstGeom prst="rect">
            <a:avLst/>
          </a:prstGeom>
        </p:spPr>
      </p:pic>
      <p:pic>
        <p:nvPicPr>
          <p:cNvPr id="6" name="5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171138" y="2520186"/>
            <a:ext cx="817251" cy="1143008"/>
          </a:xfrm>
          <a:prstGeom prst="rect">
            <a:avLst/>
          </a:prstGeom>
        </p:spPr>
      </p:pic>
      <p:pic>
        <p:nvPicPr>
          <p:cNvPr id="7" name="6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742642" y="1520054"/>
            <a:ext cx="817251" cy="1143008"/>
          </a:xfrm>
          <a:prstGeom prst="rect">
            <a:avLst/>
          </a:prstGeom>
        </p:spPr>
      </p:pic>
      <p:pic>
        <p:nvPicPr>
          <p:cNvPr id="8" name="7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742642" y="2520186"/>
            <a:ext cx="817251" cy="1143008"/>
          </a:xfrm>
          <a:prstGeom prst="rect">
            <a:avLst/>
          </a:prstGeom>
        </p:spPr>
      </p:pic>
      <p:pic>
        <p:nvPicPr>
          <p:cNvPr id="9" name="8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1242708" y="1520054"/>
            <a:ext cx="817251" cy="1143008"/>
          </a:xfrm>
          <a:prstGeom prst="rect">
            <a:avLst/>
          </a:prstGeom>
        </p:spPr>
      </p:pic>
      <p:pic>
        <p:nvPicPr>
          <p:cNvPr id="10" name="9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1242708" y="2520186"/>
            <a:ext cx="817251" cy="1143008"/>
          </a:xfrm>
          <a:prstGeom prst="rect">
            <a:avLst/>
          </a:prstGeom>
        </p:spPr>
      </p:pic>
      <p:pic>
        <p:nvPicPr>
          <p:cNvPr id="11" name="10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1814213" y="1520054"/>
            <a:ext cx="817251" cy="1143008"/>
          </a:xfrm>
          <a:prstGeom prst="rect">
            <a:avLst/>
          </a:prstGeom>
        </p:spPr>
      </p:pic>
      <p:pic>
        <p:nvPicPr>
          <p:cNvPr id="12" name="11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1814213" y="2520186"/>
            <a:ext cx="817251" cy="1143008"/>
          </a:xfrm>
          <a:prstGeom prst="rect">
            <a:avLst/>
          </a:prstGeom>
        </p:spPr>
      </p:pic>
      <p:pic>
        <p:nvPicPr>
          <p:cNvPr id="13" name="12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2314279" y="1520054"/>
            <a:ext cx="817251" cy="1143008"/>
          </a:xfrm>
          <a:prstGeom prst="rect">
            <a:avLst/>
          </a:prstGeom>
        </p:spPr>
      </p:pic>
      <p:pic>
        <p:nvPicPr>
          <p:cNvPr id="14" name="13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2314279" y="2520186"/>
            <a:ext cx="817251" cy="1143008"/>
          </a:xfrm>
          <a:prstGeom prst="rect">
            <a:avLst/>
          </a:prstGeom>
        </p:spPr>
      </p:pic>
      <p:pic>
        <p:nvPicPr>
          <p:cNvPr id="15" name="14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2814343" y="1520054"/>
            <a:ext cx="817251" cy="1143008"/>
          </a:xfrm>
          <a:prstGeom prst="rect">
            <a:avLst/>
          </a:prstGeom>
        </p:spPr>
      </p:pic>
      <p:pic>
        <p:nvPicPr>
          <p:cNvPr id="16" name="15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2814343" y="2520186"/>
            <a:ext cx="817251" cy="1143008"/>
          </a:xfrm>
          <a:prstGeom prst="rect">
            <a:avLst/>
          </a:prstGeom>
        </p:spPr>
      </p:pic>
      <p:pic>
        <p:nvPicPr>
          <p:cNvPr id="17" name="16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3314409" y="1520054"/>
            <a:ext cx="817251" cy="1143008"/>
          </a:xfrm>
          <a:prstGeom prst="rect">
            <a:avLst/>
          </a:prstGeom>
        </p:spPr>
      </p:pic>
      <p:pic>
        <p:nvPicPr>
          <p:cNvPr id="18" name="17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3314409" y="2520186"/>
            <a:ext cx="817251" cy="1143008"/>
          </a:xfrm>
          <a:prstGeom prst="rect">
            <a:avLst/>
          </a:prstGeom>
        </p:spPr>
      </p:pic>
      <p:pic>
        <p:nvPicPr>
          <p:cNvPr id="19" name="18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3885913" y="1520053"/>
            <a:ext cx="817251" cy="1143008"/>
          </a:xfrm>
          <a:prstGeom prst="rect">
            <a:avLst/>
          </a:prstGeom>
        </p:spPr>
      </p:pic>
      <p:pic>
        <p:nvPicPr>
          <p:cNvPr id="20" name="19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3885913" y="2520185"/>
            <a:ext cx="817251" cy="1143008"/>
          </a:xfrm>
          <a:prstGeom prst="rect">
            <a:avLst/>
          </a:prstGeom>
        </p:spPr>
      </p:pic>
      <p:pic>
        <p:nvPicPr>
          <p:cNvPr id="21" name="20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4385979" y="1520053"/>
            <a:ext cx="817251" cy="1143008"/>
          </a:xfrm>
          <a:prstGeom prst="rect">
            <a:avLst/>
          </a:prstGeom>
        </p:spPr>
      </p:pic>
      <p:pic>
        <p:nvPicPr>
          <p:cNvPr id="22" name="21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4385979" y="2520185"/>
            <a:ext cx="817251" cy="1143008"/>
          </a:xfrm>
          <a:prstGeom prst="rect">
            <a:avLst/>
          </a:prstGeom>
        </p:spPr>
      </p:pic>
      <p:pic>
        <p:nvPicPr>
          <p:cNvPr id="23" name="22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4957485" y="1520055"/>
            <a:ext cx="817251" cy="1143008"/>
          </a:xfrm>
          <a:prstGeom prst="rect">
            <a:avLst/>
          </a:prstGeom>
        </p:spPr>
      </p:pic>
      <p:pic>
        <p:nvPicPr>
          <p:cNvPr id="24" name="23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4957485" y="2520187"/>
            <a:ext cx="817251" cy="1143008"/>
          </a:xfrm>
          <a:prstGeom prst="rect">
            <a:avLst/>
          </a:prstGeom>
        </p:spPr>
      </p:pic>
      <p:pic>
        <p:nvPicPr>
          <p:cNvPr id="25" name="24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5457551" y="1520055"/>
            <a:ext cx="817251" cy="1143008"/>
          </a:xfrm>
          <a:prstGeom prst="rect">
            <a:avLst/>
          </a:prstGeom>
        </p:spPr>
      </p:pic>
      <p:pic>
        <p:nvPicPr>
          <p:cNvPr id="26" name="25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5457551" y="2520187"/>
            <a:ext cx="817251" cy="1143008"/>
          </a:xfrm>
          <a:prstGeom prst="rect">
            <a:avLst/>
          </a:prstGeom>
        </p:spPr>
      </p:pic>
      <p:pic>
        <p:nvPicPr>
          <p:cNvPr id="27" name="26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6029055" y="1520055"/>
            <a:ext cx="817251" cy="1143008"/>
          </a:xfrm>
          <a:prstGeom prst="rect">
            <a:avLst/>
          </a:prstGeom>
        </p:spPr>
      </p:pic>
      <p:pic>
        <p:nvPicPr>
          <p:cNvPr id="28" name="27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6029055" y="2520187"/>
            <a:ext cx="817251" cy="1143008"/>
          </a:xfrm>
          <a:prstGeom prst="rect">
            <a:avLst/>
          </a:prstGeom>
        </p:spPr>
      </p:pic>
      <p:pic>
        <p:nvPicPr>
          <p:cNvPr id="29" name="28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6529121" y="1520055"/>
            <a:ext cx="817251" cy="1143008"/>
          </a:xfrm>
          <a:prstGeom prst="rect">
            <a:avLst/>
          </a:prstGeom>
        </p:spPr>
      </p:pic>
      <p:pic>
        <p:nvPicPr>
          <p:cNvPr id="30" name="29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6529121" y="2520187"/>
            <a:ext cx="817251" cy="1143008"/>
          </a:xfrm>
          <a:prstGeom prst="rect">
            <a:avLst/>
          </a:prstGeom>
        </p:spPr>
      </p:pic>
      <p:pic>
        <p:nvPicPr>
          <p:cNvPr id="31" name="30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7100626" y="1520055"/>
            <a:ext cx="817251" cy="1143008"/>
          </a:xfrm>
          <a:prstGeom prst="rect">
            <a:avLst/>
          </a:prstGeom>
        </p:spPr>
      </p:pic>
      <p:pic>
        <p:nvPicPr>
          <p:cNvPr id="32" name="31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7100626" y="2520187"/>
            <a:ext cx="817251" cy="1143008"/>
          </a:xfrm>
          <a:prstGeom prst="rect">
            <a:avLst/>
          </a:prstGeom>
        </p:spPr>
      </p:pic>
      <p:pic>
        <p:nvPicPr>
          <p:cNvPr id="33" name="32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7600692" y="1520055"/>
            <a:ext cx="817251" cy="1143008"/>
          </a:xfrm>
          <a:prstGeom prst="rect">
            <a:avLst/>
          </a:prstGeom>
        </p:spPr>
      </p:pic>
      <p:pic>
        <p:nvPicPr>
          <p:cNvPr id="34" name="33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7600692" y="2520187"/>
            <a:ext cx="817251" cy="1143008"/>
          </a:xfrm>
          <a:prstGeom prst="rect">
            <a:avLst/>
          </a:prstGeom>
        </p:spPr>
      </p:pic>
      <p:pic>
        <p:nvPicPr>
          <p:cNvPr id="35" name="34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8100756" y="1520055"/>
            <a:ext cx="817251" cy="1143008"/>
          </a:xfrm>
          <a:prstGeom prst="rect">
            <a:avLst/>
          </a:prstGeom>
        </p:spPr>
      </p:pic>
      <p:pic>
        <p:nvPicPr>
          <p:cNvPr id="36" name="35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8100756" y="2520187"/>
            <a:ext cx="817251" cy="1143008"/>
          </a:xfrm>
          <a:prstGeom prst="rect">
            <a:avLst/>
          </a:prstGeom>
        </p:spPr>
      </p:pic>
      <p:pic>
        <p:nvPicPr>
          <p:cNvPr id="37" name="36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8600822" y="1520055"/>
            <a:ext cx="817251" cy="1143008"/>
          </a:xfrm>
          <a:prstGeom prst="rect">
            <a:avLst/>
          </a:prstGeom>
        </p:spPr>
      </p:pic>
      <p:pic>
        <p:nvPicPr>
          <p:cNvPr id="38" name="37 Imagen" descr="280px-Decagonal_trapezohedron.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73394">
            <a:off x="8600822" y="2520187"/>
            <a:ext cx="817251" cy="1143008"/>
          </a:xfrm>
          <a:prstGeom prst="rect">
            <a:avLst/>
          </a:prstGeom>
        </p:spPr>
      </p:pic>
      <p:pic>
        <p:nvPicPr>
          <p:cNvPr id="3074" name="Picture 2" descr="Rendered Image"/>
          <p:cNvPicPr>
            <a:picLocks noChangeAspect="1" noChangeArrowheads="1"/>
          </p:cNvPicPr>
          <p:nvPr/>
        </p:nvPicPr>
        <p:blipFill>
          <a:blip r:embed="rId4"/>
          <a:srcRect/>
          <a:stretch>
            <a:fillRect/>
          </a:stretch>
        </p:blipFill>
        <p:spPr bwMode="auto">
          <a:xfrm rot="20612824">
            <a:off x="1370229" y="3406480"/>
            <a:ext cx="1686930" cy="778584"/>
          </a:xfrm>
          <a:prstGeom prst="rect">
            <a:avLst/>
          </a:prstGeom>
          <a:noFill/>
        </p:spPr>
      </p:pic>
      <p:sp>
        <p:nvSpPr>
          <p:cNvPr id="40" name="39 Rectángulo"/>
          <p:cNvSpPr/>
          <p:nvPr/>
        </p:nvSpPr>
        <p:spPr>
          <a:xfrm>
            <a:off x="-357222" y="-214332"/>
            <a:ext cx="9715568" cy="5786478"/>
          </a:xfrm>
          <a:prstGeom prst="rect">
            <a:avLst/>
          </a:prstGeom>
          <a:gradFill flip="none" rotWithShape="1">
            <a:gsLst>
              <a:gs pos="6700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0"/>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0-#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8"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8"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8"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0-#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8"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0-#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par>
                                <p:cTn id="95" presetID="2" presetClass="entr" presetSubtype="8"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0-#ppt_w/2"/>
                                          </p:val>
                                        </p:tav>
                                        <p:tav tm="100000">
                                          <p:val>
                                            <p:strVal val="#ppt_x"/>
                                          </p:val>
                                        </p:tav>
                                      </p:tavLst>
                                    </p:anim>
                                    <p:anim calcmode="lin" valueType="num">
                                      <p:cBhvr additive="base">
                                        <p:cTn id="98" dur="2000" fill="hold"/>
                                        <p:tgtEl>
                                          <p:spTgt spid="25"/>
                                        </p:tgtEl>
                                        <p:attrNameLst>
                                          <p:attrName>ppt_y</p:attrName>
                                        </p:attrNameLst>
                                      </p:cBhvr>
                                      <p:tavLst>
                                        <p:tav tm="0">
                                          <p:val>
                                            <p:strVal val="#ppt_y"/>
                                          </p:val>
                                        </p:tav>
                                        <p:tav tm="100000">
                                          <p:val>
                                            <p:strVal val="#ppt_y"/>
                                          </p:val>
                                        </p:tav>
                                      </p:tavLst>
                                    </p:anim>
                                  </p:childTnLst>
                                </p:cTn>
                              </p:par>
                              <p:par>
                                <p:cTn id="99" presetID="2" presetClass="entr" presetSubtype="8"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ppt_y"/>
                                          </p:val>
                                        </p:tav>
                                        <p:tav tm="100000">
                                          <p:val>
                                            <p:strVal val="#ppt_y"/>
                                          </p:val>
                                        </p:tav>
                                      </p:tavLst>
                                    </p:anim>
                                  </p:childTnLst>
                                </p:cTn>
                              </p:par>
                              <p:par>
                                <p:cTn id="103" presetID="2" presetClass="entr" presetSubtype="8"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0-#ppt_w/2"/>
                                          </p:val>
                                        </p:tav>
                                        <p:tav tm="100000">
                                          <p:val>
                                            <p:strVal val="#ppt_x"/>
                                          </p:val>
                                        </p:tav>
                                      </p:tavLst>
                                    </p:anim>
                                    <p:anim calcmode="lin" valueType="num">
                                      <p:cBhvr additive="base">
                                        <p:cTn id="106" dur="2000" fill="hold"/>
                                        <p:tgtEl>
                                          <p:spTgt spid="27"/>
                                        </p:tgtEl>
                                        <p:attrNameLst>
                                          <p:attrName>ppt_y</p:attrName>
                                        </p:attrNameLst>
                                      </p:cBhvr>
                                      <p:tavLst>
                                        <p:tav tm="0">
                                          <p:val>
                                            <p:strVal val="#ppt_y"/>
                                          </p:val>
                                        </p:tav>
                                        <p:tav tm="100000">
                                          <p:val>
                                            <p:strVal val="#ppt_y"/>
                                          </p:val>
                                        </p:tav>
                                      </p:tavLst>
                                    </p:anim>
                                  </p:childTnLst>
                                </p:cTn>
                              </p:par>
                              <p:par>
                                <p:cTn id="107" presetID="2" presetClass="entr" presetSubtype="8"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ppt_y"/>
                                          </p:val>
                                        </p:tav>
                                        <p:tav tm="100000">
                                          <p:val>
                                            <p:strVal val="#ppt_y"/>
                                          </p:val>
                                        </p:tav>
                                      </p:tavLst>
                                    </p:anim>
                                  </p:childTnLst>
                                </p:cTn>
                              </p:par>
                              <p:par>
                                <p:cTn id="111" presetID="2" presetClass="entr" presetSubtype="8"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0-#ppt_w/2"/>
                                          </p:val>
                                        </p:tav>
                                        <p:tav tm="100000">
                                          <p:val>
                                            <p:strVal val="#ppt_x"/>
                                          </p:val>
                                        </p:tav>
                                      </p:tavLst>
                                    </p:anim>
                                    <p:anim calcmode="lin" valueType="num">
                                      <p:cBhvr additive="base">
                                        <p:cTn id="114" dur="2000" fill="hold"/>
                                        <p:tgtEl>
                                          <p:spTgt spid="29"/>
                                        </p:tgtEl>
                                        <p:attrNameLst>
                                          <p:attrName>ppt_y</p:attrName>
                                        </p:attrNameLst>
                                      </p:cBhvr>
                                      <p:tavLst>
                                        <p:tav tm="0">
                                          <p:val>
                                            <p:strVal val="#ppt_y"/>
                                          </p:val>
                                        </p:tav>
                                        <p:tav tm="100000">
                                          <p:val>
                                            <p:strVal val="#ppt_y"/>
                                          </p:val>
                                        </p:tav>
                                      </p:tavLst>
                                    </p:anim>
                                  </p:childTnLst>
                                </p:cTn>
                              </p:par>
                              <p:par>
                                <p:cTn id="115" presetID="2" presetClass="entr" presetSubtype="8"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0-#ppt_w/2"/>
                                          </p:val>
                                        </p:tav>
                                        <p:tav tm="100000">
                                          <p:val>
                                            <p:strVal val="#ppt_x"/>
                                          </p:val>
                                        </p:tav>
                                      </p:tavLst>
                                    </p:anim>
                                    <p:anim calcmode="lin" valueType="num">
                                      <p:cBhvr additive="base">
                                        <p:cTn id="118" dur="2000" fill="hold"/>
                                        <p:tgtEl>
                                          <p:spTgt spid="30"/>
                                        </p:tgtEl>
                                        <p:attrNameLst>
                                          <p:attrName>ppt_y</p:attrName>
                                        </p:attrNameLst>
                                      </p:cBhvr>
                                      <p:tavLst>
                                        <p:tav tm="0">
                                          <p:val>
                                            <p:strVal val="#ppt_y"/>
                                          </p:val>
                                        </p:tav>
                                        <p:tav tm="100000">
                                          <p:val>
                                            <p:strVal val="#ppt_y"/>
                                          </p:val>
                                        </p:tav>
                                      </p:tavLst>
                                    </p:anim>
                                  </p:childTnLst>
                                </p:cTn>
                              </p:par>
                              <p:par>
                                <p:cTn id="119" presetID="2" presetClass="entr" presetSubtype="8"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0-#ppt_w/2"/>
                                          </p:val>
                                        </p:tav>
                                        <p:tav tm="100000">
                                          <p:val>
                                            <p:strVal val="#ppt_x"/>
                                          </p:val>
                                        </p:tav>
                                      </p:tavLst>
                                    </p:anim>
                                    <p:anim calcmode="lin" valueType="num">
                                      <p:cBhvr additive="base">
                                        <p:cTn id="122" dur="2000" fill="hold"/>
                                        <p:tgtEl>
                                          <p:spTgt spid="31"/>
                                        </p:tgtEl>
                                        <p:attrNameLst>
                                          <p:attrName>ppt_y</p:attrName>
                                        </p:attrNameLst>
                                      </p:cBhvr>
                                      <p:tavLst>
                                        <p:tav tm="0">
                                          <p:val>
                                            <p:strVal val="#ppt_y"/>
                                          </p:val>
                                        </p:tav>
                                        <p:tav tm="100000">
                                          <p:val>
                                            <p:strVal val="#ppt_y"/>
                                          </p:val>
                                        </p:tav>
                                      </p:tavLst>
                                    </p:anim>
                                  </p:childTnLst>
                                </p:cTn>
                              </p:par>
                              <p:par>
                                <p:cTn id="123" presetID="2" presetClass="entr" presetSubtype="8" fill="hold"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0-#ppt_w/2"/>
                                          </p:val>
                                        </p:tav>
                                        <p:tav tm="100000">
                                          <p:val>
                                            <p:strVal val="#ppt_x"/>
                                          </p:val>
                                        </p:tav>
                                      </p:tavLst>
                                    </p:anim>
                                    <p:anim calcmode="lin" valueType="num">
                                      <p:cBhvr additive="base">
                                        <p:cTn id="126" dur="2000" fill="hold"/>
                                        <p:tgtEl>
                                          <p:spTgt spid="32"/>
                                        </p:tgtEl>
                                        <p:attrNameLst>
                                          <p:attrName>ppt_y</p:attrName>
                                        </p:attrNameLst>
                                      </p:cBhvr>
                                      <p:tavLst>
                                        <p:tav tm="0">
                                          <p:val>
                                            <p:strVal val="#ppt_y"/>
                                          </p:val>
                                        </p:tav>
                                        <p:tav tm="100000">
                                          <p:val>
                                            <p:strVal val="#ppt_y"/>
                                          </p:val>
                                        </p:tav>
                                      </p:tavLst>
                                    </p:anim>
                                  </p:childTnLst>
                                </p:cTn>
                              </p:par>
                              <p:par>
                                <p:cTn id="127" presetID="2" presetClass="entr" presetSubtype="8" fill="hold"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0-#ppt_w/2"/>
                                          </p:val>
                                        </p:tav>
                                        <p:tav tm="100000">
                                          <p:val>
                                            <p:strVal val="#ppt_x"/>
                                          </p:val>
                                        </p:tav>
                                      </p:tavLst>
                                    </p:anim>
                                    <p:anim calcmode="lin" valueType="num">
                                      <p:cBhvr additive="base">
                                        <p:cTn id="130" dur="2000" fill="hold"/>
                                        <p:tgtEl>
                                          <p:spTgt spid="33"/>
                                        </p:tgtEl>
                                        <p:attrNameLst>
                                          <p:attrName>ppt_y</p:attrName>
                                        </p:attrNameLst>
                                      </p:cBhvr>
                                      <p:tavLst>
                                        <p:tav tm="0">
                                          <p:val>
                                            <p:strVal val="#ppt_y"/>
                                          </p:val>
                                        </p:tav>
                                        <p:tav tm="100000">
                                          <p:val>
                                            <p:strVal val="#ppt_y"/>
                                          </p:val>
                                        </p:tav>
                                      </p:tavLst>
                                    </p:anim>
                                  </p:childTnLst>
                                </p:cTn>
                              </p:par>
                              <p:par>
                                <p:cTn id="131" presetID="2" presetClass="entr" presetSubtype="8" fill="hold"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0-#ppt_w/2"/>
                                          </p:val>
                                        </p:tav>
                                        <p:tav tm="100000">
                                          <p:val>
                                            <p:strVal val="#ppt_x"/>
                                          </p:val>
                                        </p:tav>
                                      </p:tavLst>
                                    </p:anim>
                                    <p:anim calcmode="lin" valueType="num">
                                      <p:cBhvr additive="base">
                                        <p:cTn id="134" dur="2000" fill="hold"/>
                                        <p:tgtEl>
                                          <p:spTgt spid="34"/>
                                        </p:tgtEl>
                                        <p:attrNameLst>
                                          <p:attrName>ppt_y</p:attrName>
                                        </p:attrNameLst>
                                      </p:cBhvr>
                                      <p:tavLst>
                                        <p:tav tm="0">
                                          <p:val>
                                            <p:strVal val="#ppt_y"/>
                                          </p:val>
                                        </p:tav>
                                        <p:tav tm="100000">
                                          <p:val>
                                            <p:strVal val="#ppt_y"/>
                                          </p:val>
                                        </p:tav>
                                      </p:tavLst>
                                    </p:anim>
                                  </p:childTnLst>
                                </p:cTn>
                              </p:par>
                              <p:par>
                                <p:cTn id="135" presetID="2" presetClass="entr" presetSubtype="8" fill="hold"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0-#ppt_w/2"/>
                                          </p:val>
                                        </p:tav>
                                        <p:tav tm="100000">
                                          <p:val>
                                            <p:strVal val="#ppt_x"/>
                                          </p:val>
                                        </p:tav>
                                      </p:tavLst>
                                    </p:anim>
                                    <p:anim calcmode="lin" valueType="num">
                                      <p:cBhvr additive="base">
                                        <p:cTn id="138" dur="2000" fill="hold"/>
                                        <p:tgtEl>
                                          <p:spTgt spid="35"/>
                                        </p:tgtEl>
                                        <p:attrNameLst>
                                          <p:attrName>ppt_y</p:attrName>
                                        </p:attrNameLst>
                                      </p:cBhvr>
                                      <p:tavLst>
                                        <p:tav tm="0">
                                          <p:val>
                                            <p:strVal val="#ppt_y"/>
                                          </p:val>
                                        </p:tav>
                                        <p:tav tm="100000">
                                          <p:val>
                                            <p:strVal val="#ppt_y"/>
                                          </p:val>
                                        </p:tav>
                                      </p:tavLst>
                                    </p:anim>
                                  </p:childTnLst>
                                </p:cTn>
                              </p:par>
                              <p:par>
                                <p:cTn id="139" presetID="2" presetClass="entr" presetSubtype="8" fill="hold"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0-#ppt_w/2"/>
                                          </p:val>
                                        </p:tav>
                                        <p:tav tm="100000">
                                          <p:val>
                                            <p:strVal val="#ppt_x"/>
                                          </p:val>
                                        </p:tav>
                                      </p:tavLst>
                                    </p:anim>
                                    <p:anim calcmode="lin" valueType="num">
                                      <p:cBhvr additive="base">
                                        <p:cTn id="142" dur="2000" fill="hold"/>
                                        <p:tgtEl>
                                          <p:spTgt spid="36"/>
                                        </p:tgtEl>
                                        <p:attrNameLst>
                                          <p:attrName>ppt_y</p:attrName>
                                        </p:attrNameLst>
                                      </p:cBhvr>
                                      <p:tavLst>
                                        <p:tav tm="0">
                                          <p:val>
                                            <p:strVal val="#ppt_y"/>
                                          </p:val>
                                        </p:tav>
                                        <p:tav tm="100000">
                                          <p:val>
                                            <p:strVal val="#ppt_y"/>
                                          </p:val>
                                        </p:tav>
                                      </p:tavLst>
                                    </p:anim>
                                  </p:childTnLst>
                                </p:cTn>
                              </p:par>
                              <p:par>
                                <p:cTn id="143" presetID="2" presetClass="entr" presetSubtype="8" fill="hold"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2000" fill="hold"/>
                                        <p:tgtEl>
                                          <p:spTgt spid="37"/>
                                        </p:tgtEl>
                                        <p:attrNameLst>
                                          <p:attrName>ppt_x</p:attrName>
                                        </p:attrNameLst>
                                      </p:cBhvr>
                                      <p:tavLst>
                                        <p:tav tm="0">
                                          <p:val>
                                            <p:strVal val="0-#ppt_w/2"/>
                                          </p:val>
                                        </p:tav>
                                        <p:tav tm="100000">
                                          <p:val>
                                            <p:strVal val="#ppt_x"/>
                                          </p:val>
                                        </p:tav>
                                      </p:tavLst>
                                    </p:anim>
                                    <p:anim calcmode="lin" valueType="num">
                                      <p:cBhvr additive="base">
                                        <p:cTn id="146" dur="2000" fill="hold"/>
                                        <p:tgtEl>
                                          <p:spTgt spid="37"/>
                                        </p:tgtEl>
                                        <p:attrNameLst>
                                          <p:attrName>ppt_y</p:attrName>
                                        </p:attrNameLst>
                                      </p:cBhvr>
                                      <p:tavLst>
                                        <p:tav tm="0">
                                          <p:val>
                                            <p:strVal val="#ppt_y"/>
                                          </p:val>
                                        </p:tav>
                                        <p:tav tm="100000">
                                          <p:val>
                                            <p:strVal val="#ppt_y"/>
                                          </p:val>
                                        </p:tav>
                                      </p:tavLst>
                                    </p:anim>
                                  </p:childTnLst>
                                </p:cTn>
                              </p:par>
                              <p:par>
                                <p:cTn id="147" presetID="2" presetClass="entr" presetSubtype="8" fill="hold"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0-#ppt_w/2"/>
                                          </p:val>
                                        </p:tav>
                                        <p:tav tm="100000">
                                          <p:val>
                                            <p:strVal val="#ppt_x"/>
                                          </p:val>
                                        </p:tav>
                                      </p:tavLst>
                                    </p:anim>
                                    <p:anim calcmode="lin" valueType="num">
                                      <p:cBhvr additive="base">
                                        <p:cTn id="150" dur="2000" fill="hold"/>
                                        <p:tgtEl>
                                          <p:spTgt spid="38"/>
                                        </p:tgtEl>
                                        <p:attrNameLst>
                                          <p:attrName>ppt_y</p:attrName>
                                        </p:attrNameLst>
                                      </p:cBhvr>
                                      <p:tavLst>
                                        <p:tav tm="0">
                                          <p:val>
                                            <p:strVal val="#ppt_y"/>
                                          </p:val>
                                        </p:tav>
                                        <p:tav tm="100000">
                                          <p:val>
                                            <p:strVal val="#ppt_y"/>
                                          </p:val>
                                        </p:tav>
                                      </p:tavLst>
                                    </p:anim>
                                  </p:childTnLst>
                                </p:cTn>
                              </p:par>
                              <p:par>
                                <p:cTn id="151" presetID="19" presetClass="entr" presetSubtype="10" fill="hold" nodeType="withEffect">
                                  <p:stCondLst>
                                    <p:cond delay="0"/>
                                  </p:stCondLst>
                                  <p:childTnLst>
                                    <p:set>
                                      <p:cBhvr>
                                        <p:cTn id="152" dur="1" fill="hold">
                                          <p:stCondLst>
                                            <p:cond delay="0"/>
                                          </p:stCondLst>
                                        </p:cTn>
                                        <p:tgtEl>
                                          <p:spTgt spid="3"/>
                                        </p:tgtEl>
                                        <p:attrNameLst>
                                          <p:attrName>style.visibility</p:attrName>
                                        </p:attrNameLst>
                                      </p:cBhvr>
                                      <p:to>
                                        <p:strVal val="visible"/>
                                      </p:to>
                                    </p:set>
                                    <p:anim calcmode="lin" valueType="num">
                                      <p:cBhvr>
                                        <p:cTn id="153" dur="2000" fill="hold"/>
                                        <p:tgtEl>
                                          <p:spTgt spid="3"/>
                                        </p:tgtEl>
                                        <p:attrNameLst>
                                          <p:attrName>ppt_w</p:attrName>
                                        </p:attrNameLst>
                                      </p:cBhvr>
                                      <p:tavLst>
                                        <p:tav tm="0" fmla="#ppt_w*sin(2.5*pi*$)">
                                          <p:val>
                                            <p:fltVal val="0"/>
                                          </p:val>
                                        </p:tav>
                                        <p:tav tm="100000">
                                          <p:val>
                                            <p:fltVal val="1"/>
                                          </p:val>
                                        </p:tav>
                                      </p:tavLst>
                                    </p:anim>
                                    <p:anim calcmode="lin" valueType="num">
                                      <p:cBhvr>
                                        <p:cTn id="154" dur="2000" fill="hold"/>
                                        <p:tgtEl>
                                          <p:spTgt spid="3"/>
                                        </p:tgtEl>
                                        <p:attrNameLst>
                                          <p:attrName>ppt_h</p:attrName>
                                        </p:attrNameLst>
                                      </p:cBhvr>
                                      <p:tavLst>
                                        <p:tav tm="0">
                                          <p:val>
                                            <p:strVal val="#ppt_h"/>
                                          </p:val>
                                        </p:tav>
                                        <p:tav tm="100000">
                                          <p:val>
                                            <p:strVal val="#ppt_h"/>
                                          </p:val>
                                        </p:tav>
                                      </p:tavLst>
                                    </p:anim>
                                  </p:childTnLst>
                                </p:cTn>
                              </p:par>
                              <p:par>
                                <p:cTn id="155" presetID="19" presetClass="entr" presetSubtype="10" fill="hold" nodeType="withEffect">
                                  <p:stCondLst>
                                    <p:cond delay="0"/>
                                  </p:stCondLst>
                                  <p:childTnLst>
                                    <p:set>
                                      <p:cBhvr>
                                        <p:cTn id="156" dur="1" fill="hold">
                                          <p:stCondLst>
                                            <p:cond delay="0"/>
                                          </p:stCondLst>
                                        </p:cTn>
                                        <p:tgtEl>
                                          <p:spTgt spid="4"/>
                                        </p:tgtEl>
                                        <p:attrNameLst>
                                          <p:attrName>style.visibility</p:attrName>
                                        </p:attrNameLst>
                                      </p:cBhvr>
                                      <p:to>
                                        <p:strVal val="visible"/>
                                      </p:to>
                                    </p:set>
                                    <p:anim calcmode="lin" valueType="num">
                                      <p:cBhvr>
                                        <p:cTn id="157" dur="2000" fill="hold"/>
                                        <p:tgtEl>
                                          <p:spTgt spid="4"/>
                                        </p:tgtEl>
                                        <p:attrNameLst>
                                          <p:attrName>ppt_w</p:attrName>
                                        </p:attrNameLst>
                                      </p:cBhvr>
                                      <p:tavLst>
                                        <p:tav tm="0" fmla="#ppt_w*sin(2.5*pi*$)">
                                          <p:val>
                                            <p:fltVal val="0"/>
                                          </p:val>
                                        </p:tav>
                                        <p:tav tm="100000">
                                          <p:val>
                                            <p:fltVal val="1"/>
                                          </p:val>
                                        </p:tav>
                                      </p:tavLst>
                                    </p:anim>
                                    <p:anim calcmode="lin" valueType="num">
                                      <p:cBhvr>
                                        <p:cTn id="158" dur="2000" fill="hold"/>
                                        <p:tgtEl>
                                          <p:spTgt spid="4"/>
                                        </p:tgtEl>
                                        <p:attrNameLst>
                                          <p:attrName>ppt_h</p:attrName>
                                        </p:attrNameLst>
                                      </p:cBhvr>
                                      <p:tavLst>
                                        <p:tav tm="0">
                                          <p:val>
                                            <p:strVal val="#ppt_h"/>
                                          </p:val>
                                        </p:tav>
                                        <p:tav tm="100000">
                                          <p:val>
                                            <p:strVal val="#ppt_h"/>
                                          </p:val>
                                        </p:tav>
                                      </p:tavLst>
                                    </p:anim>
                                  </p:childTnLst>
                                </p:cTn>
                              </p:par>
                              <p:par>
                                <p:cTn id="159" presetID="19" presetClass="entr" presetSubtype="10" fill="hold" nodeType="withEffect">
                                  <p:stCondLst>
                                    <p:cond delay="0"/>
                                  </p:stCondLst>
                                  <p:childTnLst>
                                    <p:set>
                                      <p:cBhvr>
                                        <p:cTn id="160" dur="1" fill="hold">
                                          <p:stCondLst>
                                            <p:cond delay="0"/>
                                          </p:stCondLst>
                                        </p:cTn>
                                        <p:tgtEl>
                                          <p:spTgt spid="5"/>
                                        </p:tgtEl>
                                        <p:attrNameLst>
                                          <p:attrName>style.visibility</p:attrName>
                                        </p:attrNameLst>
                                      </p:cBhvr>
                                      <p:to>
                                        <p:strVal val="visible"/>
                                      </p:to>
                                    </p:set>
                                    <p:anim calcmode="lin" valueType="num">
                                      <p:cBhvr>
                                        <p:cTn id="161" dur="2000" fill="hold"/>
                                        <p:tgtEl>
                                          <p:spTgt spid="5"/>
                                        </p:tgtEl>
                                        <p:attrNameLst>
                                          <p:attrName>ppt_w</p:attrName>
                                        </p:attrNameLst>
                                      </p:cBhvr>
                                      <p:tavLst>
                                        <p:tav tm="0" fmla="#ppt_w*sin(2.5*pi*$)">
                                          <p:val>
                                            <p:fltVal val="0"/>
                                          </p:val>
                                        </p:tav>
                                        <p:tav tm="100000">
                                          <p:val>
                                            <p:fltVal val="1"/>
                                          </p:val>
                                        </p:tav>
                                      </p:tavLst>
                                    </p:anim>
                                    <p:anim calcmode="lin" valueType="num">
                                      <p:cBhvr>
                                        <p:cTn id="162" dur="2000" fill="hold"/>
                                        <p:tgtEl>
                                          <p:spTgt spid="5"/>
                                        </p:tgtEl>
                                        <p:attrNameLst>
                                          <p:attrName>ppt_h</p:attrName>
                                        </p:attrNameLst>
                                      </p:cBhvr>
                                      <p:tavLst>
                                        <p:tav tm="0">
                                          <p:val>
                                            <p:strVal val="#ppt_h"/>
                                          </p:val>
                                        </p:tav>
                                        <p:tav tm="100000">
                                          <p:val>
                                            <p:strVal val="#ppt_h"/>
                                          </p:val>
                                        </p:tav>
                                      </p:tavLst>
                                    </p:anim>
                                  </p:childTnLst>
                                </p:cTn>
                              </p:par>
                              <p:par>
                                <p:cTn id="163" presetID="19" presetClass="entr" presetSubtype="5" fill="hold" nodeType="withEffect">
                                  <p:stCondLst>
                                    <p:cond delay="0"/>
                                  </p:stCondLst>
                                  <p:childTnLst>
                                    <p:set>
                                      <p:cBhvr>
                                        <p:cTn id="164" dur="1" fill="hold">
                                          <p:stCondLst>
                                            <p:cond delay="0"/>
                                          </p:stCondLst>
                                        </p:cTn>
                                        <p:tgtEl>
                                          <p:spTgt spid="6"/>
                                        </p:tgtEl>
                                        <p:attrNameLst>
                                          <p:attrName>style.visibility</p:attrName>
                                        </p:attrNameLst>
                                      </p:cBhvr>
                                      <p:to>
                                        <p:strVal val="visible"/>
                                      </p:to>
                                    </p:set>
                                    <p:anim calcmode="lin" valueType="num">
                                      <p:cBhvr>
                                        <p:cTn id="165" dur="2000" fill="hold"/>
                                        <p:tgtEl>
                                          <p:spTgt spid="6"/>
                                        </p:tgtEl>
                                        <p:attrNameLst>
                                          <p:attrName>ppt_w</p:attrName>
                                        </p:attrNameLst>
                                      </p:cBhvr>
                                      <p:tavLst>
                                        <p:tav tm="0">
                                          <p:val>
                                            <p:strVal val="#ppt_w"/>
                                          </p:val>
                                        </p:tav>
                                        <p:tav tm="100000">
                                          <p:val>
                                            <p:strVal val="#ppt_w"/>
                                          </p:val>
                                        </p:tav>
                                      </p:tavLst>
                                    </p:anim>
                                    <p:anim calcmode="lin" valueType="num">
                                      <p:cBhvr>
                                        <p:cTn id="166" dur="2000" fill="hold"/>
                                        <p:tgtEl>
                                          <p:spTgt spid="6"/>
                                        </p:tgtEl>
                                        <p:attrNameLst>
                                          <p:attrName>ppt_h</p:attrName>
                                        </p:attrNameLst>
                                      </p:cBhvr>
                                      <p:tavLst>
                                        <p:tav tm="0" fmla="#ppt_h*sin(2.5*pi*$)">
                                          <p:val>
                                            <p:fltVal val="0"/>
                                          </p:val>
                                        </p:tav>
                                        <p:tav tm="100000">
                                          <p:val>
                                            <p:fltVal val="1"/>
                                          </p:val>
                                        </p:tav>
                                      </p:tavLst>
                                    </p:anim>
                                  </p:childTnLst>
                                </p:cTn>
                              </p:par>
                              <p:par>
                                <p:cTn id="167" presetID="19" presetClass="entr" presetSubtype="10" fill="hold" nodeType="withEffect">
                                  <p:stCondLst>
                                    <p:cond delay="0"/>
                                  </p:stCondLst>
                                  <p:childTnLst>
                                    <p:set>
                                      <p:cBhvr>
                                        <p:cTn id="168" dur="1" fill="hold">
                                          <p:stCondLst>
                                            <p:cond delay="0"/>
                                          </p:stCondLst>
                                        </p:cTn>
                                        <p:tgtEl>
                                          <p:spTgt spid="7"/>
                                        </p:tgtEl>
                                        <p:attrNameLst>
                                          <p:attrName>style.visibility</p:attrName>
                                        </p:attrNameLst>
                                      </p:cBhvr>
                                      <p:to>
                                        <p:strVal val="visible"/>
                                      </p:to>
                                    </p:set>
                                    <p:anim calcmode="lin" valueType="num">
                                      <p:cBhvr>
                                        <p:cTn id="169" dur="2000" fill="hold"/>
                                        <p:tgtEl>
                                          <p:spTgt spid="7"/>
                                        </p:tgtEl>
                                        <p:attrNameLst>
                                          <p:attrName>ppt_w</p:attrName>
                                        </p:attrNameLst>
                                      </p:cBhvr>
                                      <p:tavLst>
                                        <p:tav tm="0" fmla="#ppt_w*sin(2.5*pi*$)">
                                          <p:val>
                                            <p:fltVal val="0"/>
                                          </p:val>
                                        </p:tav>
                                        <p:tav tm="100000">
                                          <p:val>
                                            <p:fltVal val="1"/>
                                          </p:val>
                                        </p:tav>
                                      </p:tavLst>
                                    </p:anim>
                                    <p:anim calcmode="lin" valueType="num">
                                      <p:cBhvr>
                                        <p:cTn id="170" dur="2000" fill="hold"/>
                                        <p:tgtEl>
                                          <p:spTgt spid="7"/>
                                        </p:tgtEl>
                                        <p:attrNameLst>
                                          <p:attrName>ppt_h</p:attrName>
                                        </p:attrNameLst>
                                      </p:cBhvr>
                                      <p:tavLst>
                                        <p:tav tm="0">
                                          <p:val>
                                            <p:strVal val="#ppt_h"/>
                                          </p:val>
                                        </p:tav>
                                        <p:tav tm="100000">
                                          <p:val>
                                            <p:strVal val="#ppt_h"/>
                                          </p:val>
                                        </p:tav>
                                      </p:tavLst>
                                    </p:anim>
                                  </p:childTnLst>
                                </p:cTn>
                              </p:par>
                              <p:par>
                                <p:cTn id="171" presetID="19" presetClass="entr" presetSubtype="10" fill="hold" nodeType="withEffect">
                                  <p:stCondLst>
                                    <p:cond delay="0"/>
                                  </p:stCondLst>
                                  <p:childTnLst>
                                    <p:set>
                                      <p:cBhvr>
                                        <p:cTn id="172" dur="1" fill="hold">
                                          <p:stCondLst>
                                            <p:cond delay="0"/>
                                          </p:stCondLst>
                                        </p:cTn>
                                        <p:tgtEl>
                                          <p:spTgt spid="8"/>
                                        </p:tgtEl>
                                        <p:attrNameLst>
                                          <p:attrName>style.visibility</p:attrName>
                                        </p:attrNameLst>
                                      </p:cBhvr>
                                      <p:to>
                                        <p:strVal val="visible"/>
                                      </p:to>
                                    </p:set>
                                    <p:anim calcmode="lin" valueType="num">
                                      <p:cBhvr>
                                        <p:cTn id="173" dur="2000" fill="hold"/>
                                        <p:tgtEl>
                                          <p:spTgt spid="8"/>
                                        </p:tgtEl>
                                        <p:attrNameLst>
                                          <p:attrName>ppt_w</p:attrName>
                                        </p:attrNameLst>
                                      </p:cBhvr>
                                      <p:tavLst>
                                        <p:tav tm="0" fmla="#ppt_w*sin(2.5*pi*$)">
                                          <p:val>
                                            <p:fltVal val="0"/>
                                          </p:val>
                                        </p:tav>
                                        <p:tav tm="100000">
                                          <p:val>
                                            <p:fltVal val="1"/>
                                          </p:val>
                                        </p:tav>
                                      </p:tavLst>
                                    </p:anim>
                                    <p:anim calcmode="lin" valueType="num">
                                      <p:cBhvr>
                                        <p:cTn id="174" dur="2000" fill="hold"/>
                                        <p:tgtEl>
                                          <p:spTgt spid="8"/>
                                        </p:tgtEl>
                                        <p:attrNameLst>
                                          <p:attrName>ppt_h</p:attrName>
                                        </p:attrNameLst>
                                      </p:cBhvr>
                                      <p:tavLst>
                                        <p:tav tm="0">
                                          <p:val>
                                            <p:strVal val="#ppt_h"/>
                                          </p:val>
                                        </p:tav>
                                        <p:tav tm="100000">
                                          <p:val>
                                            <p:strVal val="#ppt_h"/>
                                          </p:val>
                                        </p:tav>
                                      </p:tavLst>
                                    </p:anim>
                                  </p:childTnLst>
                                </p:cTn>
                              </p:par>
                              <p:par>
                                <p:cTn id="175" presetID="19" presetClass="entr" presetSubtype="5" fill="hold" nodeType="withEffect">
                                  <p:stCondLst>
                                    <p:cond delay="0"/>
                                  </p:stCondLst>
                                  <p:childTnLst>
                                    <p:set>
                                      <p:cBhvr>
                                        <p:cTn id="176" dur="1" fill="hold">
                                          <p:stCondLst>
                                            <p:cond delay="0"/>
                                          </p:stCondLst>
                                        </p:cTn>
                                        <p:tgtEl>
                                          <p:spTgt spid="9"/>
                                        </p:tgtEl>
                                        <p:attrNameLst>
                                          <p:attrName>style.visibility</p:attrName>
                                        </p:attrNameLst>
                                      </p:cBhvr>
                                      <p:to>
                                        <p:strVal val="visible"/>
                                      </p:to>
                                    </p:set>
                                    <p:anim calcmode="lin" valueType="num">
                                      <p:cBhvr>
                                        <p:cTn id="177" dur="2000" fill="hold"/>
                                        <p:tgtEl>
                                          <p:spTgt spid="9"/>
                                        </p:tgtEl>
                                        <p:attrNameLst>
                                          <p:attrName>ppt_w</p:attrName>
                                        </p:attrNameLst>
                                      </p:cBhvr>
                                      <p:tavLst>
                                        <p:tav tm="0">
                                          <p:val>
                                            <p:strVal val="#ppt_w"/>
                                          </p:val>
                                        </p:tav>
                                        <p:tav tm="100000">
                                          <p:val>
                                            <p:strVal val="#ppt_w"/>
                                          </p:val>
                                        </p:tav>
                                      </p:tavLst>
                                    </p:anim>
                                    <p:anim calcmode="lin" valueType="num">
                                      <p:cBhvr>
                                        <p:cTn id="178" dur="2000" fill="hold"/>
                                        <p:tgtEl>
                                          <p:spTgt spid="9"/>
                                        </p:tgtEl>
                                        <p:attrNameLst>
                                          <p:attrName>ppt_h</p:attrName>
                                        </p:attrNameLst>
                                      </p:cBhvr>
                                      <p:tavLst>
                                        <p:tav tm="0" fmla="#ppt_h*sin(2.5*pi*$)">
                                          <p:val>
                                            <p:fltVal val="0"/>
                                          </p:val>
                                        </p:tav>
                                        <p:tav tm="100000">
                                          <p:val>
                                            <p:fltVal val="1"/>
                                          </p:val>
                                        </p:tav>
                                      </p:tavLst>
                                    </p:anim>
                                  </p:childTnLst>
                                </p:cTn>
                              </p:par>
                              <p:par>
                                <p:cTn id="179" presetID="19" presetClass="entr" presetSubtype="5" fill="hold" nodeType="withEffect">
                                  <p:stCondLst>
                                    <p:cond delay="0"/>
                                  </p:stCondLst>
                                  <p:childTnLst>
                                    <p:set>
                                      <p:cBhvr>
                                        <p:cTn id="180" dur="1" fill="hold">
                                          <p:stCondLst>
                                            <p:cond delay="0"/>
                                          </p:stCondLst>
                                        </p:cTn>
                                        <p:tgtEl>
                                          <p:spTgt spid="10"/>
                                        </p:tgtEl>
                                        <p:attrNameLst>
                                          <p:attrName>style.visibility</p:attrName>
                                        </p:attrNameLst>
                                      </p:cBhvr>
                                      <p:to>
                                        <p:strVal val="visible"/>
                                      </p:to>
                                    </p:set>
                                    <p:anim calcmode="lin" valueType="num">
                                      <p:cBhvr>
                                        <p:cTn id="181" dur="2000" fill="hold"/>
                                        <p:tgtEl>
                                          <p:spTgt spid="10"/>
                                        </p:tgtEl>
                                        <p:attrNameLst>
                                          <p:attrName>ppt_w</p:attrName>
                                        </p:attrNameLst>
                                      </p:cBhvr>
                                      <p:tavLst>
                                        <p:tav tm="0">
                                          <p:val>
                                            <p:strVal val="#ppt_w"/>
                                          </p:val>
                                        </p:tav>
                                        <p:tav tm="100000">
                                          <p:val>
                                            <p:strVal val="#ppt_w"/>
                                          </p:val>
                                        </p:tav>
                                      </p:tavLst>
                                    </p:anim>
                                    <p:anim calcmode="lin" valueType="num">
                                      <p:cBhvr>
                                        <p:cTn id="182" dur="2000" fill="hold"/>
                                        <p:tgtEl>
                                          <p:spTgt spid="10"/>
                                        </p:tgtEl>
                                        <p:attrNameLst>
                                          <p:attrName>ppt_h</p:attrName>
                                        </p:attrNameLst>
                                      </p:cBhvr>
                                      <p:tavLst>
                                        <p:tav tm="0" fmla="#ppt_h*sin(2.5*pi*$)">
                                          <p:val>
                                            <p:fltVal val="0"/>
                                          </p:val>
                                        </p:tav>
                                        <p:tav tm="100000">
                                          <p:val>
                                            <p:fltVal val="1"/>
                                          </p:val>
                                        </p:tav>
                                      </p:tavLst>
                                    </p:anim>
                                  </p:childTnLst>
                                </p:cTn>
                              </p:par>
                              <p:par>
                                <p:cTn id="183" presetID="19" presetClass="entr" presetSubtype="10" fill="hold" nodeType="withEffect">
                                  <p:stCondLst>
                                    <p:cond delay="0"/>
                                  </p:stCondLst>
                                  <p:childTnLst>
                                    <p:set>
                                      <p:cBhvr>
                                        <p:cTn id="184" dur="1" fill="hold">
                                          <p:stCondLst>
                                            <p:cond delay="0"/>
                                          </p:stCondLst>
                                        </p:cTn>
                                        <p:tgtEl>
                                          <p:spTgt spid="11"/>
                                        </p:tgtEl>
                                        <p:attrNameLst>
                                          <p:attrName>style.visibility</p:attrName>
                                        </p:attrNameLst>
                                      </p:cBhvr>
                                      <p:to>
                                        <p:strVal val="visible"/>
                                      </p:to>
                                    </p:set>
                                    <p:anim calcmode="lin" valueType="num">
                                      <p:cBhvr>
                                        <p:cTn id="185" dur="2000" fill="hold"/>
                                        <p:tgtEl>
                                          <p:spTgt spid="11"/>
                                        </p:tgtEl>
                                        <p:attrNameLst>
                                          <p:attrName>ppt_w</p:attrName>
                                        </p:attrNameLst>
                                      </p:cBhvr>
                                      <p:tavLst>
                                        <p:tav tm="0" fmla="#ppt_w*sin(2.5*pi*$)">
                                          <p:val>
                                            <p:fltVal val="0"/>
                                          </p:val>
                                        </p:tav>
                                        <p:tav tm="100000">
                                          <p:val>
                                            <p:fltVal val="1"/>
                                          </p:val>
                                        </p:tav>
                                      </p:tavLst>
                                    </p:anim>
                                    <p:anim calcmode="lin" valueType="num">
                                      <p:cBhvr>
                                        <p:cTn id="186" dur="2000" fill="hold"/>
                                        <p:tgtEl>
                                          <p:spTgt spid="11"/>
                                        </p:tgtEl>
                                        <p:attrNameLst>
                                          <p:attrName>ppt_h</p:attrName>
                                        </p:attrNameLst>
                                      </p:cBhvr>
                                      <p:tavLst>
                                        <p:tav tm="0">
                                          <p:val>
                                            <p:strVal val="#ppt_h"/>
                                          </p:val>
                                        </p:tav>
                                        <p:tav tm="100000">
                                          <p:val>
                                            <p:strVal val="#ppt_h"/>
                                          </p:val>
                                        </p:tav>
                                      </p:tavLst>
                                    </p:anim>
                                  </p:childTnLst>
                                </p:cTn>
                              </p:par>
                              <p:par>
                                <p:cTn id="187" presetID="19" presetClass="entr" presetSubtype="10" fill="hold" nodeType="withEffect">
                                  <p:stCondLst>
                                    <p:cond delay="0"/>
                                  </p:stCondLst>
                                  <p:childTnLst>
                                    <p:set>
                                      <p:cBhvr>
                                        <p:cTn id="188" dur="1" fill="hold">
                                          <p:stCondLst>
                                            <p:cond delay="0"/>
                                          </p:stCondLst>
                                        </p:cTn>
                                        <p:tgtEl>
                                          <p:spTgt spid="12"/>
                                        </p:tgtEl>
                                        <p:attrNameLst>
                                          <p:attrName>style.visibility</p:attrName>
                                        </p:attrNameLst>
                                      </p:cBhvr>
                                      <p:to>
                                        <p:strVal val="visible"/>
                                      </p:to>
                                    </p:set>
                                    <p:anim calcmode="lin" valueType="num">
                                      <p:cBhvr>
                                        <p:cTn id="189" dur="2000" fill="hold"/>
                                        <p:tgtEl>
                                          <p:spTgt spid="12"/>
                                        </p:tgtEl>
                                        <p:attrNameLst>
                                          <p:attrName>ppt_w</p:attrName>
                                        </p:attrNameLst>
                                      </p:cBhvr>
                                      <p:tavLst>
                                        <p:tav tm="0" fmla="#ppt_w*sin(2.5*pi*$)">
                                          <p:val>
                                            <p:fltVal val="0"/>
                                          </p:val>
                                        </p:tav>
                                        <p:tav tm="100000">
                                          <p:val>
                                            <p:fltVal val="1"/>
                                          </p:val>
                                        </p:tav>
                                      </p:tavLst>
                                    </p:anim>
                                    <p:anim calcmode="lin" valueType="num">
                                      <p:cBhvr>
                                        <p:cTn id="190" dur="2000" fill="hold"/>
                                        <p:tgtEl>
                                          <p:spTgt spid="12"/>
                                        </p:tgtEl>
                                        <p:attrNameLst>
                                          <p:attrName>ppt_h</p:attrName>
                                        </p:attrNameLst>
                                      </p:cBhvr>
                                      <p:tavLst>
                                        <p:tav tm="0">
                                          <p:val>
                                            <p:strVal val="#ppt_h"/>
                                          </p:val>
                                        </p:tav>
                                        <p:tav tm="100000">
                                          <p:val>
                                            <p:strVal val="#ppt_h"/>
                                          </p:val>
                                        </p:tav>
                                      </p:tavLst>
                                    </p:anim>
                                  </p:childTnLst>
                                </p:cTn>
                              </p:par>
                              <p:par>
                                <p:cTn id="191" presetID="19" presetClass="entr" presetSubtype="5" fill="hold" nodeType="withEffect">
                                  <p:stCondLst>
                                    <p:cond delay="0"/>
                                  </p:stCondLst>
                                  <p:childTnLst>
                                    <p:set>
                                      <p:cBhvr>
                                        <p:cTn id="192" dur="1" fill="hold">
                                          <p:stCondLst>
                                            <p:cond delay="0"/>
                                          </p:stCondLst>
                                        </p:cTn>
                                        <p:tgtEl>
                                          <p:spTgt spid="13"/>
                                        </p:tgtEl>
                                        <p:attrNameLst>
                                          <p:attrName>style.visibility</p:attrName>
                                        </p:attrNameLst>
                                      </p:cBhvr>
                                      <p:to>
                                        <p:strVal val="visible"/>
                                      </p:to>
                                    </p:set>
                                    <p:anim calcmode="lin" valueType="num">
                                      <p:cBhvr>
                                        <p:cTn id="193" dur="2000" fill="hold"/>
                                        <p:tgtEl>
                                          <p:spTgt spid="13"/>
                                        </p:tgtEl>
                                        <p:attrNameLst>
                                          <p:attrName>ppt_w</p:attrName>
                                        </p:attrNameLst>
                                      </p:cBhvr>
                                      <p:tavLst>
                                        <p:tav tm="0">
                                          <p:val>
                                            <p:strVal val="#ppt_w"/>
                                          </p:val>
                                        </p:tav>
                                        <p:tav tm="100000">
                                          <p:val>
                                            <p:strVal val="#ppt_w"/>
                                          </p:val>
                                        </p:tav>
                                      </p:tavLst>
                                    </p:anim>
                                    <p:anim calcmode="lin" valueType="num">
                                      <p:cBhvr>
                                        <p:cTn id="194" dur="2000" fill="hold"/>
                                        <p:tgtEl>
                                          <p:spTgt spid="13"/>
                                        </p:tgtEl>
                                        <p:attrNameLst>
                                          <p:attrName>ppt_h</p:attrName>
                                        </p:attrNameLst>
                                      </p:cBhvr>
                                      <p:tavLst>
                                        <p:tav tm="0" fmla="#ppt_h*sin(2.5*pi*$)">
                                          <p:val>
                                            <p:fltVal val="0"/>
                                          </p:val>
                                        </p:tav>
                                        <p:tav tm="100000">
                                          <p:val>
                                            <p:fltVal val="1"/>
                                          </p:val>
                                        </p:tav>
                                      </p:tavLst>
                                    </p:anim>
                                  </p:childTnLst>
                                </p:cTn>
                              </p:par>
                              <p:par>
                                <p:cTn id="195" presetID="19" presetClass="entr" presetSubtype="5" fill="hold" nodeType="withEffect">
                                  <p:stCondLst>
                                    <p:cond delay="0"/>
                                  </p:stCondLst>
                                  <p:childTnLst>
                                    <p:set>
                                      <p:cBhvr>
                                        <p:cTn id="196" dur="1" fill="hold">
                                          <p:stCondLst>
                                            <p:cond delay="0"/>
                                          </p:stCondLst>
                                        </p:cTn>
                                        <p:tgtEl>
                                          <p:spTgt spid="14"/>
                                        </p:tgtEl>
                                        <p:attrNameLst>
                                          <p:attrName>style.visibility</p:attrName>
                                        </p:attrNameLst>
                                      </p:cBhvr>
                                      <p:to>
                                        <p:strVal val="visible"/>
                                      </p:to>
                                    </p:set>
                                    <p:anim calcmode="lin" valueType="num">
                                      <p:cBhvr>
                                        <p:cTn id="197" dur="2000" fill="hold"/>
                                        <p:tgtEl>
                                          <p:spTgt spid="14"/>
                                        </p:tgtEl>
                                        <p:attrNameLst>
                                          <p:attrName>ppt_w</p:attrName>
                                        </p:attrNameLst>
                                      </p:cBhvr>
                                      <p:tavLst>
                                        <p:tav tm="0">
                                          <p:val>
                                            <p:strVal val="#ppt_w"/>
                                          </p:val>
                                        </p:tav>
                                        <p:tav tm="100000">
                                          <p:val>
                                            <p:strVal val="#ppt_w"/>
                                          </p:val>
                                        </p:tav>
                                      </p:tavLst>
                                    </p:anim>
                                    <p:anim calcmode="lin" valueType="num">
                                      <p:cBhvr>
                                        <p:cTn id="198" dur="2000" fill="hold"/>
                                        <p:tgtEl>
                                          <p:spTgt spid="14"/>
                                        </p:tgtEl>
                                        <p:attrNameLst>
                                          <p:attrName>ppt_h</p:attrName>
                                        </p:attrNameLst>
                                      </p:cBhvr>
                                      <p:tavLst>
                                        <p:tav tm="0" fmla="#ppt_h*sin(2.5*pi*$)">
                                          <p:val>
                                            <p:fltVal val="0"/>
                                          </p:val>
                                        </p:tav>
                                        <p:tav tm="100000">
                                          <p:val>
                                            <p:fltVal val="1"/>
                                          </p:val>
                                        </p:tav>
                                      </p:tavLst>
                                    </p:anim>
                                  </p:childTnLst>
                                </p:cTn>
                              </p:par>
                              <p:par>
                                <p:cTn id="199" presetID="19" presetClass="entr" presetSubtype="10" fill="hold" nodeType="withEffect">
                                  <p:stCondLst>
                                    <p:cond delay="0"/>
                                  </p:stCondLst>
                                  <p:childTnLst>
                                    <p:set>
                                      <p:cBhvr>
                                        <p:cTn id="200" dur="1" fill="hold">
                                          <p:stCondLst>
                                            <p:cond delay="0"/>
                                          </p:stCondLst>
                                        </p:cTn>
                                        <p:tgtEl>
                                          <p:spTgt spid="15"/>
                                        </p:tgtEl>
                                        <p:attrNameLst>
                                          <p:attrName>style.visibility</p:attrName>
                                        </p:attrNameLst>
                                      </p:cBhvr>
                                      <p:to>
                                        <p:strVal val="visible"/>
                                      </p:to>
                                    </p:set>
                                    <p:anim calcmode="lin" valueType="num">
                                      <p:cBhvr>
                                        <p:cTn id="201" dur="2000" fill="hold"/>
                                        <p:tgtEl>
                                          <p:spTgt spid="15"/>
                                        </p:tgtEl>
                                        <p:attrNameLst>
                                          <p:attrName>ppt_w</p:attrName>
                                        </p:attrNameLst>
                                      </p:cBhvr>
                                      <p:tavLst>
                                        <p:tav tm="0" fmla="#ppt_w*sin(2.5*pi*$)">
                                          <p:val>
                                            <p:fltVal val="0"/>
                                          </p:val>
                                        </p:tav>
                                        <p:tav tm="100000">
                                          <p:val>
                                            <p:fltVal val="1"/>
                                          </p:val>
                                        </p:tav>
                                      </p:tavLst>
                                    </p:anim>
                                    <p:anim calcmode="lin" valueType="num">
                                      <p:cBhvr>
                                        <p:cTn id="202" dur="2000" fill="hold"/>
                                        <p:tgtEl>
                                          <p:spTgt spid="15"/>
                                        </p:tgtEl>
                                        <p:attrNameLst>
                                          <p:attrName>ppt_h</p:attrName>
                                        </p:attrNameLst>
                                      </p:cBhvr>
                                      <p:tavLst>
                                        <p:tav tm="0">
                                          <p:val>
                                            <p:strVal val="#ppt_h"/>
                                          </p:val>
                                        </p:tav>
                                        <p:tav tm="100000">
                                          <p:val>
                                            <p:strVal val="#ppt_h"/>
                                          </p:val>
                                        </p:tav>
                                      </p:tavLst>
                                    </p:anim>
                                  </p:childTnLst>
                                </p:cTn>
                              </p:par>
                              <p:par>
                                <p:cTn id="203" presetID="19" presetClass="entr" presetSubtype="10" fill="hold" nodeType="withEffect">
                                  <p:stCondLst>
                                    <p:cond delay="0"/>
                                  </p:stCondLst>
                                  <p:childTnLst>
                                    <p:set>
                                      <p:cBhvr>
                                        <p:cTn id="204" dur="1" fill="hold">
                                          <p:stCondLst>
                                            <p:cond delay="0"/>
                                          </p:stCondLst>
                                        </p:cTn>
                                        <p:tgtEl>
                                          <p:spTgt spid="16"/>
                                        </p:tgtEl>
                                        <p:attrNameLst>
                                          <p:attrName>style.visibility</p:attrName>
                                        </p:attrNameLst>
                                      </p:cBhvr>
                                      <p:to>
                                        <p:strVal val="visible"/>
                                      </p:to>
                                    </p:set>
                                    <p:anim calcmode="lin" valueType="num">
                                      <p:cBhvr>
                                        <p:cTn id="205" dur="2000" fill="hold"/>
                                        <p:tgtEl>
                                          <p:spTgt spid="16"/>
                                        </p:tgtEl>
                                        <p:attrNameLst>
                                          <p:attrName>ppt_w</p:attrName>
                                        </p:attrNameLst>
                                      </p:cBhvr>
                                      <p:tavLst>
                                        <p:tav tm="0" fmla="#ppt_w*sin(2.5*pi*$)">
                                          <p:val>
                                            <p:fltVal val="0"/>
                                          </p:val>
                                        </p:tav>
                                        <p:tav tm="100000">
                                          <p:val>
                                            <p:fltVal val="1"/>
                                          </p:val>
                                        </p:tav>
                                      </p:tavLst>
                                    </p:anim>
                                    <p:anim calcmode="lin" valueType="num">
                                      <p:cBhvr>
                                        <p:cTn id="206" dur="2000" fill="hold"/>
                                        <p:tgtEl>
                                          <p:spTgt spid="16"/>
                                        </p:tgtEl>
                                        <p:attrNameLst>
                                          <p:attrName>ppt_h</p:attrName>
                                        </p:attrNameLst>
                                      </p:cBhvr>
                                      <p:tavLst>
                                        <p:tav tm="0">
                                          <p:val>
                                            <p:strVal val="#ppt_h"/>
                                          </p:val>
                                        </p:tav>
                                        <p:tav tm="100000">
                                          <p:val>
                                            <p:strVal val="#ppt_h"/>
                                          </p:val>
                                        </p:tav>
                                      </p:tavLst>
                                    </p:anim>
                                  </p:childTnLst>
                                </p:cTn>
                              </p:par>
                              <p:par>
                                <p:cTn id="207" presetID="19" presetClass="entr" presetSubtype="5" fill="hold" nodeType="withEffect">
                                  <p:stCondLst>
                                    <p:cond delay="0"/>
                                  </p:stCondLst>
                                  <p:childTnLst>
                                    <p:set>
                                      <p:cBhvr>
                                        <p:cTn id="208" dur="1" fill="hold">
                                          <p:stCondLst>
                                            <p:cond delay="0"/>
                                          </p:stCondLst>
                                        </p:cTn>
                                        <p:tgtEl>
                                          <p:spTgt spid="17"/>
                                        </p:tgtEl>
                                        <p:attrNameLst>
                                          <p:attrName>style.visibility</p:attrName>
                                        </p:attrNameLst>
                                      </p:cBhvr>
                                      <p:to>
                                        <p:strVal val="visible"/>
                                      </p:to>
                                    </p:set>
                                    <p:anim calcmode="lin" valueType="num">
                                      <p:cBhvr>
                                        <p:cTn id="209" dur="2000" fill="hold"/>
                                        <p:tgtEl>
                                          <p:spTgt spid="17"/>
                                        </p:tgtEl>
                                        <p:attrNameLst>
                                          <p:attrName>ppt_w</p:attrName>
                                        </p:attrNameLst>
                                      </p:cBhvr>
                                      <p:tavLst>
                                        <p:tav tm="0">
                                          <p:val>
                                            <p:strVal val="#ppt_w"/>
                                          </p:val>
                                        </p:tav>
                                        <p:tav tm="100000">
                                          <p:val>
                                            <p:strVal val="#ppt_w"/>
                                          </p:val>
                                        </p:tav>
                                      </p:tavLst>
                                    </p:anim>
                                    <p:anim calcmode="lin" valueType="num">
                                      <p:cBhvr>
                                        <p:cTn id="210" dur="2000" fill="hold"/>
                                        <p:tgtEl>
                                          <p:spTgt spid="17"/>
                                        </p:tgtEl>
                                        <p:attrNameLst>
                                          <p:attrName>ppt_h</p:attrName>
                                        </p:attrNameLst>
                                      </p:cBhvr>
                                      <p:tavLst>
                                        <p:tav tm="0" fmla="#ppt_h*sin(2.5*pi*$)">
                                          <p:val>
                                            <p:fltVal val="0"/>
                                          </p:val>
                                        </p:tav>
                                        <p:tav tm="100000">
                                          <p:val>
                                            <p:fltVal val="1"/>
                                          </p:val>
                                        </p:tav>
                                      </p:tavLst>
                                    </p:anim>
                                  </p:childTnLst>
                                </p:cTn>
                              </p:par>
                              <p:par>
                                <p:cTn id="211" presetID="19" presetClass="entr" presetSubtype="5" fill="hold" nodeType="withEffect">
                                  <p:stCondLst>
                                    <p:cond delay="0"/>
                                  </p:stCondLst>
                                  <p:childTnLst>
                                    <p:set>
                                      <p:cBhvr>
                                        <p:cTn id="212" dur="1" fill="hold">
                                          <p:stCondLst>
                                            <p:cond delay="0"/>
                                          </p:stCondLst>
                                        </p:cTn>
                                        <p:tgtEl>
                                          <p:spTgt spid="18"/>
                                        </p:tgtEl>
                                        <p:attrNameLst>
                                          <p:attrName>style.visibility</p:attrName>
                                        </p:attrNameLst>
                                      </p:cBhvr>
                                      <p:to>
                                        <p:strVal val="visible"/>
                                      </p:to>
                                    </p:set>
                                    <p:anim calcmode="lin" valueType="num">
                                      <p:cBhvr>
                                        <p:cTn id="213" dur="2000" fill="hold"/>
                                        <p:tgtEl>
                                          <p:spTgt spid="18"/>
                                        </p:tgtEl>
                                        <p:attrNameLst>
                                          <p:attrName>ppt_w</p:attrName>
                                        </p:attrNameLst>
                                      </p:cBhvr>
                                      <p:tavLst>
                                        <p:tav tm="0">
                                          <p:val>
                                            <p:strVal val="#ppt_w"/>
                                          </p:val>
                                        </p:tav>
                                        <p:tav tm="100000">
                                          <p:val>
                                            <p:strVal val="#ppt_w"/>
                                          </p:val>
                                        </p:tav>
                                      </p:tavLst>
                                    </p:anim>
                                    <p:anim calcmode="lin" valueType="num">
                                      <p:cBhvr>
                                        <p:cTn id="214" dur="2000" fill="hold"/>
                                        <p:tgtEl>
                                          <p:spTgt spid="18"/>
                                        </p:tgtEl>
                                        <p:attrNameLst>
                                          <p:attrName>ppt_h</p:attrName>
                                        </p:attrNameLst>
                                      </p:cBhvr>
                                      <p:tavLst>
                                        <p:tav tm="0" fmla="#ppt_h*sin(2.5*pi*$)">
                                          <p:val>
                                            <p:fltVal val="0"/>
                                          </p:val>
                                        </p:tav>
                                        <p:tav tm="100000">
                                          <p:val>
                                            <p:fltVal val="1"/>
                                          </p:val>
                                        </p:tav>
                                      </p:tavLst>
                                    </p:anim>
                                  </p:childTnLst>
                                </p:cTn>
                              </p:par>
                              <p:par>
                                <p:cTn id="215" presetID="19" presetClass="entr" presetSubtype="10" fill="hold" nodeType="withEffect">
                                  <p:stCondLst>
                                    <p:cond delay="0"/>
                                  </p:stCondLst>
                                  <p:childTnLst>
                                    <p:set>
                                      <p:cBhvr>
                                        <p:cTn id="216" dur="1" fill="hold">
                                          <p:stCondLst>
                                            <p:cond delay="0"/>
                                          </p:stCondLst>
                                        </p:cTn>
                                        <p:tgtEl>
                                          <p:spTgt spid="19"/>
                                        </p:tgtEl>
                                        <p:attrNameLst>
                                          <p:attrName>style.visibility</p:attrName>
                                        </p:attrNameLst>
                                      </p:cBhvr>
                                      <p:to>
                                        <p:strVal val="visible"/>
                                      </p:to>
                                    </p:set>
                                    <p:anim calcmode="lin" valueType="num">
                                      <p:cBhvr>
                                        <p:cTn id="217" dur="2000" fill="hold"/>
                                        <p:tgtEl>
                                          <p:spTgt spid="19"/>
                                        </p:tgtEl>
                                        <p:attrNameLst>
                                          <p:attrName>ppt_w</p:attrName>
                                        </p:attrNameLst>
                                      </p:cBhvr>
                                      <p:tavLst>
                                        <p:tav tm="0" fmla="#ppt_w*sin(2.5*pi*$)">
                                          <p:val>
                                            <p:fltVal val="0"/>
                                          </p:val>
                                        </p:tav>
                                        <p:tav tm="100000">
                                          <p:val>
                                            <p:fltVal val="1"/>
                                          </p:val>
                                        </p:tav>
                                      </p:tavLst>
                                    </p:anim>
                                    <p:anim calcmode="lin" valueType="num">
                                      <p:cBhvr>
                                        <p:cTn id="218" dur="2000" fill="hold"/>
                                        <p:tgtEl>
                                          <p:spTgt spid="19"/>
                                        </p:tgtEl>
                                        <p:attrNameLst>
                                          <p:attrName>ppt_h</p:attrName>
                                        </p:attrNameLst>
                                      </p:cBhvr>
                                      <p:tavLst>
                                        <p:tav tm="0">
                                          <p:val>
                                            <p:strVal val="#ppt_h"/>
                                          </p:val>
                                        </p:tav>
                                        <p:tav tm="100000">
                                          <p:val>
                                            <p:strVal val="#ppt_h"/>
                                          </p:val>
                                        </p:tav>
                                      </p:tavLst>
                                    </p:anim>
                                  </p:childTnLst>
                                </p:cTn>
                              </p:par>
                              <p:par>
                                <p:cTn id="219" presetID="19" presetClass="entr" presetSubtype="10" fill="hold" nodeType="withEffect">
                                  <p:stCondLst>
                                    <p:cond delay="0"/>
                                  </p:stCondLst>
                                  <p:childTnLst>
                                    <p:set>
                                      <p:cBhvr>
                                        <p:cTn id="220" dur="1" fill="hold">
                                          <p:stCondLst>
                                            <p:cond delay="0"/>
                                          </p:stCondLst>
                                        </p:cTn>
                                        <p:tgtEl>
                                          <p:spTgt spid="20"/>
                                        </p:tgtEl>
                                        <p:attrNameLst>
                                          <p:attrName>style.visibility</p:attrName>
                                        </p:attrNameLst>
                                      </p:cBhvr>
                                      <p:to>
                                        <p:strVal val="visible"/>
                                      </p:to>
                                    </p:set>
                                    <p:anim calcmode="lin" valueType="num">
                                      <p:cBhvr>
                                        <p:cTn id="221" dur="2000" fill="hold"/>
                                        <p:tgtEl>
                                          <p:spTgt spid="20"/>
                                        </p:tgtEl>
                                        <p:attrNameLst>
                                          <p:attrName>ppt_w</p:attrName>
                                        </p:attrNameLst>
                                      </p:cBhvr>
                                      <p:tavLst>
                                        <p:tav tm="0" fmla="#ppt_w*sin(2.5*pi*$)">
                                          <p:val>
                                            <p:fltVal val="0"/>
                                          </p:val>
                                        </p:tav>
                                        <p:tav tm="100000">
                                          <p:val>
                                            <p:fltVal val="1"/>
                                          </p:val>
                                        </p:tav>
                                      </p:tavLst>
                                    </p:anim>
                                    <p:anim calcmode="lin" valueType="num">
                                      <p:cBhvr>
                                        <p:cTn id="222" dur="2000" fill="hold"/>
                                        <p:tgtEl>
                                          <p:spTgt spid="20"/>
                                        </p:tgtEl>
                                        <p:attrNameLst>
                                          <p:attrName>ppt_h</p:attrName>
                                        </p:attrNameLst>
                                      </p:cBhvr>
                                      <p:tavLst>
                                        <p:tav tm="0">
                                          <p:val>
                                            <p:strVal val="#ppt_h"/>
                                          </p:val>
                                        </p:tav>
                                        <p:tav tm="100000">
                                          <p:val>
                                            <p:strVal val="#ppt_h"/>
                                          </p:val>
                                        </p:tav>
                                      </p:tavLst>
                                    </p:anim>
                                  </p:childTnLst>
                                </p:cTn>
                              </p:par>
                              <p:par>
                                <p:cTn id="223" presetID="19" presetClass="entr" presetSubtype="5" fill="hold" nodeType="withEffect">
                                  <p:stCondLst>
                                    <p:cond delay="0"/>
                                  </p:stCondLst>
                                  <p:childTnLst>
                                    <p:set>
                                      <p:cBhvr>
                                        <p:cTn id="224" dur="1" fill="hold">
                                          <p:stCondLst>
                                            <p:cond delay="0"/>
                                          </p:stCondLst>
                                        </p:cTn>
                                        <p:tgtEl>
                                          <p:spTgt spid="21"/>
                                        </p:tgtEl>
                                        <p:attrNameLst>
                                          <p:attrName>style.visibility</p:attrName>
                                        </p:attrNameLst>
                                      </p:cBhvr>
                                      <p:to>
                                        <p:strVal val="visible"/>
                                      </p:to>
                                    </p:set>
                                    <p:anim calcmode="lin" valueType="num">
                                      <p:cBhvr>
                                        <p:cTn id="225" dur="2000" fill="hold"/>
                                        <p:tgtEl>
                                          <p:spTgt spid="21"/>
                                        </p:tgtEl>
                                        <p:attrNameLst>
                                          <p:attrName>ppt_w</p:attrName>
                                        </p:attrNameLst>
                                      </p:cBhvr>
                                      <p:tavLst>
                                        <p:tav tm="0">
                                          <p:val>
                                            <p:strVal val="#ppt_w"/>
                                          </p:val>
                                        </p:tav>
                                        <p:tav tm="100000">
                                          <p:val>
                                            <p:strVal val="#ppt_w"/>
                                          </p:val>
                                        </p:tav>
                                      </p:tavLst>
                                    </p:anim>
                                    <p:anim calcmode="lin" valueType="num">
                                      <p:cBhvr>
                                        <p:cTn id="226" dur="2000" fill="hold"/>
                                        <p:tgtEl>
                                          <p:spTgt spid="21"/>
                                        </p:tgtEl>
                                        <p:attrNameLst>
                                          <p:attrName>ppt_h</p:attrName>
                                        </p:attrNameLst>
                                      </p:cBhvr>
                                      <p:tavLst>
                                        <p:tav tm="0" fmla="#ppt_h*sin(2.5*pi*$)">
                                          <p:val>
                                            <p:fltVal val="0"/>
                                          </p:val>
                                        </p:tav>
                                        <p:tav tm="100000">
                                          <p:val>
                                            <p:fltVal val="1"/>
                                          </p:val>
                                        </p:tav>
                                      </p:tavLst>
                                    </p:anim>
                                  </p:childTnLst>
                                </p:cTn>
                              </p:par>
                              <p:par>
                                <p:cTn id="227" presetID="19" presetClass="entr" presetSubtype="5" fill="hold" nodeType="withEffect">
                                  <p:stCondLst>
                                    <p:cond delay="0"/>
                                  </p:stCondLst>
                                  <p:childTnLst>
                                    <p:set>
                                      <p:cBhvr>
                                        <p:cTn id="228" dur="1" fill="hold">
                                          <p:stCondLst>
                                            <p:cond delay="0"/>
                                          </p:stCondLst>
                                        </p:cTn>
                                        <p:tgtEl>
                                          <p:spTgt spid="22"/>
                                        </p:tgtEl>
                                        <p:attrNameLst>
                                          <p:attrName>style.visibility</p:attrName>
                                        </p:attrNameLst>
                                      </p:cBhvr>
                                      <p:to>
                                        <p:strVal val="visible"/>
                                      </p:to>
                                    </p:set>
                                    <p:anim calcmode="lin" valueType="num">
                                      <p:cBhvr>
                                        <p:cTn id="229" dur="2000" fill="hold"/>
                                        <p:tgtEl>
                                          <p:spTgt spid="22"/>
                                        </p:tgtEl>
                                        <p:attrNameLst>
                                          <p:attrName>ppt_w</p:attrName>
                                        </p:attrNameLst>
                                      </p:cBhvr>
                                      <p:tavLst>
                                        <p:tav tm="0">
                                          <p:val>
                                            <p:strVal val="#ppt_w"/>
                                          </p:val>
                                        </p:tav>
                                        <p:tav tm="100000">
                                          <p:val>
                                            <p:strVal val="#ppt_w"/>
                                          </p:val>
                                        </p:tav>
                                      </p:tavLst>
                                    </p:anim>
                                    <p:anim calcmode="lin" valueType="num">
                                      <p:cBhvr>
                                        <p:cTn id="230" dur="2000" fill="hold"/>
                                        <p:tgtEl>
                                          <p:spTgt spid="22"/>
                                        </p:tgtEl>
                                        <p:attrNameLst>
                                          <p:attrName>ppt_h</p:attrName>
                                        </p:attrNameLst>
                                      </p:cBhvr>
                                      <p:tavLst>
                                        <p:tav tm="0" fmla="#ppt_h*sin(2.5*pi*$)">
                                          <p:val>
                                            <p:fltVal val="0"/>
                                          </p:val>
                                        </p:tav>
                                        <p:tav tm="100000">
                                          <p:val>
                                            <p:fltVal val="1"/>
                                          </p:val>
                                        </p:tav>
                                      </p:tavLst>
                                    </p:anim>
                                  </p:childTnLst>
                                </p:cTn>
                              </p:par>
                              <p:par>
                                <p:cTn id="231" presetID="19" presetClass="entr" presetSubtype="10" fill="hold" nodeType="withEffect">
                                  <p:stCondLst>
                                    <p:cond delay="0"/>
                                  </p:stCondLst>
                                  <p:childTnLst>
                                    <p:set>
                                      <p:cBhvr>
                                        <p:cTn id="232" dur="1" fill="hold">
                                          <p:stCondLst>
                                            <p:cond delay="0"/>
                                          </p:stCondLst>
                                        </p:cTn>
                                        <p:tgtEl>
                                          <p:spTgt spid="23"/>
                                        </p:tgtEl>
                                        <p:attrNameLst>
                                          <p:attrName>style.visibility</p:attrName>
                                        </p:attrNameLst>
                                      </p:cBhvr>
                                      <p:to>
                                        <p:strVal val="visible"/>
                                      </p:to>
                                    </p:set>
                                    <p:anim calcmode="lin" valueType="num">
                                      <p:cBhvr>
                                        <p:cTn id="233" dur="2000" fill="hold"/>
                                        <p:tgtEl>
                                          <p:spTgt spid="23"/>
                                        </p:tgtEl>
                                        <p:attrNameLst>
                                          <p:attrName>ppt_w</p:attrName>
                                        </p:attrNameLst>
                                      </p:cBhvr>
                                      <p:tavLst>
                                        <p:tav tm="0" fmla="#ppt_w*sin(2.5*pi*$)">
                                          <p:val>
                                            <p:fltVal val="0"/>
                                          </p:val>
                                        </p:tav>
                                        <p:tav tm="100000">
                                          <p:val>
                                            <p:fltVal val="1"/>
                                          </p:val>
                                        </p:tav>
                                      </p:tavLst>
                                    </p:anim>
                                    <p:anim calcmode="lin" valueType="num">
                                      <p:cBhvr>
                                        <p:cTn id="234" dur="2000" fill="hold"/>
                                        <p:tgtEl>
                                          <p:spTgt spid="23"/>
                                        </p:tgtEl>
                                        <p:attrNameLst>
                                          <p:attrName>ppt_h</p:attrName>
                                        </p:attrNameLst>
                                      </p:cBhvr>
                                      <p:tavLst>
                                        <p:tav tm="0">
                                          <p:val>
                                            <p:strVal val="#ppt_h"/>
                                          </p:val>
                                        </p:tav>
                                        <p:tav tm="100000">
                                          <p:val>
                                            <p:strVal val="#ppt_h"/>
                                          </p:val>
                                        </p:tav>
                                      </p:tavLst>
                                    </p:anim>
                                  </p:childTnLst>
                                </p:cTn>
                              </p:par>
                              <p:par>
                                <p:cTn id="235" presetID="19" presetClass="entr" presetSubtype="10" fill="hold" nodeType="withEffect">
                                  <p:stCondLst>
                                    <p:cond delay="0"/>
                                  </p:stCondLst>
                                  <p:childTnLst>
                                    <p:set>
                                      <p:cBhvr>
                                        <p:cTn id="236" dur="1" fill="hold">
                                          <p:stCondLst>
                                            <p:cond delay="0"/>
                                          </p:stCondLst>
                                        </p:cTn>
                                        <p:tgtEl>
                                          <p:spTgt spid="24"/>
                                        </p:tgtEl>
                                        <p:attrNameLst>
                                          <p:attrName>style.visibility</p:attrName>
                                        </p:attrNameLst>
                                      </p:cBhvr>
                                      <p:to>
                                        <p:strVal val="visible"/>
                                      </p:to>
                                    </p:set>
                                    <p:anim calcmode="lin" valueType="num">
                                      <p:cBhvr>
                                        <p:cTn id="237" dur="2000" fill="hold"/>
                                        <p:tgtEl>
                                          <p:spTgt spid="24"/>
                                        </p:tgtEl>
                                        <p:attrNameLst>
                                          <p:attrName>ppt_w</p:attrName>
                                        </p:attrNameLst>
                                      </p:cBhvr>
                                      <p:tavLst>
                                        <p:tav tm="0" fmla="#ppt_w*sin(2.5*pi*$)">
                                          <p:val>
                                            <p:fltVal val="0"/>
                                          </p:val>
                                        </p:tav>
                                        <p:tav tm="100000">
                                          <p:val>
                                            <p:fltVal val="1"/>
                                          </p:val>
                                        </p:tav>
                                      </p:tavLst>
                                    </p:anim>
                                    <p:anim calcmode="lin" valueType="num">
                                      <p:cBhvr>
                                        <p:cTn id="238" dur="2000" fill="hold"/>
                                        <p:tgtEl>
                                          <p:spTgt spid="24"/>
                                        </p:tgtEl>
                                        <p:attrNameLst>
                                          <p:attrName>ppt_h</p:attrName>
                                        </p:attrNameLst>
                                      </p:cBhvr>
                                      <p:tavLst>
                                        <p:tav tm="0">
                                          <p:val>
                                            <p:strVal val="#ppt_h"/>
                                          </p:val>
                                        </p:tav>
                                        <p:tav tm="100000">
                                          <p:val>
                                            <p:strVal val="#ppt_h"/>
                                          </p:val>
                                        </p:tav>
                                      </p:tavLst>
                                    </p:anim>
                                  </p:childTnLst>
                                </p:cTn>
                              </p:par>
                              <p:par>
                                <p:cTn id="239" presetID="19" presetClass="entr" presetSubtype="5" fill="hold" nodeType="withEffect">
                                  <p:stCondLst>
                                    <p:cond delay="0"/>
                                  </p:stCondLst>
                                  <p:childTnLst>
                                    <p:set>
                                      <p:cBhvr>
                                        <p:cTn id="240" dur="1" fill="hold">
                                          <p:stCondLst>
                                            <p:cond delay="0"/>
                                          </p:stCondLst>
                                        </p:cTn>
                                        <p:tgtEl>
                                          <p:spTgt spid="25"/>
                                        </p:tgtEl>
                                        <p:attrNameLst>
                                          <p:attrName>style.visibility</p:attrName>
                                        </p:attrNameLst>
                                      </p:cBhvr>
                                      <p:to>
                                        <p:strVal val="visible"/>
                                      </p:to>
                                    </p:set>
                                    <p:anim calcmode="lin" valueType="num">
                                      <p:cBhvr>
                                        <p:cTn id="241" dur="2000" fill="hold"/>
                                        <p:tgtEl>
                                          <p:spTgt spid="25"/>
                                        </p:tgtEl>
                                        <p:attrNameLst>
                                          <p:attrName>ppt_w</p:attrName>
                                        </p:attrNameLst>
                                      </p:cBhvr>
                                      <p:tavLst>
                                        <p:tav tm="0">
                                          <p:val>
                                            <p:strVal val="#ppt_w"/>
                                          </p:val>
                                        </p:tav>
                                        <p:tav tm="100000">
                                          <p:val>
                                            <p:strVal val="#ppt_w"/>
                                          </p:val>
                                        </p:tav>
                                      </p:tavLst>
                                    </p:anim>
                                    <p:anim calcmode="lin" valueType="num">
                                      <p:cBhvr>
                                        <p:cTn id="242" dur="2000" fill="hold"/>
                                        <p:tgtEl>
                                          <p:spTgt spid="25"/>
                                        </p:tgtEl>
                                        <p:attrNameLst>
                                          <p:attrName>ppt_h</p:attrName>
                                        </p:attrNameLst>
                                      </p:cBhvr>
                                      <p:tavLst>
                                        <p:tav tm="0" fmla="#ppt_h*sin(2.5*pi*$)">
                                          <p:val>
                                            <p:fltVal val="0"/>
                                          </p:val>
                                        </p:tav>
                                        <p:tav tm="100000">
                                          <p:val>
                                            <p:fltVal val="1"/>
                                          </p:val>
                                        </p:tav>
                                      </p:tavLst>
                                    </p:anim>
                                  </p:childTnLst>
                                </p:cTn>
                              </p:par>
                              <p:par>
                                <p:cTn id="243" presetID="19" presetClass="entr" presetSubtype="5" fill="hold" nodeType="withEffect">
                                  <p:stCondLst>
                                    <p:cond delay="0"/>
                                  </p:stCondLst>
                                  <p:childTnLst>
                                    <p:set>
                                      <p:cBhvr>
                                        <p:cTn id="244" dur="1" fill="hold">
                                          <p:stCondLst>
                                            <p:cond delay="0"/>
                                          </p:stCondLst>
                                        </p:cTn>
                                        <p:tgtEl>
                                          <p:spTgt spid="26"/>
                                        </p:tgtEl>
                                        <p:attrNameLst>
                                          <p:attrName>style.visibility</p:attrName>
                                        </p:attrNameLst>
                                      </p:cBhvr>
                                      <p:to>
                                        <p:strVal val="visible"/>
                                      </p:to>
                                    </p:set>
                                    <p:anim calcmode="lin" valueType="num">
                                      <p:cBhvr>
                                        <p:cTn id="245" dur="2000" fill="hold"/>
                                        <p:tgtEl>
                                          <p:spTgt spid="26"/>
                                        </p:tgtEl>
                                        <p:attrNameLst>
                                          <p:attrName>ppt_w</p:attrName>
                                        </p:attrNameLst>
                                      </p:cBhvr>
                                      <p:tavLst>
                                        <p:tav tm="0">
                                          <p:val>
                                            <p:strVal val="#ppt_w"/>
                                          </p:val>
                                        </p:tav>
                                        <p:tav tm="100000">
                                          <p:val>
                                            <p:strVal val="#ppt_w"/>
                                          </p:val>
                                        </p:tav>
                                      </p:tavLst>
                                    </p:anim>
                                    <p:anim calcmode="lin" valueType="num">
                                      <p:cBhvr>
                                        <p:cTn id="246" dur="2000" fill="hold"/>
                                        <p:tgtEl>
                                          <p:spTgt spid="26"/>
                                        </p:tgtEl>
                                        <p:attrNameLst>
                                          <p:attrName>ppt_h</p:attrName>
                                        </p:attrNameLst>
                                      </p:cBhvr>
                                      <p:tavLst>
                                        <p:tav tm="0" fmla="#ppt_h*sin(2.5*pi*$)">
                                          <p:val>
                                            <p:fltVal val="0"/>
                                          </p:val>
                                        </p:tav>
                                        <p:tav tm="100000">
                                          <p:val>
                                            <p:fltVal val="1"/>
                                          </p:val>
                                        </p:tav>
                                      </p:tavLst>
                                    </p:anim>
                                  </p:childTnLst>
                                </p:cTn>
                              </p:par>
                              <p:par>
                                <p:cTn id="247" presetID="19" presetClass="entr" presetSubtype="10" fill="hold" nodeType="withEffect">
                                  <p:stCondLst>
                                    <p:cond delay="0"/>
                                  </p:stCondLst>
                                  <p:childTnLst>
                                    <p:set>
                                      <p:cBhvr>
                                        <p:cTn id="248" dur="1" fill="hold">
                                          <p:stCondLst>
                                            <p:cond delay="0"/>
                                          </p:stCondLst>
                                        </p:cTn>
                                        <p:tgtEl>
                                          <p:spTgt spid="27"/>
                                        </p:tgtEl>
                                        <p:attrNameLst>
                                          <p:attrName>style.visibility</p:attrName>
                                        </p:attrNameLst>
                                      </p:cBhvr>
                                      <p:to>
                                        <p:strVal val="visible"/>
                                      </p:to>
                                    </p:set>
                                    <p:anim calcmode="lin" valueType="num">
                                      <p:cBhvr>
                                        <p:cTn id="249" dur="2000" fill="hold"/>
                                        <p:tgtEl>
                                          <p:spTgt spid="27"/>
                                        </p:tgtEl>
                                        <p:attrNameLst>
                                          <p:attrName>ppt_w</p:attrName>
                                        </p:attrNameLst>
                                      </p:cBhvr>
                                      <p:tavLst>
                                        <p:tav tm="0" fmla="#ppt_w*sin(2.5*pi*$)">
                                          <p:val>
                                            <p:fltVal val="0"/>
                                          </p:val>
                                        </p:tav>
                                        <p:tav tm="100000">
                                          <p:val>
                                            <p:fltVal val="1"/>
                                          </p:val>
                                        </p:tav>
                                      </p:tavLst>
                                    </p:anim>
                                    <p:anim calcmode="lin" valueType="num">
                                      <p:cBhvr>
                                        <p:cTn id="250" dur="2000" fill="hold"/>
                                        <p:tgtEl>
                                          <p:spTgt spid="27"/>
                                        </p:tgtEl>
                                        <p:attrNameLst>
                                          <p:attrName>ppt_h</p:attrName>
                                        </p:attrNameLst>
                                      </p:cBhvr>
                                      <p:tavLst>
                                        <p:tav tm="0">
                                          <p:val>
                                            <p:strVal val="#ppt_h"/>
                                          </p:val>
                                        </p:tav>
                                        <p:tav tm="100000">
                                          <p:val>
                                            <p:strVal val="#ppt_h"/>
                                          </p:val>
                                        </p:tav>
                                      </p:tavLst>
                                    </p:anim>
                                  </p:childTnLst>
                                </p:cTn>
                              </p:par>
                              <p:par>
                                <p:cTn id="251" presetID="19" presetClass="entr" presetSubtype="10" fill="hold" nodeType="withEffect">
                                  <p:stCondLst>
                                    <p:cond delay="0"/>
                                  </p:stCondLst>
                                  <p:childTnLst>
                                    <p:set>
                                      <p:cBhvr>
                                        <p:cTn id="252" dur="1" fill="hold">
                                          <p:stCondLst>
                                            <p:cond delay="0"/>
                                          </p:stCondLst>
                                        </p:cTn>
                                        <p:tgtEl>
                                          <p:spTgt spid="28"/>
                                        </p:tgtEl>
                                        <p:attrNameLst>
                                          <p:attrName>style.visibility</p:attrName>
                                        </p:attrNameLst>
                                      </p:cBhvr>
                                      <p:to>
                                        <p:strVal val="visible"/>
                                      </p:to>
                                    </p:set>
                                    <p:anim calcmode="lin" valueType="num">
                                      <p:cBhvr>
                                        <p:cTn id="253" dur="2000" fill="hold"/>
                                        <p:tgtEl>
                                          <p:spTgt spid="28"/>
                                        </p:tgtEl>
                                        <p:attrNameLst>
                                          <p:attrName>ppt_w</p:attrName>
                                        </p:attrNameLst>
                                      </p:cBhvr>
                                      <p:tavLst>
                                        <p:tav tm="0" fmla="#ppt_w*sin(2.5*pi*$)">
                                          <p:val>
                                            <p:fltVal val="0"/>
                                          </p:val>
                                        </p:tav>
                                        <p:tav tm="100000">
                                          <p:val>
                                            <p:fltVal val="1"/>
                                          </p:val>
                                        </p:tav>
                                      </p:tavLst>
                                    </p:anim>
                                    <p:anim calcmode="lin" valueType="num">
                                      <p:cBhvr>
                                        <p:cTn id="254" dur="2000" fill="hold"/>
                                        <p:tgtEl>
                                          <p:spTgt spid="28"/>
                                        </p:tgtEl>
                                        <p:attrNameLst>
                                          <p:attrName>ppt_h</p:attrName>
                                        </p:attrNameLst>
                                      </p:cBhvr>
                                      <p:tavLst>
                                        <p:tav tm="0">
                                          <p:val>
                                            <p:strVal val="#ppt_h"/>
                                          </p:val>
                                        </p:tav>
                                        <p:tav tm="100000">
                                          <p:val>
                                            <p:strVal val="#ppt_h"/>
                                          </p:val>
                                        </p:tav>
                                      </p:tavLst>
                                    </p:anim>
                                  </p:childTnLst>
                                </p:cTn>
                              </p:par>
                              <p:par>
                                <p:cTn id="255" presetID="19" presetClass="entr" presetSubtype="5" fill="hold" nodeType="withEffect">
                                  <p:stCondLst>
                                    <p:cond delay="0"/>
                                  </p:stCondLst>
                                  <p:childTnLst>
                                    <p:set>
                                      <p:cBhvr>
                                        <p:cTn id="256" dur="1" fill="hold">
                                          <p:stCondLst>
                                            <p:cond delay="0"/>
                                          </p:stCondLst>
                                        </p:cTn>
                                        <p:tgtEl>
                                          <p:spTgt spid="29"/>
                                        </p:tgtEl>
                                        <p:attrNameLst>
                                          <p:attrName>style.visibility</p:attrName>
                                        </p:attrNameLst>
                                      </p:cBhvr>
                                      <p:to>
                                        <p:strVal val="visible"/>
                                      </p:to>
                                    </p:set>
                                    <p:anim calcmode="lin" valueType="num">
                                      <p:cBhvr>
                                        <p:cTn id="257" dur="2000" fill="hold"/>
                                        <p:tgtEl>
                                          <p:spTgt spid="29"/>
                                        </p:tgtEl>
                                        <p:attrNameLst>
                                          <p:attrName>ppt_w</p:attrName>
                                        </p:attrNameLst>
                                      </p:cBhvr>
                                      <p:tavLst>
                                        <p:tav tm="0">
                                          <p:val>
                                            <p:strVal val="#ppt_w"/>
                                          </p:val>
                                        </p:tav>
                                        <p:tav tm="100000">
                                          <p:val>
                                            <p:strVal val="#ppt_w"/>
                                          </p:val>
                                        </p:tav>
                                      </p:tavLst>
                                    </p:anim>
                                    <p:anim calcmode="lin" valueType="num">
                                      <p:cBhvr>
                                        <p:cTn id="258" dur="2000" fill="hold"/>
                                        <p:tgtEl>
                                          <p:spTgt spid="29"/>
                                        </p:tgtEl>
                                        <p:attrNameLst>
                                          <p:attrName>ppt_h</p:attrName>
                                        </p:attrNameLst>
                                      </p:cBhvr>
                                      <p:tavLst>
                                        <p:tav tm="0" fmla="#ppt_h*sin(2.5*pi*$)">
                                          <p:val>
                                            <p:fltVal val="0"/>
                                          </p:val>
                                        </p:tav>
                                        <p:tav tm="100000">
                                          <p:val>
                                            <p:fltVal val="1"/>
                                          </p:val>
                                        </p:tav>
                                      </p:tavLst>
                                    </p:anim>
                                  </p:childTnLst>
                                </p:cTn>
                              </p:par>
                              <p:par>
                                <p:cTn id="259" presetID="19" presetClass="entr" presetSubtype="5" fill="hold" nodeType="withEffect">
                                  <p:stCondLst>
                                    <p:cond delay="0"/>
                                  </p:stCondLst>
                                  <p:childTnLst>
                                    <p:set>
                                      <p:cBhvr>
                                        <p:cTn id="260" dur="1" fill="hold">
                                          <p:stCondLst>
                                            <p:cond delay="0"/>
                                          </p:stCondLst>
                                        </p:cTn>
                                        <p:tgtEl>
                                          <p:spTgt spid="30"/>
                                        </p:tgtEl>
                                        <p:attrNameLst>
                                          <p:attrName>style.visibility</p:attrName>
                                        </p:attrNameLst>
                                      </p:cBhvr>
                                      <p:to>
                                        <p:strVal val="visible"/>
                                      </p:to>
                                    </p:set>
                                    <p:anim calcmode="lin" valueType="num">
                                      <p:cBhvr>
                                        <p:cTn id="261" dur="2000" fill="hold"/>
                                        <p:tgtEl>
                                          <p:spTgt spid="30"/>
                                        </p:tgtEl>
                                        <p:attrNameLst>
                                          <p:attrName>ppt_w</p:attrName>
                                        </p:attrNameLst>
                                      </p:cBhvr>
                                      <p:tavLst>
                                        <p:tav tm="0">
                                          <p:val>
                                            <p:strVal val="#ppt_w"/>
                                          </p:val>
                                        </p:tav>
                                        <p:tav tm="100000">
                                          <p:val>
                                            <p:strVal val="#ppt_w"/>
                                          </p:val>
                                        </p:tav>
                                      </p:tavLst>
                                    </p:anim>
                                    <p:anim calcmode="lin" valueType="num">
                                      <p:cBhvr>
                                        <p:cTn id="262" dur="2000" fill="hold"/>
                                        <p:tgtEl>
                                          <p:spTgt spid="30"/>
                                        </p:tgtEl>
                                        <p:attrNameLst>
                                          <p:attrName>ppt_h</p:attrName>
                                        </p:attrNameLst>
                                      </p:cBhvr>
                                      <p:tavLst>
                                        <p:tav tm="0" fmla="#ppt_h*sin(2.5*pi*$)">
                                          <p:val>
                                            <p:fltVal val="0"/>
                                          </p:val>
                                        </p:tav>
                                        <p:tav tm="100000">
                                          <p:val>
                                            <p:fltVal val="1"/>
                                          </p:val>
                                        </p:tav>
                                      </p:tavLst>
                                    </p:anim>
                                  </p:childTnLst>
                                </p:cTn>
                              </p:par>
                              <p:par>
                                <p:cTn id="263" presetID="19" presetClass="entr" presetSubtype="10" fill="hold" nodeType="withEffect">
                                  <p:stCondLst>
                                    <p:cond delay="0"/>
                                  </p:stCondLst>
                                  <p:childTnLst>
                                    <p:set>
                                      <p:cBhvr>
                                        <p:cTn id="264" dur="1" fill="hold">
                                          <p:stCondLst>
                                            <p:cond delay="0"/>
                                          </p:stCondLst>
                                        </p:cTn>
                                        <p:tgtEl>
                                          <p:spTgt spid="31"/>
                                        </p:tgtEl>
                                        <p:attrNameLst>
                                          <p:attrName>style.visibility</p:attrName>
                                        </p:attrNameLst>
                                      </p:cBhvr>
                                      <p:to>
                                        <p:strVal val="visible"/>
                                      </p:to>
                                    </p:set>
                                    <p:anim calcmode="lin" valueType="num">
                                      <p:cBhvr>
                                        <p:cTn id="265" dur="2000" fill="hold"/>
                                        <p:tgtEl>
                                          <p:spTgt spid="31"/>
                                        </p:tgtEl>
                                        <p:attrNameLst>
                                          <p:attrName>ppt_w</p:attrName>
                                        </p:attrNameLst>
                                      </p:cBhvr>
                                      <p:tavLst>
                                        <p:tav tm="0" fmla="#ppt_w*sin(2.5*pi*$)">
                                          <p:val>
                                            <p:fltVal val="0"/>
                                          </p:val>
                                        </p:tav>
                                        <p:tav tm="100000">
                                          <p:val>
                                            <p:fltVal val="1"/>
                                          </p:val>
                                        </p:tav>
                                      </p:tavLst>
                                    </p:anim>
                                    <p:anim calcmode="lin" valueType="num">
                                      <p:cBhvr>
                                        <p:cTn id="266" dur="2000" fill="hold"/>
                                        <p:tgtEl>
                                          <p:spTgt spid="31"/>
                                        </p:tgtEl>
                                        <p:attrNameLst>
                                          <p:attrName>ppt_h</p:attrName>
                                        </p:attrNameLst>
                                      </p:cBhvr>
                                      <p:tavLst>
                                        <p:tav tm="0">
                                          <p:val>
                                            <p:strVal val="#ppt_h"/>
                                          </p:val>
                                        </p:tav>
                                        <p:tav tm="100000">
                                          <p:val>
                                            <p:strVal val="#ppt_h"/>
                                          </p:val>
                                        </p:tav>
                                      </p:tavLst>
                                    </p:anim>
                                  </p:childTnLst>
                                </p:cTn>
                              </p:par>
                              <p:par>
                                <p:cTn id="267" presetID="19" presetClass="entr" presetSubtype="10" fill="hold" nodeType="withEffect">
                                  <p:stCondLst>
                                    <p:cond delay="0"/>
                                  </p:stCondLst>
                                  <p:childTnLst>
                                    <p:set>
                                      <p:cBhvr>
                                        <p:cTn id="268" dur="1" fill="hold">
                                          <p:stCondLst>
                                            <p:cond delay="0"/>
                                          </p:stCondLst>
                                        </p:cTn>
                                        <p:tgtEl>
                                          <p:spTgt spid="32"/>
                                        </p:tgtEl>
                                        <p:attrNameLst>
                                          <p:attrName>style.visibility</p:attrName>
                                        </p:attrNameLst>
                                      </p:cBhvr>
                                      <p:to>
                                        <p:strVal val="visible"/>
                                      </p:to>
                                    </p:set>
                                    <p:anim calcmode="lin" valueType="num">
                                      <p:cBhvr>
                                        <p:cTn id="269" dur="2000" fill="hold"/>
                                        <p:tgtEl>
                                          <p:spTgt spid="32"/>
                                        </p:tgtEl>
                                        <p:attrNameLst>
                                          <p:attrName>ppt_w</p:attrName>
                                        </p:attrNameLst>
                                      </p:cBhvr>
                                      <p:tavLst>
                                        <p:tav tm="0" fmla="#ppt_w*sin(2.5*pi*$)">
                                          <p:val>
                                            <p:fltVal val="0"/>
                                          </p:val>
                                        </p:tav>
                                        <p:tav tm="100000">
                                          <p:val>
                                            <p:fltVal val="1"/>
                                          </p:val>
                                        </p:tav>
                                      </p:tavLst>
                                    </p:anim>
                                    <p:anim calcmode="lin" valueType="num">
                                      <p:cBhvr>
                                        <p:cTn id="270" dur="2000" fill="hold"/>
                                        <p:tgtEl>
                                          <p:spTgt spid="32"/>
                                        </p:tgtEl>
                                        <p:attrNameLst>
                                          <p:attrName>ppt_h</p:attrName>
                                        </p:attrNameLst>
                                      </p:cBhvr>
                                      <p:tavLst>
                                        <p:tav tm="0">
                                          <p:val>
                                            <p:strVal val="#ppt_h"/>
                                          </p:val>
                                        </p:tav>
                                        <p:tav tm="100000">
                                          <p:val>
                                            <p:strVal val="#ppt_h"/>
                                          </p:val>
                                        </p:tav>
                                      </p:tavLst>
                                    </p:anim>
                                  </p:childTnLst>
                                </p:cTn>
                              </p:par>
                              <p:par>
                                <p:cTn id="271" presetID="19" presetClass="entr" presetSubtype="5" fill="hold" nodeType="withEffect">
                                  <p:stCondLst>
                                    <p:cond delay="0"/>
                                  </p:stCondLst>
                                  <p:childTnLst>
                                    <p:set>
                                      <p:cBhvr>
                                        <p:cTn id="272" dur="1" fill="hold">
                                          <p:stCondLst>
                                            <p:cond delay="0"/>
                                          </p:stCondLst>
                                        </p:cTn>
                                        <p:tgtEl>
                                          <p:spTgt spid="33"/>
                                        </p:tgtEl>
                                        <p:attrNameLst>
                                          <p:attrName>style.visibility</p:attrName>
                                        </p:attrNameLst>
                                      </p:cBhvr>
                                      <p:to>
                                        <p:strVal val="visible"/>
                                      </p:to>
                                    </p:set>
                                    <p:anim calcmode="lin" valueType="num">
                                      <p:cBhvr>
                                        <p:cTn id="273" dur="2000" fill="hold"/>
                                        <p:tgtEl>
                                          <p:spTgt spid="33"/>
                                        </p:tgtEl>
                                        <p:attrNameLst>
                                          <p:attrName>ppt_w</p:attrName>
                                        </p:attrNameLst>
                                      </p:cBhvr>
                                      <p:tavLst>
                                        <p:tav tm="0">
                                          <p:val>
                                            <p:strVal val="#ppt_w"/>
                                          </p:val>
                                        </p:tav>
                                        <p:tav tm="100000">
                                          <p:val>
                                            <p:strVal val="#ppt_w"/>
                                          </p:val>
                                        </p:tav>
                                      </p:tavLst>
                                    </p:anim>
                                    <p:anim calcmode="lin" valueType="num">
                                      <p:cBhvr>
                                        <p:cTn id="274" dur="2000" fill="hold"/>
                                        <p:tgtEl>
                                          <p:spTgt spid="33"/>
                                        </p:tgtEl>
                                        <p:attrNameLst>
                                          <p:attrName>ppt_h</p:attrName>
                                        </p:attrNameLst>
                                      </p:cBhvr>
                                      <p:tavLst>
                                        <p:tav tm="0" fmla="#ppt_h*sin(2.5*pi*$)">
                                          <p:val>
                                            <p:fltVal val="0"/>
                                          </p:val>
                                        </p:tav>
                                        <p:tav tm="100000">
                                          <p:val>
                                            <p:fltVal val="1"/>
                                          </p:val>
                                        </p:tav>
                                      </p:tavLst>
                                    </p:anim>
                                  </p:childTnLst>
                                </p:cTn>
                              </p:par>
                              <p:par>
                                <p:cTn id="275" presetID="19" presetClass="entr" presetSubtype="5" fill="hold" nodeType="withEffect">
                                  <p:stCondLst>
                                    <p:cond delay="0"/>
                                  </p:stCondLst>
                                  <p:childTnLst>
                                    <p:set>
                                      <p:cBhvr>
                                        <p:cTn id="276" dur="1" fill="hold">
                                          <p:stCondLst>
                                            <p:cond delay="0"/>
                                          </p:stCondLst>
                                        </p:cTn>
                                        <p:tgtEl>
                                          <p:spTgt spid="34"/>
                                        </p:tgtEl>
                                        <p:attrNameLst>
                                          <p:attrName>style.visibility</p:attrName>
                                        </p:attrNameLst>
                                      </p:cBhvr>
                                      <p:to>
                                        <p:strVal val="visible"/>
                                      </p:to>
                                    </p:set>
                                    <p:anim calcmode="lin" valueType="num">
                                      <p:cBhvr>
                                        <p:cTn id="277" dur="2000" fill="hold"/>
                                        <p:tgtEl>
                                          <p:spTgt spid="34"/>
                                        </p:tgtEl>
                                        <p:attrNameLst>
                                          <p:attrName>ppt_w</p:attrName>
                                        </p:attrNameLst>
                                      </p:cBhvr>
                                      <p:tavLst>
                                        <p:tav tm="0">
                                          <p:val>
                                            <p:strVal val="#ppt_w"/>
                                          </p:val>
                                        </p:tav>
                                        <p:tav tm="100000">
                                          <p:val>
                                            <p:strVal val="#ppt_w"/>
                                          </p:val>
                                        </p:tav>
                                      </p:tavLst>
                                    </p:anim>
                                    <p:anim calcmode="lin" valueType="num">
                                      <p:cBhvr>
                                        <p:cTn id="278" dur="2000" fill="hold"/>
                                        <p:tgtEl>
                                          <p:spTgt spid="34"/>
                                        </p:tgtEl>
                                        <p:attrNameLst>
                                          <p:attrName>ppt_h</p:attrName>
                                        </p:attrNameLst>
                                      </p:cBhvr>
                                      <p:tavLst>
                                        <p:tav tm="0" fmla="#ppt_h*sin(2.5*pi*$)">
                                          <p:val>
                                            <p:fltVal val="0"/>
                                          </p:val>
                                        </p:tav>
                                        <p:tav tm="100000">
                                          <p:val>
                                            <p:fltVal val="1"/>
                                          </p:val>
                                        </p:tav>
                                      </p:tavLst>
                                    </p:anim>
                                  </p:childTnLst>
                                </p:cTn>
                              </p:par>
                              <p:par>
                                <p:cTn id="279" presetID="19" presetClass="entr" presetSubtype="10" fill="hold" nodeType="withEffect">
                                  <p:stCondLst>
                                    <p:cond delay="0"/>
                                  </p:stCondLst>
                                  <p:childTnLst>
                                    <p:set>
                                      <p:cBhvr>
                                        <p:cTn id="280" dur="1" fill="hold">
                                          <p:stCondLst>
                                            <p:cond delay="0"/>
                                          </p:stCondLst>
                                        </p:cTn>
                                        <p:tgtEl>
                                          <p:spTgt spid="35"/>
                                        </p:tgtEl>
                                        <p:attrNameLst>
                                          <p:attrName>style.visibility</p:attrName>
                                        </p:attrNameLst>
                                      </p:cBhvr>
                                      <p:to>
                                        <p:strVal val="visible"/>
                                      </p:to>
                                    </p:set>
                                    <p:anim calcmode="lin" valueType="num">
                                      <p:cBhvr>
                                        <p:cTn id="281" dur="2000" fill="hold"/>
                                        <p:tgtEl>
                                          <p:spTgt spid="35"/>
                                        </p:tgtEl>
                                        <p:attrNameLst>
                                          <p:attrName>ppt_w</p:attrName>
                                        </p:attrNameLst>
                                      </p:cBhvr>
                                      <p:tavLst>
                                        <p:tav tm="0" fmla="#ppt_w*sin(2.5*pi*$)">
                                          <p:val>
                                            <p:fltVal val="0"/>
                                          </p:val>
                                        </p:tav>
                                        <p:tav tm="100000">
                                          <p:val>
                                            <p:fltVal val="1"/>
                                          </p:val>
                                        </p:tav>
                                      </p:tavLst>
                                    </p:anim>
                                    <p:anim calcmode="lin" valueType="num">
                                      <p:cBhvr>
                                        <p:cTn id="282" dur="2000" fill="hold"/>
                                        <p:tgtEl>
                                          <p:spTgt spid="35"/>
                                        </p:tgtEl>
                                        <p:attrNameLst>
                                          <p:attrName>ppt_h</p:attrName>
                                        </p:attrNameLst>
                                      </p:cBhvr>
                                      <p:tavLst>
                                        <p:tav tm="0">
                                          <p:val>
                                            <p:strVal val="#ppt_h"/>
                                          </p:val>
                                        </p:tav>
                                        <p:tav tm="100000">
                                          <p:val>
                                            <p:strVal val="#ppt_h"/>
                                          </p:val>
                                        </p:tav>
                                      </p:tavLst>
                                    </p:anim>
                                  </p:childTnLst>
                                </p:cTn>
                              </p:par>
                              <p:par>
                                <p:cTn id="283" presetID="19" presetClass="entr" presetSubtype="10" fill="hold" nodeType="withEffect">
                                  <p:stCondLst>
                                    <p:cond delay="0"/>
                                  </p:stCondLst>
                                  <p:childTnLst>
                                    <p:set>
                                      <p:cBhvr>
                                        <p:cTn id="284" dur="1" fill="hold">
                                          <p:stCondLst>
                                            <p:cond delay="0"/>
                                          </p:stCondLst>
                                        </p:cTn>
                                        <p:tgtEl>
                                          <p:spTgt spid="36"/>
                                        </p:tgtEl>
                                        <p:attrNameLst>
                                          <p:attrName>style.visibility</p:attrName>
                                        </p:attrNameLst>
                                      </p:cBhvr>
                                      <p:to>
                                        <p:strVal val="visible"/>
                                      </p:to>
                                    </p:set>
                                    <p:anim calcmode="lin" valueType="num">
                                      <p:cBhvr>
                                        <p:cTn id="285" dur="2000" fill="hold"/>
                                        <p:tgtEl>
                                          <p:spTgt spid="36"/>
                                        </p:tgtEl>
                                        <p:attrNameLst>
                                          <p:attrName>ppt_w</p:attrName>
                                        </p:attrNameLst>
                                      </p:cBhvr>
                                      <p:tavLst>
                                        <p:tav tm="0" fmla="#ppt_w*sin(2.5*pi*$)">
                                          <p:val>
                                            <p:fltVal val="0"/>
                                          </p:val>
                                        </p:tav>
                                        <p:tav tm="100000">
                                          <p:val>
                                            <p:fltVal val="1"/>
                                          </p:val>
                                        </p:tav>
                                      </p:tavLst>
                                    </p:anim>
                                    <p:anim calcmode="lin" valueType="num">
                                      <p:cBhvr>
                                        <p:cTn id="286" dur="2000" fill="hold"/>
                                        <p:tgtEl>
                                          <p:spTgt spid="36"/>
                                        </p:tgtEl>
                                        <p:attrNameLst>
                                          <p:attrName>ppt_h</p:attrName>
                                        </p:attrNameLst>
                                      </p:cBhvr>
                                      <p:tavLst>
                                        <p:tav tm="0">
                                          <p:val>
                                            <p:strVal val="#ppt_h"/>
                                          </p:val>
                                        </p:tav>
                                        <p:tav tm="100000">
                                          <p:val>
                                            <p:strVal val="#ppt_h"/>
                                          </p:val>
                                        </p:tav>
                                      </p:tavLst>
                                    </p:anim>
                                  </p:childTnLst>
                                </p:cTn>
                              </p:par>
                              <p:par>
                                <p:cTn id="287" presetID="19" presetClass="entr" presetSubtype="5" fill="hold" nodeType="withEffect">
                                  <p:stCondLst>
                                    <p:cond delay="0"/>
                                  </p:stCondLst>
                                  <p:childTnLst>
                                    <p:set>
                                      <p:cBhvr>
                                        <p:cTn id="288" dur="1" fill="hold">
                                          <p:stCondLst>
                                            <p:cond delay="0"/>
                                          </p:stCondLst>
                                        </p:cTn>
                                        <p:tgtEl>
                                          <p:spTgt spid="37"/>
                                        </p:tgtEl>
                                        <p:attrNameLst>
                                          <p:attrName>style.visibility</p:attrName>
                                        </p:attrNameLst>
                                      </p:cBhvr>
                                      <p:to>
                                        <p:strVal val="visible"/>
                                      </p:to>
                                    </p:set>
                                    <p:anim calcmode="lin" valueType="num">
                                      <p:cBhvr>
                                        <p:cTn id="289" dur="2000" fill="hold"/>
                                        <p:tgtEl>
                                          <p:spTgt spid="37"/>
                                        </p:tgtEl>
                                        <p:attrNameLst>
                                          <p:attrName>ppt_w</p:attrName>
                                        </p:attrNameLst>
                                      </p:cBhvr>
                                      <p:tavLst>
                                        <p:tav tm="0">
                                          <p:val>
                                            <p:strVal val="#ppt_w"/>
                                          </p:val>
                                        </p:tav>
                                        <p:tav tm="100000">
                                          <p:val>
                                            <p:strVal val="#ppt_w"/>
                                          </p:val>
                                        </p:tav>
                                      </p:tavLst>
                                    </p:anim>
                                    <p:anim calcmode="lin" valueType="num">
                                      <p:cBhvr>
                                        <p:cTn id="290" dur="2000" fill="hold"/>
                                        <p:tgtEl>
                                          <p:spTgt spid="37"/>
                                        </p:tgtEl>
                                        <p:attrNameLst>
                                          <p:attrName>ppt_h</p:attrName>
                                        </p:attrNameLst>
                                      </p:cBhvr>
                                      <p:tavLst>
                                        <p:tav tm="0" fmla="#ppt_h*sin(2.5*pi*$)">
                                          <p:val>
                                            <p:fltVal val="0"/>
                                          </p:val>
                                        </p:tav>
                                        <p:tav tm="100000">
                                          <p:val>
                                            <p:fltVal val="1"/>
                                          </p:val>
                                        </p:tav>
                                      </p:tavLst>
                                    </p:anim>
                                  </p:childTnLst>
                                </p:cTn>
                              </p:par>
                              <p:par>
                                <p:cTn id="291" presetID="19" presetClass="entr" presetSubtype="5" fill="hold" nodeType="withEffect">
                                  <p:stCondLst>
                                    <p:cond delay="0"/>
                                  </p:stCondLst>
                                  <p:childTnLst>
                                    <p:set>
                                      <p:cBhvr>
                                        <p:cTn id="292" dur="1" fill="hold">
                                          <p:stCondLst>
                                            <p:cond delay="0"/>
                                          </p:stCondLst>
                                        </p:cTn>
                                        <p:tgtEl>
                                          <p:spTgt spid="38"/>
                                        </p:tgtEl>
                                        <p:attrNameLst>
                                          <p:attrName>style.visibility</p:attrName>
                                        </p:attrNameLst>
                                      </p:cBhvr>
                                      <p:to>
                                        <p:strVal val="visible"/>
                                      </p:to>
                                    </p:set>
                                    <p:anim calcmode="lin" valueType="num">
                                      <p:cBhvr>
                                        <p:cTn id="293" dur="2000" fill="hold"/>
                                        <p:tgtEl>
                                          <p:spTgt spid="38"/>
                                        </p:tgtEl>
                                        <p:attrNameLst>
                                          <p:attrName>ppt_w</p:attrName>
                                        </p:attrNameLst>
                                      </p:cBhvr>
                                      <p:tavLst>
                                        <p:tav tm="0">
                                          <p:val>
                                            <p:strVal val="#ppt_w"/>
                                          </p:val>
                                        </p:tav>
                                        <p:tav tm="100000">
                                          <p:val>
                                            <p:strVal val="#ppt_w"/>
                                          </p:val>
                                        </p:tav>
                                      </p:tavLst>
                                    </p:anim>
                                    <p:anim calcmode="lin" valueType="num">
                                      <p:cBhvr>
                                        <p:cTn id="294" dur="2000" fill="hold"/>
                                        <p:tgtEl>
                                          <p:spTgt spid="38"/>
                                        </p:tgtEl>
                                        <p:attrNameLst>
                                          <p:attrName>ppt_h</p:attrName>
                                        </p:attrNameLst>
                                      </p:cBhvr>
                                      <p:tavLst>
                                        <p:tav tm="0" fmla="#ppt_h*sin(2.5*pi*$)">
                                          <p:val>
                                            <p:fltVal val="0"/>
                                          </p:val>
                                        </p:tav>
                                        <p:tav tm="100000">
                                          <p:val>
                                            <p:fltVal val="1"/>
                                          </p:val>
                                        </p:tav>
                                      </p:tavLst>
                                    </p:anim>
                                  </p:childTnLst>
                                </p:cTn>
                              </p:par>
                            </p:childTnLst>
                          </p:cTn>
                        </p:par>
                        <p:par>
                          <p:cTn id="295" fill="hold">
                            <p:stCondLst>
                              <p:cond delay="2000"/>
                            </p:stCondLst>
                            <p:childTnLst>
                              <p:par>
                                <p:cTn id="296" presetID="2" presetClass="exit" presetSubtype="6" fill="hold" nodeType="afterEffect">
                                  <p:stCondLst>
                                    <p:cond delay="0"/>
                                  </p:stCondLst>
                                  <p:childTnLst>
                                    <p:anim calcmode="lin" valueType="num">
                                      <p:cBhvr additive="base">
                                        <p:cTn id="297" dur="2000"/>
                                        <p:tgtEl>
                                          <p:spTgt spid="3"/>
                                        </p:tgtEl>
                                        <p:attrNameLst>
                                          <p:attrName>ppt_x</p:attrName>
                                        </p:attrNameLst>
                                      </p:cBhvr>
                                      <p:tavLst>
                                        <p:tav tm="0">
                                          <p:val>
                                            <p:strVal val="ppt_x"/>
                                          </p:val>
                                        </p:tav>
                                        <p:tav tm="100000">
                                          <p:val>
                                            <p:strVal val="1+ppt_w/2"/>
                                          </p:val>
                                        </p:tav>
                                      </p:tavLst>
                                    </p:anim>
                                    <p:anim calcmode="lin" valueType="num">
                                      <p:cBhvr additive="base">
                                        <p:cTn id="298" dur="2000"/>
                                        <p:tgtEl>
                                          <p:spTgt spid="3"/>
                                        </p:tgtEl>
                                        <p:attrNameLst>
                                          <p:attrName>ppt_y</p:attrName>
                                        </p:attrNameLst>
                                      </p:cBhvr>
                                      <p:tavLst>
                                        <p:tav tm="0">
                                          <p:val>
                                            <p:strVal val="ppt_y"/>
                                          </p:val>
                                        </p:tav>
                                        <p:tav tm="100000">
                                          <p:val>
                                            <p:strVal val="1+ppt_h/2"/>
                                          </p:val>
                                        </p:tav>
                                      </p:tavLst>
                                    </p:anim>
                                    <p:set>
                                      <p:cBhvr>
                                        <p:cTn id="299" dur="1" fill="hold">
                                          <p:stCondLst>
                                            <p:cond delay="1999"/>
                                          </p:stCondLst>
                                        </p:cTn>
                                        <p:tgtEl>
                                          <p:spTgt spid="3"/>
                                        </p:tgtEl>
                                        <p:attrNameLst>
                                          <p:attrName>style.visibility</p:attrName>
                                        </p:attrNameLst>
                                      </p:cBhvr>
                                      <p:to>
                                        <p:strVal val="hidden"/>
                                      </p:to>
                                    </p:set>
                                  </p:childTnLst>
                                </p:cTn>
                              </p:par>
                              <p:par>
                                <p:cTn id="300" presetID="2" presetClass="exit" presetSubtype="6" fill="hold" nodeType="withEffect">
                                  <p:stCondLst>
                                    <p:cond delay="0"/>
                                  </p:stCondLst>
                                  <p:childTnLst>
                                    <p:anim calcmode="lin" valueType="num">
                                      <p:cBhvr additive="base">
                                        <p:cTn id="301" dur="2000"/>
                                        <p:tgtEl>
                                          <p:spTgt spid="5"/>
                                        </p:tgtEl>
                                        <p:attrNameLst>
                                          <p:attrName>ppt_x</p:attrName>
                                        </p:attrNameLst>
                                      </p:cBhvr>
                                      <p:tavLst>
                                        <p:tav tm="0">
                                          <p:val>
                                            <p:strVal val="ppt_x"/>
                                          </p:val>
                                        </p:tav>
                                        <p:tav tm="100000">
                                          <p:val>
                                            <p:strVal val="1+ppt_w/2"/>
                                          </p:val>
                                        </p:tav>
                                      </p:tavLst>
                                    </p:anim>
                                    <p:anim calcmode="lin" valueType="num">
                                      <p:cBhvr additive="base">
                                        <p:cTn id="302" dur="2000"/>
                                        <p:tgtEl>
                                          <p:spTgt spid="5"/>
                                        </p:tgtEl>
                                        <p:attrNameLst>
                                          <p:attrName>ppt_y</p:attrName>
                                        </p:attrNameLst>
                                      </p:cBhvr>
                                      <p:tavLst>
                                        <p:tav tm="0">
                                          <p:val>
                                            <p:strVal val="ppt_y"/>
                                          </p:val>
                                        </p:tav>
                                        <p:tav tm="100000">
                                          <p:val>
                                            <p:strVal val="1+ppt_h/2"/>
                                          </p:val>
                                        </p:tav>
                                      </p:tavLst>
                                    </p:anim>
                                    <p:set>
                                      <p:cBhvr>
                                        <p:cTn id="303" dur="1" fill="hold">
                                          <p:stCondLst>
                                            <p:cond delay="1999"/>
                                          </p:stCondLst>
                                        </p:cTn>
                                        <p:tgtEl>
                                          <p:spTgt spid="5"/>
                                        </p:tgtEl>
                                        <p:attrNameLst>
                                          <p:attrName>style.visibility</p:attrName>
                                        </p:attrNameLst>
                                      </p:cBhvr>
                                      <p:to>
                                        <p:strVal val="hidden"/>
                                      </p:to>
                                    </p:set>
                                  </p:childTnLst>
                                </p:cTn>
                              </p:par>
                              <p:par>
                                <p:cTn id="304" presetID="2" presetClass="exit" presetSubtype="6" fill="hold" nodeType="withEffect">
                                  <p:stCondLst>
                                    <p:cond delay="0"/>
                                  </p:stCondLst>
                                  <p:childTnLst>
                                    <p:anim calcmode="lin" valueType="num">
                                      <p:cBhvr additive="base">
                                        <p:cTn id="305" dur="2000"/>
                                        <p:tgtEl>
                                          <p:spTgt spid="7"/>
                                        </p:tgtEl>
                                        <p:attrNameLst>
                                          <p:attrName>ppt_x</p:attrName>
                                        </p:attrNameLst>
                                      </p:cBhvr>
                                      <p:tavLst>
                                        <p:tav tm="0">
                                          <p:val>
                                            <p:strVal val="ppt_x"/>
                                          </p:val>
                                        </p:tav>
                                        <p:tav tm="100000">
                                          <p:val>
                                            <p:strVal val="1+ppt_w/2"/>
                                          </p:val>
                                        </p:tav>
                                      </p:tavLst>
                                    </p:anim>
                                    <p:anim calcmode="lin" valueType="num">
                                      <p:cBhvr additive="base">
                                        <p:cTn id="306" dur="2000"/>
                                        <p:tgtEl>
                                          <p:spTgt spid="7"/>
                                        </p:tgtEl>
                                        <p:attrNameLst>
                                          <p:attrName>ppt_y</p:attrName>
                                        </p:attrNameLst>
                                      </p:cBhvr>
                                      <p:tavLst>
                                        <p:tav tm="0">
                                          <p:val>
                                            <p:strVal val="ppt_y"/>
                                          </p:val>
                                        </p:tav>
                                        <p:tav tm="100000">
                                          <p:val>
                                            <p:strVal val="1+ppt_h/2"/>
                                          </p:val>
                                        </p:tav>
                                      </p:tavLst>
                                    </p:anim>
                                    <p:set>
                                      <p:cBhvr>
                                        <p:cTn id="307" dur="1" fill="hold">
                                          <p:stCondLst>
                                            <p:cond delay="1999"/>
                                          </p:stCondLst>
                                        </p:cTn>
                                        <p:tgtEl>
                                          <p:spTgt spid="7"/>
                                        </p:tgtEl>
                                        <p:attrNameLst>
                                          <p:attrName>style.visibility</p:attrName>
                                        </p:attrNameLst>
                                      </p:cBhvr>
                                      <p:to>
                                        <p:strVal val="hidden"/>
                                      </p:to>
                                    </p:set>
                                  </p:childTnLst>
                                </p:cTn>
                              </p:par>
                              <p:par>
                                <p:cTn id="308" presetID="2" presetClass="exit" presetSubtype="6" fill="hold" nodeType="withEffect">
                                  <p:stCondLst>
                                    <p:cond delay="0"/>
                                  </p:stCondLst>
                                  <p:childTnLst>
                                    <p:anim calcmode="lin" valueType="num">
                                      <p:cBhvr additive="base">
                                        <p:cTn id="309" dur="2000"/>
                                        <p:tgtEl>
                                          <p:spTgt spid="9"/>
                                        </p:tgtEl>
                                        <p:attrNameLst>
                                          <p:attrName>ppt_x</p:attrName>
                                        </p:attrNameLst>
                                      </p:cBhvr>
                                      <p:tavLst>
                                        <p:tav tm="0">
                                          <p:val>
                                            <p:strVal val="ppt_x"/>
                                          </p:val>
                                        </p:tav>
                                        <p:tav tm="100000">
                                          <p:val>
                                            <p:strVal val="1+ppt_w/2"/>
                                          </p:val>
                                        </p:tav>
                                      </p:tavLst>
                                    </p:anim>
                                    <p:anim calcmode="lin" valueType="num">
                                      <p:cBhvr additive="base">
                                        <p:cTn id="310" dur="2000"/>
                                        <p:tgtEl>
                                          <p:spTgt spid="9"/>
                                        </p:tgtEl>
                                        <p:attrNameLst>
                                          <p:attrName>ppt_y</p:attrName>
                                        </p:attrNameLst>
                                      </p:cBhvr>
                                      <p:tavLst>
                                        <p:tav tm="0">
                                          <p:val>
                                            <p:strVal val="ppt_y"/>
                                          </p:val>
                                        </p:tav>
                                        <p:tav tm="100000">
                                          <p:val>
                                            <p:strVal val="1+ppt_h/2"/>
                                          </p:val>
                                        </p:tav>
                                      </p:tavLst>
                                    </p:anim>
                                    <p:set>
                                      <p:cBhvr>
                                        <p:cTn id="311" dur="1" fill="hold">
                                          <p:stCondLst>
                                            <p:cond delay="1999"/>
                                          </p:stCondLst>
                                        </p:cTn>
                                        <p:tgtEl>
                                          <p:spTgt spid="9"/>
                                        </p:tgtEl>
                                        <p:attrNameLst>
                                          <p:attrName>style.visibility</p:attrName>
                                        </p:attrNameLst>
                                      </p:cBhvr>
                                      <p:to>
                                        <p:strVal val="hidden"/>
                                      </p:to>
                                    </p:set>
                                  </p:childTnLst>
                                </p:cTn>
                              </p:par>
                              <p:par>
                                <p:cTn id="312" presetID="2" presetClass="exit" presetSubtype="6" fill="hold" nodeType="withEffect">
                                  <p:stCondLst>
                                    <p:cond delay="0"/>
                                  </p:stCondLst>
                                  <p:childTnLst>
                                    <p:anim calcmode="lin" valueType="num">
                                      <p:cBhvr additive="base">
                                        <p:cTn id="313" dur="2000"/>
                                        <p:tgtEl>
                                          <p:spTgt spid="11"/>
                                        </p:tgtEl>
                                        <p:attrNameLst>
                                          <p:attrName>ppt_x</p:attrName>
                                        </p:attrNameLst>
                                      </p:cBhvr>
                                      <p:tavLst>
                                        <p:tav tm="0">
                                          <p:val>
                                            <p:strVal val="ppt_x"/>
                                          </p:val>
                                        </p:tav>
                                        <p:tav tm="100000">
                                          <p:val>
                                            <p:strVal val="1+ppt_w/2"/>
                                          </p:val>
                                        </p:tav>
                                      </p:tavLst>
                                    </p:anim>
                                    <p:anim calcmode="lin" valueType="num">
                                      <p:cBhvr additive="base">
                                        <p:cTn id="314" dur="2000"/>
                                        <p:tgtEl>
                                          <p:spTgt spid="11"/>
                                        </p:tgtEl>
                                        <p:attrNameLst>
                                          <p:attrName>ppt_y</p:attrName>
                                        </p:attrNameLst>
                                      </p:cBhvr>
                                      <p:tavLst>
                                        <p:tav tm="0">
                                          <p:val>
                                            <p:strVal val="ppt_y"/>
                                          </p:val>
                                        </p:tav>
                                        <p:tav tm="100000">
                                          <p:val>
                                            <p:strVal val="1+ppt_h/2"/>
                                          </p:val>
                                        </p:tav>
                                      </p:tavLst>
                                    </p:anim>
                                    <p:set>
                                      <p:cBhvr>
                                        <p:cTn id="315" dur="1" fill="hold">
                                          <p:stCondLst>
                                            <p:cond delay="1999"/>
                                          </p:stCondLst>
                                        </p:cTn>
                                        <p:tgtEl>
                                          <p:spTgt spid="11"/>
                                        </p:tgtEl>
                                        <p:attrNameLst>
                                          <p:attrName>style.visibility</p:attrName>
                                        </p:attrNameLst>
                                      </p:cBhvr>
                                      <p:to>
                                        <p:strVal val="hidden"/>
                                      </p:to>
                                    </p:set>
                                  </p:childTnLst>
                                </p:cTn>
                              </p:par>
                              <p:par>
                                <p:cTn id="316" presetID="2" presetClass="exit" presetSubtype="6" fill="hold" nodeType="withEffect">
                                  <p:stCondLst>
                                    <p:cond delay="0"/>
                                  </p:stCondLst>
                                  <p:childTnLst>
                                    <p:anim calcmode="lin" valueType="num">
                                      <p:cBhvr additive="base">
                                        <p:cTn id="317" dur="2000"/>
                                        <p:tgtEl>
                                          <p:spTgt spid="13"/>
                                        </p:tgtEl>
                                        <p:attrNameLst>
                                          <p:attrName>ppt_x</p:attrName>
                                        </p:attrNameLst>
                                      </p:cBhvr>
                                      <p:tavLst>
                                        <p:tav tm="0">
                                          <p:val>
                                            <p:strVal val="ppt_x"/>
                                          </p:val>
                                        </p:tav>
                                        <p:tav tm="100000">
                                          <p:val>
                                            <p:strVal val="1+ppt_w/2"/>
                                          </p:val>
                                        </p:tav>
                                      </p:tavLst>
                                    </p:anim>
                                    <p:anim calcmode="lin" valueType="num">
                                      <p:cBhvr additive="base">
                                        <p:cTn id="318" dur="2000"/>
                                        <p:tgtEl>
                                          <p:spTgt spid="13"/>
                                        </p:tgtEl>
                                        <p:attrNameLst>
                                          <p:attrName>ppt_y</p:attrName>
                                        </p:attrNameLst>
                                      </p:cBhvr>
                                      <p:tavLst>
                                        <p:tav tm="0">
                                          <p:val>
                                            <p:strVal val="ppt_y"/>
                                          </p:val>
                                        </p:tav>
                                        <p:tav tm="100000">
                                          <p:val>
                                            <p:strVal val="1+ppt_h/2"/>
                                          </p:val>
                                        </p:tav>
                                      </p:tavLst>
                                    </p:anim>
                                    <p:set>
                                      <p:cBhvr>
                                        <p:cTn id="319" dur="1" fill="hold">
                                          <p:stCondLst>
                                            <p:cond delay="1999"/>
                                          </p:stCondLst>
                                        </p:cTn>
                                        <p:tgtEl>
                                          <p:spTgt spid="13"/>
                                        </p:tgtEl>
                                        <p:attrNameLst>
                                          <p:attrName>style.visibility</p:attrName>
                                        </p:attrNameLst>
                                      </p:cBhvr>
                                      <p:to>
                                        <p:strVal val="hidden"/>
                                      </p:to>
                                    </p:set>
                                  </p:childTnLst>
                                </p:cTn>
                              </p:par>
                              <p:par>
                                <p:cTn id="320" presetID="2" presetClass="exit" presetSubtype="6" fill="hold" nodeType="withEffect">
                                  <p:stCondLst>
                                    <p:cond delay="0"/>
                                  </p:stCondLst>
                                  <p:childTnLst>
                                    <p:anim calcmode="lin" valueType="num">
                                      <p:cBhvr additive="base">
                                        <p:cTn id="321" dur="2000"/>
                                        <p:tgtEl>
                                          <p:spTgt spid="15"/>
                                        </p:tgtEl>
                                        <p:attrNameLst>
                                          <p:attrName>ppt_x</p:attrName>
                                        </p:attrNameLst>
                                      </p:cBhvr>
                                      <p:tavLst>
                                        <p:tav tm="0">
                                          <p:val>
                                            <p:strVal val="ppt_x"/>
                                          </p:val>
                                        </p:tav>
                                        <p:tav tm="100000">
                                          <p:val>
                                            <p:strVal val="1+ppt_w/2"/>
                                          </p:val>
                                        </p:tav>
                                      </p:tavLst>
                                    </p:anim>
                                    <p:anim calcmode="lin" valueType="num">
                                      <p:cBhvr additive="base">
                                        <p:cTn id="322" dur="2000"/>
                                        <p:tgtEl>
                                          <p:spTgt spid="15"/>
                                        </p:tgtEl>
                                        <p:attrNameLst>
                                          <p:attrName>ppt_y</p:attrName>
                                        </p:attrNameLst>
                                      </p:cBhvr>
                                      <p:tavLst>
                                        <p:tav tm="0">
                                          <p:val>
                                            <p:strVal val="ppt_y"/>
                                          </p:val>
                                        </p:tav>
                                        <p:tav tm="100000">
                                          <p:val>
                                            <p:strVal val="1+ppt_h/2"/>
                                          </p:val>
                                        </p:tav>
                                      </p:tavLst>
                                    </p:anim>
                                    <p:set>
                                      <p:cBhvr>
                                        <p:cTn id="323" dur="1" fill="hold">
                                          <p:stCondLst>
                                            <p:cond delay="1999"/>
                                          </p:stCondLst>
                                        </p:cTn>
                                        <p:tgtEl>
                                          <p:spTgt spid="15"/>
                                        </p:tgtEl>
                                        <p:attrNameLst>
                                          <p:attrName>style.visibility</p:attrName>
                                        </p:attrNameLst>
                                      </p:cBhvr>
                                      <p:to>
                                        <p:strVal val="hidden"/>
                                      </p:to>
                                    </p:set>
                                  </p:childTnLst>
                                </p:cTn>
                              </p:par>
                              <p:par>
                                <p:cTn id="324" presetID="2" presetClass="exit" presetSubtype="6" fill="hold" nodeType="withEffect">
                                  <p:stCondLst>
                                    <p:cond delay="0"/>
                                  </p:stCondLst>
                                  <p:childTnLst>
                                    <p:anim calcmode="lin" valueType="num">
                                      <p:cBhvr additive="base">
                                        <p:cTn id="325" dur="2000"/>
                                        <p:tgtEl>
                                          <p:spTgt spid="17"/>
                                        </p:tgtEl>
                                        <p:attrNameLst>
                                          <p:attrName>ppt_x</p:attrName>
                                        </p:attrNameLst>
                                      </p:cBhvr>
                                      <p:tavLst>
                                        <p:tav tm="0">
                                          <p:val>
                                            <p:strVal val="ppt_x"/>
                                          </p:val>
                                        </p:tav>
                                        <p:tav tm="100000">
                                          <p:val>
                                            <p:strVal val="1+ppt_w/2"/>
                                          </p:val>
                                        </p:tav>
                                      </p:tavLst>
                                    </p:anim>
                                    <p:anim calcmode="lin" valueType="num">
                                      <p:cBhvr additive="base">
                                        <p:cTn id="326" dur="2000"/>
                                        <p:tgtEl>
                                          <p:spTgt spid="17"/>
                                        </p:tgtEl>
                                        <p:attrNameLst>
                                          <p:attrName>ppt_y</p:attrName>
                                        </p:attrNameLst>
                                      </p:cBhvr>
                                      <p:tavLst>
                                        <p:tav tm="0">
                                          <p:val>
                                            <p:strVal val="ppt_y"/>
                                          </p:val>
                                        </p:tav>
                                        <p:tav tm="100000">
                                          <p:val>
                                            <p:strVal val="1+ppt_h/2"/>
                                          </p:val>
                                        </p:tav>
                                      </p:tavLst>
                                    </p:anim>
                                    <p:set>
                                      <p:cBhvr>
                                        <p:cTn id="327" dur="1" fill="hold">
                                          <p:stCondLst>
                                            <p:cond delay="1999"/>
                                          </p:stCondLst>
                                        </p:cTn>
                                        <p:tgtEl>
                                          <p:spTgt spid="17"/>
                                        </p:tgtEl>
                                        <p:attrNameLst>
                                          <p:attrName>style.visibility</p:attrName>
                                        </p:attrNameLst>
                                      </p:cBhvr>
                                      <p:to>
                                        <p:strVal val="hidden"/>
                                      </p:to>
                                    </p:set>
                                  </p:childTnLst>
                                </p:cTn>
                              </p:par>
                              <p:par>
                                <p:cTn id="328" presetID="2" presetClass="exit" presetSubtype="6" fill="hold" nodeType="withEffect">
                                  <p:stCondLst>
                                    <p:cond delay="0"/>
                                  </p:stCondLst>
                                  <p:childTnLst>
                                    <p:anim calcmode="lin" valueType="num">
                                      <p:cBhvr additive="base">
                                        <p:cTn id="329" dur="2000"/>
                                        <p:tgtEl>
                                          <p:spTgt spid="19"/>
                                        </p:tgtEl>
                                        <p:attrNameLst>
                                          <p:attrName>ppt_x</p:attrName>
                                        </p:attrNameLst>
                                      </p:cBhvr>
                                      <p:tavLst>
                                        <p:tav tm="0">
                                          <p:val>
                                            <p:strVal val="ppt_x"/>
                                          </p:val>
                                        </p:tav>
                                        <p:tav tm="100000">
                                          <p:val>
                                            <p:strVal val="1+ppt_w/2"/>
                                          </p:val>
                                        </p:tav>
                                      </p:tavLst>
                                    </p:anim>
                                    <p:anim calcmode="lin" valueType="num">
                                      <p:cBhvr additive="base">
                                        <p:cTn id="330" dur="2000"/>
                                        <p:tgtEl>
                                          <p:spTgt spid="19"/>
                                        </p:tgtEl>
                                        <p:attrNameLst>
                                          <p:attrName>ppt_y</p:attrName>
                                        </p:attrNameLst>
                                      </p:cBhvr>
                                      <p:tavLst>
                                        <p:tav tm="0">
                                          <p:val>
                                            <p:strVal val="ppt_y"/>
                                          </p:val>
                                        </p:tav>
                                        <p:tav tm="100000">
                                          <p:val>
                                            <p:strVal val="1+ppt_h/2"/>
                                          </p:val>
                                        </p:tav>
                                      </p:tavLst>
                                    </p:anim>
                                    <p:set>
                                      <p:cBhvr>
                                        <p:cTn id="331" dur="1" fill="hold">
                                          <p:stCondLst>
                                            <p:cond delay="1999"/>
                                          </p:stCondLst>
                                        </p:cTn>
                                        <p:tgtEl>
                                          <p:spTgt spid="19"/>
                                        </p:tgtEl>
                                        <p:attrNameLst>
                                          <p:attrName>style.visibility</p:attrName>
                                        </p:attrNameLst>
                                      </p:cBhvr>
                                      <p:to>
                                        <p:strVal val="hidden"/>
                                      </p:to>
                                    </p:set>
                                  </p:childTnLst>
                                </p:cTn>
                              </p:par>
                              <p:par>
                                <p:cTn id="332" presetID="2" presetClass="exit" presetSubtype="6" fill="hold" nodeType="withEffect">
                                  <p:stCondLst>
                                    <p:cond delay="0"/>
                                  </p:stCondLst>
                                  <p:childTnLst>
                                    <p:anim calcmode="lin" valueType="num">
                                      <p:cBhvr additive="base">
                                        <p:cTn id="333" dur="2000"/>
                                        <p:tgtEl>
                                          <p:spTgt spid="21"/>
                                        </p:tgtEl>
                                        <p:attrNameLst>
                                          <p:attrName>ppt_x</p:attrName>
                                        </p:attrNameLst>
                                      </p:cBhvr>
                                      <p:tavLst>
                                        <p:tav tm="0">
                                          <p:val>
                                            <p:strVal val="ppt_x"/>
                                          </p:val>
                                        </p:tav>
                                        <p:tav tm="100000">
                                          <p:val>
                                            <p:strVal val="1+ppt_w/2"/>
                                          </p:val>
                                        </p:tav>
                                      </p:tavLst>
                                    </p:anim>
                                    <p:anim calcmode="lin" valueType="num">
                                      <p:cBhvr additive="base">
                                        <p:cTn id="334" dur="2000"/>
                                        <p:tgtEl>
                                          <p:spTgt spid="21"/>
                                        </p:tgtEl>
                                        <p:attrNameLst>
                                          <p:attrName>ppt_y</p:attrName>
                                        </p:attrNameLst>
                                      </p:cBhvr>
                                      <p:tavLst>
                                        <p:tav tm="0">
                                          <p:val>
                                            <p:strVal val="ppt_y"/>
                                          </p:val>
                                        </p:tav>
                                        <p:tav tm="100000">
                                          <p:val>
                                            <p:strVal val="1+ppt_h/2"/>
                                          </p:val>
                                        </p:tav>
                                      </p:tavLst>
                                    </p:anim>
                                    <p:set>
                                      <p:cBhvr>
                                        <p:cTn id="335" dur="1" fill="hold">
                                          <p:stCondLst>
                                            <p:cond delay="1999"/>
                                          </p:stCondLst>
                                        </p:cTn>
                                        <p:tgtEl>
                                          <p:spTgt spid="21"/>
                                        </p:tgtEl>
                                        <p:attrNameLst>
                                          <p:attrName>style.visibility</p:attrName>
                                        </p:attrNameLst>
                                      </p:cBhvr>
                                      <p:to>
                                        <p:strVal val="hidden"/>
                                      </p:to>
                                    </p:set>
                                  </p:childTnLst>
                                </p:cTn>
                              </p:par>
                              <p:par>
                                <p:cTn id="336" presetID="2" presetClass="exit" presetSubtype="6" fill="hold" nodeType="withEffect">
                                  <p:stCondLst>
                                    <p:cond delay="0"/>
                                  </p:stCondLst>
                                  <p:childTnLst>
                                    <p:anim calcmode="lin" valueType="num">
                                      <p:cBhvr additive="base">
                                        <p:cTn id="337" dur="2000"/>
                                        <p:tgtEl>
                                          <p:spTgt spid="23"/>
                                        </p:tgtEl>
                                        <p:attrNameLst>
                                          <p:attrName>ppt_x</p:attrName>
                                        </p:attrNameLst>
                                      </p:cBhvr>
                                      <p:tavLst>
                                        <p:tav tm="0">
                                          <p:val>
                                            <p:strVal val="ppt_x"/>
                                          </p:val>
                                        </p:tav>
                                        <p:tav tm="100000">
                                          <p:val>
                                            <p:strVal val="1+ppt_w/2"/>
                                          </p:val>
                                        </p:tav>
                                      </p:tavLst>
                                    </p:anim>
                                    <p:anim calcmode="lin" valueType="num">
                                      <p:cBhvr additive="base">
                                        <p:cTn id="338" dur="2000"/>
                                        <p:tgtEl>
                                          <p:spTgt spid="23"/>
                                        </p:tgtEl>
                                        <p:attrNameLst>
                                          <p:attrName>ppt_y</p:attrName>
                                        </p:attrNameLst>
                                      </p:cBhvr>
                                      <p:tavLst>
                                        <p:tav tm="0">
                                          <p:val>
                                            <p:strVal val="ppt_y"/>
                                          </p:val>
                                        </p:tav>
                                        <p:tav tm="100000">
                                          <p:val>
                                            <p:strVal val="1+ppt_h/2"/>
                                          </p:val>
                                        </p:tav>
                                      </p:tavLst>
                                    </p:anim>
                                    <p:set>
                                      <p:cBhvr>
                                        <p:cTn id="339" dur="1" fill="hold">
                                          <p:stCondLst>
                                            <p:cond delay="1999"/>
                                          </p:stCondLst>
                                        </p:cTn>
                                        <p:tgtEl>
                                          <p:spTgt spid="23"/>
                                        </p:tgtEl>
                                        <p:attrNameLst>
                                          <p:attrName>style.visibility</p:attrName>
                                        </p:attrNameLst>
                                      </p:cBhvr>
                                      <p:to>
                                        <p:strVal val="hidden"/>
                                      </p:to>
                                    </p:set>
                                  </p:childTnLst>
                                </p:cTn>
                              </p:par>
                              <p:par>
                                <p:cTn id="340" presetID="2" presetClass="exit" presetSubtype="6" fill="hold" nodeType="withEffect">
                                  <p:stCondLst>
                                    <p:cond delay="0"/>
                                  </p:stCondLst>
                                  <p:childTnLst>
                                    <p:anim calcmode="lin" valueType="num">
                                      <p:cBhvr additive="base">
                                        <p:cTn id="341" dur="2000"/>
                                        <p:tgtEl>
                                          <p:spTgt spid="25"/>
                                        </p:tgtEl>
                                        <p:attrNameLst>
                                          <p:attrName>ppt_x</p:attrName>
                                        </p:attrNameLst>
                                      </p:cBhvr>
                                      <p:tavLst>
                                        <p:tav tm="0">
                                          <p:val>
                                            <p:strVal val="ppt_x"/>
                                          </p:val>
                                        </p:tav>
                                        <p:tav tm="100000">
                                          <p:val>
                                            <p:strVal val="1+ppt_w/2"/>
                                          </p:val>
                                        </p:tav>
                                      </p:tavLst>
                                    </p:anim>
                                    <p:anim calcmode="lin" valueType="num">
                                      <p:cBhvr additive="base">
                                        <p:cTn id="342" dur="2000"/>
                                        <p:tgtEl>
                                          <p:spTgt spid="25"/>
                                        </p:tgtEl>
                                        <p:attrNameLst>
                                          <p:attrName>ppt_y</p:attrName>
                                        </p:attrNameLst>
                                      </p:cBhvr>
                                      <p:tavLst>
                                        <p:tav tm="0">
                                          <p:val>
                                            <p:strVal val="ppt_y"/>
                                          </p:val>
                                        </p:tav>
                                        <p:tav tm="100000">
                                          <p:val>
                                            <p:strVal val="1+ppt_h/2"/>
                                          </p:val>
                                        </p:tav>
                                      </p:tavLst>
                                    </p:anim>
                                    <p:set>
                                      <p:cBhvr>
                                        <p:cTn id="343" dur="1" fill="hold">
                                          <p:stCondLst>
                                            <p:cond delay="1999"/>
                                          </p:stCondLst>
                                        </p:cTn>
                                        <p:tgtEl>
                                          <p:spTgt spid="25"/>
                                        </p:tgtEl>
                                        <p:attrNameLst>
                                          <p:attrName>style.visibility</p:attrName>
                                        </p:attrNameLst>
                                      </p:cBhvr>
                                      <p:to>
                                        <p:strVal val="hidden"/>
                                      </p:to>
                                    </p:set>
                                  </p:childTnLst>
                                </p:cTn>
                              </p:par>
                              <p:par>
                                <p:cTn id="344" presetID="2" presetClass="exit" presetSubtype="6" fill="hold" nodeType="withEffect">
                                  <p:stCondLst>
                                    <p:cond delay="0"/>
                                  </p:stCondLst>
                                  <p:childTnLst>
                                    <p:anim calcmode="lin" valueType="num">
                                      <p:cBhvr additive="base">
                                        <p:cTn id="345" dur="2000"/>
                                        <p:tgtEl>
                                          <p:spTgt spid="27"/>
                                        </p:tgtEl>
                                        <p:attrNameLst>
                                          <p:attrName>ppt_x</p:attrName>
                                        </p:attrNameLst>
                                      </p:cBhvr>
                                      <p:tavLst>
                                        <p:tav tm="0">
                                          <p:val>
                                            <p:strVal val="ppt_x"/>
                                          </p:val>
                                        </p:tav>
                                        <p:tav tm="100000">
                                          <p:val>
                                            <p:strVal val="1+ppt_w/2"/>
                                          </p:val>
                                        </p:tav>
                                      </p:tavLst>
                                    </p:anim>
                                    <p:anim calcmode="lin" valueType="num">
                                      <p:cBhvr additive="base">
                                        <p:cTn id="346" dur="2000"/>
                                        <p:tgtEl>
                                          <p:spTgt spid="27"/>
                                        </p:tgtEl>
                                        <p:attrNameLst>
                                          <p:attrName>ppt_y</p:attrName>
                                        </p:attrNameLst>
                                      </p:cBhvr>
                                      <p:tavLst>
                                        <p:tav tm="0">
                                          <p:val>
                                            <p:strVal val="ppt_y"/>
                                          </p:val>
                                        </p:tav>
                                        <p:tav tm="100000">
                                          <p:val>
                                            <p:strVal val="1+ppt_h/2"/>
                                          </p:val>
                                        </p:tav>
                                      </p:tavLst>
                                    </p:anim>
                                    <p:set>
                                      <p:cBhvr>
                                        <p:cTn id="347" dur="1" fill="hold">
                                          <p:stCondLst>
                                            <p:cond delay="1999"/>
                                          </p:stCondLst>
                                        </p:cTn>
                                        <p:tgtEl>
                                          <p:spTgt spid="27"/>
                                        </p:tgtEl>
                                        <p:attrNameLst>
                                          <p:attrName>style.visibility</p:attrName>
                                        </p:attrNameLst>
                                      </p:cBhvr>
                                      <p:to>
                                        <p:strVal val="hidden"/>
                                      </p:to>
                                    </p:set>
                                  </p:childTnLst>
                                </p:cTn>
                              </p:par>
                              <p:par>
                                <p:cTn id="348" presetID="2" presetClass="exit" presetSubtype="6" fill="hold" nodeType="withEffect">
                                  <p:stCondLst>
                                    <p:cond delay="0"/>
                                  </p:stCondLst>
                                  <p:childTnLst>
                                    <p:anim calcmode="lin" valueType="num">
                                      <p:cBhvr additive="base">
                                        <p:cTn id="349" dur="2000"/>
                                        <p:tgtEl>
                                          <p:spTgt spid="29"/>
                                        </p:tgtEl>
                                        <p:attrNameLst>
                                          <p:attrName>ppt_x</p:attrName>
                                        </p:attrNameLst>
                                      </p:cBhvr>
                                      <p:tavLst>
                                        <p:tav tm="0">
                                          <p:val>
                                            <p:strVal val="ppt_x"/>
                                          </p:val>
                                        </p:tav>
                                        <p:tav tm="100000">
                                          <p:val>
                                            <p:strVal val="1+ppt_w/2"/>
                                          </p:val>
                                        </p:tav>
                                      </p:tavLst>
                                    </p:anim>
                                    <p:anim calcmode="lin" valueType="num">
                                      <p:cBhvr additive="base">
                                        <p:cTn id="350" dur="2000"/>
                                        <p:tgtEl>
                                          <p:spTgt spid="29"/>
                                        </p:tgtEl>
                                        <p:attrNameLst>
                                          <p:attrName>ppt_y</p:attrName>
                                        </p:attrNameLst>
                                      </p:cBhvr>
                                      <p:tavLst>
                                        <p:tav tm="0">
                                          <p:val>
                                            <p:strVal val="ppt_y"/>
                                          </p:val>
                                        </p:tav>
                                        <p:tav tm="100000">
                                          <p:val>
                                            <p:strVal val="1+ppt_h/2"/>
                                          </p:val>
                                        </p:tav>
                                      </p:tavLst>
                                    </p:anim>
                                    <p:set>
                                      <p:cBhvr>
                                        <p:cTn id="351" dur="1" fill="hold">
                                          <p:stCondLst>
                                            <p:cond delay="1999"/>
                                          </p:stCondLst>
                                        </p:cTn>
                                        <p:tgtEl>
                                          <p:spTgt spid="29"/>
                                        </p:tgtEl>
                                        <p:attrNameLst>
                                          <p:attrName>style.visibility</p:attrName>
                                        </p:attrNameLst>
                                      </p:cBhvr>
                                      <p:to>
                                        <p:strVal val="hidden"/>
                                      </p:to>
                                    </p:set>
                                  </p:childTnLst>
                                </p:cTn>
                              </p:par>
                              <p:par>
                                <p:cTn id="352" presetID="2" presetClass="exit" presetSubtype="6" fill="hold" nodeType="withEffect">
                                  <p:stCondLst>
                                    <p:cond delay="0"/>
                                  </p:stCondLst>
                                  <p:childTnLst>
                                    <p:anim calcmode="lin" valueType="num">
                                      <p:cBhvr additive="base">
                                        <p:cTn id="353" dur="2000"/>
                                        <p:tgtEl>
                                          <p:spTgt spid="31"/>
                                        </p:tgtEl>
                                        <p:attrNameLst>
                                          <p:attrName>ppt_x</p:attrName>
                                        </p:attrNameLst>
                                      </p:cBhvr>
                                      <p:tavLst>
                                        <p:tav tm="0">
                                          <p:val>
                                            <p:strVal val="ppt_x"/>
                                          </p:val>
                                        </p:tav>
                                        <p:tav tm="100000">
                                          <p:val>
                                            <p:strVal val="1+ppt_w/2"/>
                                          </p:val>
                                        </p:tav>
                                      </p:tavLst>
                                    </p:anim>
                                    <p:anim calcmode="lin" valueType="num">
                                      <p:cBhvr additive="base">
                                        <p:cTn id="354" dur="2000"/>
                                        <p:tgtEl>
                                          <p:spTgt spid="31"/>
                                        </p:tgtEl>
                                        <p:attrNameLst>
                                          <p:attrName>ppt_y</p:attrName>
                                        </p:attrNameLst>
                                      </p:cBhvr>
                                      <p:tavLst>
                                        <p:tav tm="0">
                                          <p:val>
                                            <p:strVal val="ppt_y"/>
                                          </p:val>
                                        </p:tav>
                                        <p:tav tm="100000">
                                          <p:val>
                                            <p:strVal val="1+ppt_h/2"/>
                                          </p:val>
                                        </p:tav>
                                      </p:tavLst>
                                    </p:anim>
                                    <p:set>
                                      <p:cBhvr>
                                        <p:cTn id="355" dur="1" fill="hold">
                                          <p:stCondLst>
                                            <p:cond delay="1999"/>
                                          </p:stCondLst>
                                        </p:cTn>
                                        <p:tgtEl>
                                          <p:spTgt spid="31"/>
                                        </p:tgtEl>
                                        <p:attrNameLst>
                                          <p:attrName>style.visibility</p:attrName>
                                        </p:attrNameLst>
                                      </p:cBhvr>
                                      <p:to>
                                        <p:strVal val="hidden"/>
                                      </p:to>
                                    </p:set>
                                  </p:childTnLst>
                                </p:cTn>
                              </p:par>
                              <p:par>
                                <p:cTn id="356" presetID="2" presetClass="exit" presetSubtype="6" fill="hold" nodeType="withEffect">
                                  <p:stCondLst>
                                    <p:cond delay="0"/>
                                  </p:stCondLst>
                                  <p:childTnLst>
                                    <p:anim calcmode="lin" valueType="num">
                                      <p:cBhvr additive="base">
                                        <p:cTn id="357" dur="2000"/>
                                        <p:tgtEl>
                                          <p:spTgt spid="33"/>
                                        </p:tgtEl>
                                        <p:attrNameLst>
                                          <p:attrName>ppt_x</p:attrName>
                                        </p:attrNameLst>
                                      </p:cBhvr>
                                      <p:tavLst>
                                        <p:tav tm="0">
                                          <p:val>
                                            <p:strVal val="ppt_x"/>
                                          </p:val>
                                        </p:tav>
                                        <p:tav tm="100000">
                                          <p:val>
                                            <p:strVal val="1+ppt_w/2"/>
                                          </p:val>
                                        </p:tav>
                                      </p:tavLst>
                                    </p:anim>
                                    <p:anim calcmode="lin" valueType="num">
                                      <p:cBhvr additive="base">
                                        <p:cTn id="358" dur="2000"/>
                                        <p:tgtEl>
                                          <p:spTgt spid="33"/>
                                        </p:tgtEl>
                                        <p:attrNameLst>
                                          <p:attrName>ppt_y</p:attrName>
                                        </p:attrNameLst>
                                      </p:cBhvr>
                                      <p:tavLst>
                                        <p:tav tm="0">
                                          <p:val>
                                            <p:strVal val="ppt_y"/>
                                          </p:val>
                                        </p:tav>
                                        <p:tav tm="100000">
                                          <p:val>
                                            <p:strVal val="1+ppt_h/2"/>
                                          </p:val>
                                        </p:tav>
                                      </p:tavLst>
                                    </p:anim>
                                    <p:set>
                                      <p:cBhvr>
                                        <p:cTn id="359" dur="1" fill="hold">
                                          <p:stCondLst>
                                            <p:cond delay="1999"/>
                                          </p:stCondLst>
                                        </p:cTn>
                                        <p:tgtEl>
                                          <p:spTgt spid="33"/>
                                        </p:tgtEl>
                                        <p:attrNameLst>
                                          <p:attrName>style.visibility</p:attrName>
                                        </p:attrNameLst>
                                      </p:cBhvr>
                                      <p:to>
                                        <p:strVal val="hidden"/>
                                      </p:to>
                                    </p:set>
                                  </p:childTnLst>
                                </p:cTn>
                              </p:par>
                              <p:par>
                                <p:cTn id="360" presetID="2" presetClass="exit" presetSubtype="6" fill="hold" nodeType="withEffect">
                                  <p:stCondLst>
                                    <p:cond delay="0"/>
                                  </p:stCondLst>
                                  <p:childTnLst>
                                    <p:anim calcmode="lin" valueType="num">
                                      <p:cBhvr additive="base">
                                        <p:cTn id="361" dur="2000"/>
                                        <p:tgtEl>
                                          <p:spTgt spid="35"/>
                                        </p:tgtEl>
                                        <p:attrNameLst>
                                          <p:attrName>ppt_x</p:attrName>
                                        </p:attrNameLst>
                                      </p:cBhvr>
                                      <p:tavLst>
                                        <p:tav tm="0">
                                          <p:val>
                                            <p:strVal val="ppt_x"/>
                                          </p:val>
                                        </p:tav>
                                        <p:tav tm="100000">
                                          <p:val>
                                            <p:strVal val="1+ppt_w/2"/>
                                          </p:val>
                                        </p:tav>
                                      </p:tavLst>
                                    </p:anim>
                                    <p:anim calcmode="lin" valueType="num">
                                      <p:cBhvr additive="base">
                                        <p:cTn id="362" dur="2000"/>
                                        <p:tgtEl>
                                          <p:spTgt spid="35"/>
                                        </p:tgtEl>
                                        <p:attrNameLst>
                                          <p:attrName>ppt_y</p:attrName>
                                        </p:attrNameLst>
                                      </p:cBhvr>
                                      <p:tavLst>
                                        <p:tav tm="0">
                                          <p:val>
                                            <p:strVal val="ppt_y"/>
                                          </p:val>
                                        </p:tav>
                                        <p:tav tm="100000">
                                          <p:val>
                                            <p:strVal val="1+ppt_h/2"/>
                                          </p:val>
                                        </p:tav>
                                      </p:tavLst>
                                    </p:anim>
                                    <p:set>
                                      <p:cBhvr>
                                        <p:cTn id="363" dur="1" fill="hold">
                                          <p:stCondLst>
                                            <p:cond delay="1999"/>
                                          </p:stCondLst>
                                        </p:cTn>
                                        <p:tgtEl>
                                          <p:spTgt spid="35"/>
                                        </p:tgtEl>
                                        <p:attrNameLst>
                                          <p:attrName>style.visibility</p:attrName>
                                        </p:attrNameLst>
                                      </p:cBhvr>
                                      <p:to>
                                        <p:strVal val="hidden"/>
                                      </p:to>
                                    </p:set>
                                  </p:childTnLst>
                                </p:cTn>
                              </p:par>
                              <p:par>
                                <p:cTn id="364" presetID="2" presetClass="exit" presetSubtype="6" fill="hold" nodeType="withEffect">
                                  <p:stCondLst>
                                    <p:cond delay="0"/>
                                  </p:stCondLst>
                                  <p:childTnLst>
                                    <p:anim calcmode="lin" valueType="num">
                                      <p:cBhvr additive="base">
                                        <p:cTn id="365" dur="2000"/>
                                        <p:tgtEl>
                                          <p:spTgt spid="37"/>
                                        </p:tgtEl>
                                        <p:attrNameLst>
                                          <p:attrName>ppt_x</p:attrName>
                                        </p:attrNameLst>
                                      </p:cBhvr>
                                      <p:tavLst>
                                        <p:tav tm="0">
                                          <p:val>
                                            <p:strVal val="ppt_x"/>
                                          </p:val>
                                        </p:tav>
                                        <p:tav tm="100000">
                                          <p:val>
                                            <p:strVal val="1+ppt_w/2"/>
                                          </p:val>
                                        </p:tav>
                                      </p:tavLst>
                                    </p:anim>
                                    <p:anim calcmode="lin" valueType="num">
                                      <p:cBhvr additive="base">
                                        <p:cTn id="366" dur="2000"/>
                                        <p:tgtEl>
                                          <p:spTgt spid="37"/>
                                        </p:tgtEl>
                                        <p:attrNameLst>
                                          <p:attrName>ppt_y</p:attrName>
                                        </p:attrNameLst>
                                      </p:cBhvr>
                                      <p:tavLst>
                                        <p:tav tm="0">
                                          <p:val>
                                            <p:strVal val="ppt_y"/>
                                          </p:val>
                                        </p:tav>
                                        <p:tav tm="100000">
                                          <p:val>
                                            <p:strVal val="1+ppt_h/2"/>
                                          </p:val>
                                        </p:tav>
                                      </p:tavLst>
                                    </p:anim>
                                    <p:set>
                                      <p:cBhvr>
                                        <p:cTn id="367" dur="1" fill="hold">
                                          <p:stCondLst>
                                            <p:cond delay="1999"/>
                                          </p:stCondLst>
                                        </p:cTn>
                                        <p:tgtEl>
                                          <p:spTgt spid="37"/>
                                        </p:tgtEl>
                                        <p:attrNameLst>
                                          <p:attrName>style.visibility</p:attrName>
                                        </p:attrNameLst>
                                      </p:cBhvr>
                                      <p:to>
                                        <p:strVal val="hidden"/>
                                      </p:to>
                                    </p:set>
                                  </p:childTnLst>
                                </p:cTn>
                              </p:par>
                              <p:par>
                                <p:cTn id="368" presetID="2" presetClass="exit" presetSubtype="3" fill="hold" nodeType="withEffect">
                                  <p:stCondLst>
                                    <p:cond delay="0"/>
                                  </p:stCondLst>
                                  <p:childTnLst>
                                    <p:anim calcmode="lin" valueType="num">
                                      <p:cBhvr additive="base">
                                        <p:cTn id="369" dur="2000"/>
                                        <p:tgtEl>
                                          <p:spTgt spid="4"/>
                                        </p:tgtEl>
                                        <p:attrNameLst>
                                          <p:attrName>ppt_x</p:attrName>
                                        </p:attrNameLst>
                                      </p:cBhvr>
                                      <p:tavLst>
                                        <p:tav tm="0">
                                          <p:val>
                                            <p:strVal val="ppt_x"/>
                                          </p:val>
                                        </p:tav>
                                        <p:tav tm="100000">
                                          <p:val>
                                            <p:strVal val="1+ppt_w/2"/>
                                          </p:val>
                                        </p:tav>
                                      </p:tavLst>
                                    </p:anim>
                                    <p:anim calcmode="lin" valueType="num">
                                      <p:cBhvr additive="base">
                                        <p:cTn id="370" dur="2000"/>
                                        <p:tgtEl>
                                          <p:spTgt spid="4"/>
                                        </p:tgtEl>
                                        <p:attrNameLst>
                                          <p:attrName>ppt_y</p:attrName>
                                        </p:attrNameLst>
                                      </p:cBhvr>
                                      <p:tavLst>
                                        <p:tav tm="0">
                                          <p:val>
                                            <p:strVal val="ppt_y"/>
                                          </p:val>
                                        </p:tav>
                                        <p:tav tm="100000">
                                          <p:val>
                                            <p:strVal val="0-ppt_h/2"/>
                                          </p:val>
                                        </p:tav>
                                      </p:tavLst>
                                    </p:anim>
                                    <p:set>
                                      <p:cBhvr>
                                        <p:cTn id="371" dur="1" fill="hold">
                                          <p:stCondLst>
                                            <p:cond delay="1999"/>
                                          </p:stCondLst>
                                        </p:cTn>
                                        <p:tgtEl>
                                          <p:spTgt spid="4"/>
                                        </p:tgtEl>
                                        <p:attrNameLst>
                                          <p:attrName>style.visibility</p:attrName>
                                        </p:attrNameLst>
                                      </p:cBhvr>
                                      <p:to>
                                        <p:strVal val="hidden"/>
                                      </p:to>
                                    </p:set>
                                  </p:childTnLst>
                                </p:cTn>
                              </p:par>
                              <p:par>
                                <p:cTn id="372" presetID="2" presetClass="exit" presetSubtype="3" fill="hold" nodeType="withEffect">
                                  <p:stCondLst>
                                    <p:cond delay="0"/>
                                  </p:stCondLst>
                                  <p:childTnLst>
                                    <p:anim calcmode="lin" valueType="num">
                                      <p:cBhvr additive="base">
                                        <p:cTn id="373" dur="2000"/>
                                        <p:tgtEl>
                                          <p:spTgt spid="6"/>
                                        </p:tgtEl>
                                        <p:attrNameLst>
                                          <p:attrName>ppt_x</p:attrName>
                                        </p:attrNameLst>
                                      </p:cBhvr>
                                      <p:tavLst>
                                        <p:tav tm="0">
                                          <p:val>
                                            <p:strVal val="ppt_x"/>
                                          </p:val>
                                        </p:tav>
                                        <p:tav tm="100000">
                                          <p:val>
                                            <p:strVal val="1+ppt_w/2"/>
                                          </p:val>
                                        </p:tav>
                                      </p:tavLst>
                                    </p:anim>
                                    <p:anim calcmode="lin" valueType="num">
                                      <p:cBhvr additive="base">
                                        <p:cTn id="374" dur="2000"/>
                                        <p:tgtEl>
                                          <p:spTgt spid="6"/>
                                        </p:tgtEl>
                                        <p:attrNameLst>
                                          <p:attrName>ppt_y</p:attrName>
                                        </p:attrNameLst>
                                      </p:cBhvr>
                                      <p:tavLst>
                                        <p:tav tm="0">
                                          <p:val>
                                            <p:strVal val="ppt_y"/>
                                          </p:val>
                                        </p:tav>
                                        <p:tav tm="100000">
                                          <p:val>
                                            <p:strVal val="0-ppt_h/2"/>
                                          </p:val>
                                        </p:tav>
                                      </p:tavLst>
                                    </p:anim>
                                    <p:set>
                                      <p:cBhvr>
                                        <p:cTn id="375" dur="1" fill="hold">
                                          <p:stCondLst>
                                            <p:cond delay="1999"/>
                                          </p:stCondLst>
                                        </p:cTn>
                                        <p:tgtEl>
                                          <p:spTgt spid="6"/>
                                        </p:tgtEl>
                                        <p:attrNameLst>
                                          <p:attrName>style.visibility</p:attrName>
                                        </p:attrNameLst>
                                      </p:cBhvr>
                                      <p:to>
                                        <p:strVal val="hidden"/>
                                      </p:to>
                                    </p:set>
                                  </p:childTnLst>
                                </p:cTn>
                              </p:par>
                              <p:par>
                                <p:cTn id="376" presetID="2" presetClass="exit" presetSubtype="3" fill="hold" nodeType="withEffect">
                                  <p:stCondLst>
                                    <p:cond delay="0"/>
                                  </p:stCondLst>
                                  <p:childTnLst>
                                    <p:anim calcmode="lin" valueType="num">
                                      <p:cBhvr additive="base">
                                        <p:cTn id="377" dur="2000"/>
                                        <p:tgtEl>
                                          <p:spTgt spid="8"/>
                                        </p:tgtEl>
                                        <p:attrNameLst>
                                          <p:attrName>ppt_x</p:attrName>
                                        </p:attrNameLst>
                                      </p:cBhvr>
                                      <p:tavLst>
                                        <p:tav tm="0">
                                          <p:val>
                                            <p:strVal val="ppt_x"/>
                                          </p:val>
                                        </p:tav>
                                        <p:tav tm="100000">
                                          <p:val>
                                            <p:strVal val="1+ppt_w/2"/>
                                          </p:val>
                                        </p:tav>
                                      </p:tavLst>
                                    </p:anim>
                                    <p:anim calcmode="lin" valueType="num">
                                      <p:cBhvr additive="base">
                                        <p:cTn id="378" dur="2000"/>
                                        <p:tgtEl>
                                          <p:spTgt spid="8"/>
                                        </p:tgtEl>
                                        <p:attrNameLst>
                                          <p:attrName>ppt_y</p:attrName>
                                        </p:attrNameLst>
                                      </p:cBhvr>
                                      <p:tavLst>
                                        <p:tav tm="0">
                                          <p:val>
                                            <p:strVal val="ppt_y"/>
                                          </p:val>
                                        </p:tav>
                                        <p:tav tm="100000">
                                          <p:val>
                                            <p:strVal val="0-ppt_h/2"/>
                                          </p:val>
                                        </p:tav>
                                      </p:tavLst>
                                    </p:anim>
                                    <p:set>
                                      <p:cBhvr>
                                        <p:cTn id="379" dur="1" fill="hold">
                                          <p:stCondLst>
                                            <p:cond delay="1999"/>
                                          </p:stCondLst>
                                        </p:cTn>
                                        <p:tgtEl>
                                          <p:spTgt spid="8"/>
                                        </p:tgtEl>
                                        <p:attrNameLst>
                                          <p:attrName>style.visibility</p:attrName>
                                        </p:attrNameLst>
                                      </p:cBhvr>
                                      <p:to>
                                        <p:strVal val="hidden"/>
                                      </p:to>
                                    </p:set>
                                  </p:childTnLst>
                                </p:cTn>
                              </p:par>
                              <p:par>
                                <p:cTn id="380" presetID="2" presetClass="exit" presetSubtype="3" fill="hold" nodeType="withEffect">
                                  <p:stCondLst>
                                    <p:cond delay="0"/>
                                  </p:stCondLst>
                                  <p:childTnLst>
                                    <p:anim calcmode="lin" valueType="num">
                                      <p:cBhvr additive="base">
                                        <p:cTn id="381" dur="2000"/>
                                        <p:tgtEl>
                                          <p:spTgt spid="10"/>
                                        </p:tgtEl>
                                        <p:attrNameLst>
                                          <p:attrName>ppt_x</p:attrName>
                                        </p:attrNameLst>
                                      </p:cBhvr>
                                      <p:tavLst>
                                        <p:tav tm="0">
                                          <p:val>
                                            <p:strVal val="ppt_x"/>
                                          </p:val>
                                        </p:tav>
                                        <p:tav tm="100000">
                                          <p:val>
                                            <p:strVal val="1+ppt_w/2"/>
                                          </p:val>
                                        </p:tav>
                                      </p:tavLst>
                                    </p:anim>
                                    <p:anim calcmode="lin" valueType="num">
                                      <p:cBhvr additive="base">
                                        <p:cTn id="382" dur="2000"/>
                                        <p:tgtEl>
                                          <p:spTgt spid="10"/>
                                        </p:tgtEl>
                                        <p:attrNameLst>
                                          <p:attrName>ppt_y</p:attrName>
                                        </p:attrNameLst>
                                      </p:cBhvr>
                                      <p:tavLst>
                                        <p:tav tm="0">
                                          <p:val>
                                            <p:strVal val="ppt_y"/>
                                          </p:val>
                                        </p:tav>
                                        <p:tav tm="100000">
                                          <p:val>
                                            <p:strVal val="0-ppt_h/2"/>
                                          </p:val>
                                        </p:tav>
                                      </p:tavLst>
                                    </p:anim>
                                    <p:set>
                                      <p:cBhvr>
                                        <p:cTn id="383" dur="1" fill="hold">
                                          <p:stCondLst>
                                            <p:cond delay="1999"/>
                                          </p:stCondLst>
                                        </p:cTn>
                                        <p:tgtEl>
                                          <p:spTgt spid="10"/>
                                        </p:tgtEl>
                                        <p:attrNameLst>
                                          <p:attrName>style.visibility</p:attrName>
                                        </p:attrNameLst>
                                      </p:cBhvr>
                                      <p:to>
                                        <p:strVal val="hidden"/>
                                      </p:to>
                                    </p:set>
                                  </p:childTnLst>
                                </p:cTn>
                              </p:par>
                              <p:par>
                                <p:cTn id="384" presetID="2" presetClass="exit" presetSubtype="3" fill="hold" nodeType="withEffect">
                                  <p:stCondLst>
                                    <p:cond delay="0"/>
                                  </p:stCondLst>
                                  <p:childTnLst>
                                    <p:anim calcmode="lin" valueType="num">
                                      <p:cBhvr additive="base">
                                        <p:cTn id="385" dur="2000"/>
                                        <p:tgtEl>
                                          <p:spTgt spid="12"/>
                                        </p:tgtEl>
                                        <p:attrNameLst>
                                          <p:attrName>ppt_x</p:attrName>
                                        </p:attrNameLst>
                                      </p:cBhvr>
                                      <p:tavLst>
                                        <p:tav tm="0">
                                          <p:val>
                                            <p:strVal val="ppt_x"/>
                                          </p:val>
                                        </p:tav>
                                        <p:tav tm="100000">
                                          <p:val>
                                            <p:strVal val="1+ppt_w/2"/>
                                          </p:val>
                                        </p:tav>
                                      </p:tavLst>
                                    </p:anim>
                                    <p:anim calcmode="lin" valueType="num">
                                      <p:cBhvr additive="base">
                                        <p:cTn id="386" dur="2000"/>
                                        <p:tgtEl>
                                          <p:spTgt spid="12"/>
                                        </p:tgtEl>
                                        <p:attrNameLst>
                                          <p:attrName>ppt_y</p:attrName>
                                        </p:attrNameLst>
                                      </p:cBhvr>
                                      <p:tavLst>
                                        <p:tav tm="0">
                                          <p:val>
                                            <p:strVal val="ppt_y"/>
                                          </p:val>
                                        </p:tav>
                                        <p:tav tm="100000">
                                          <p:val>
                                            <p:strVal val="0-ppt_h/2"/>
                                          </p:val>
                                        </p:tav>
                                      </p:tavLst>
                                    </p:anim>
                                    <p:set>
                                      <p:cBhvr>
                                        <p:cTn id="387" dur="1" fill="hold">
                                          <p:stCondLst>
                                            <p:cond delay="1999"/>
                                          </p:stCondLst>
                                        </p:cTn>
                                        <p:tgtEl>
                                          <p:spTgt spid="12"/>
                                        </p:tgtEl>
                                        <p:attrNameLst>
                                          <p:attrName>style.visibility</p:attrName>
                                        </p:attrNameLst>
                                      </p:cBhvr>
                                      <p:to>
                                        <p:strVal val="hidden"/>
                                      </p:to>
                                    </p:set>
                                  </p:childTnLst>
                                </p:cTn>
                              </p:par>
                              <p:par>
                                <p:cTn id="388" presetID="2" presetClass="exit" presetSubtype="3" fill="hold" nodeType="withEffect">
                                  <p:stCondLst>
                                    <p:cond delay="0"/>
                                  </p:stCondLst>
                                  <p:childTnLst>
                                    <p:anim calcmode="lin" valueType="num">
                                      <p:cBhvr additive="base">
                                        <p:cTn id="389" dur="2000"/>
                                        <p:tgtEl>
                                          <p:spTgt spid="14"/>
                                        </p:tgtEl>
                                        <p:attrNameLst>
                                          <p:attrName>ppt_x</p:attrName>
                                        </p:attrNameLst>
                                      </p:cBhvr>
                                      <p:tavLst>
                                        <p:tav tm="0">
                                          <p:val>
                                            <p:strVal val="ppt_x"/>
                                          </p:val>
                                        </p:tav>
                                        <p:tav tm="100000">
                                          <p:val>
                                            <p:strVal val="1+ppt_w/2"/>
                                          </p:val>
                                        </p:tav>
                                      </p:tavLst>
                                    </p:anim>
                                    <p:anim calcmode="lin" valueType="num">
                                      <p:cBhvr additive="base">
                                        <p:cTn id="390" dur="2000"/>
                                        <p:tgtEl>
                                          <p:spTgt spid="14"/>
                                        </p:tgtEl>
                                        <p:attrNameLst>
                                          <p:attrName>ppt_y</p:attrName>
                                        </p:attrNameLst>
                                      </p:cBhvr>
                                      <p:tavLst>
                                        <p:tav tm="0">
                                          <p:val>
                                            <p:strVal val="ppt_y"/>
                                          </p:val>
                                        </p:tav>
                                        <p:tav tm="100000">
                                          <p:val>
                                            <p:strVal val="0-ppt_h/2"/>
                                          </p:val>
                                        </p:tav>
                                      </p:tavLst>
                                    </p:anim>
                                    <p:set>
                                      <p:cBhvr>
                                        <p:cTn id="391" dur="1" fill="hold">
                                          <p:stCondLst>
                                            <p:cond delay="1999"/>
                                          </p:stCondLst>
                                        </p:cTn>
                                        <p:tgtEl>
                                          <p:spTgt spid="14"/>
                                        </p:tgtEl>
                                        <p:attrNameLst>
                                          <p:attrName>style.visibility</p:attrName>
                                        </p:attrNameLst>
                                      </p:cBhvr>
                                      <p:to>
                                        <p:strVal val="hidden"/>
                                      </p:to>
                                    </p:set>
                                  </p:childTnLst>
                                </p:cTn>
                              </p:par>
                              <p:par>
                                <p:cTn id="392" presetID="2" presetClass="exit" presetSubtype="3" fill="hold" nodeType="withEffect">
                                  <p:stCondLst>
                                    <p:cond delay="0"/>
                                  </p:stCondLst>
                                  <p:childTnLst>
                                    <p:anim calcmode="lin" valueType="num">
                                      <p:cBhvr additive="base">
                                        <p:cTn id="393" dur="2000"/>
                                        <p:tgtEl>
                                          <p:spTgt spid="16"/>
                                        </p:tgtEl>
                                        <p:attrNameLst>
                                          <p:attrName>ppt_x</p:attrName>
                                        </p:attrNameLst>
                                      </p:cBhvr>
                                      <p:tavLst>
                                        <p:tav tm="0">
                                          <p:val>
                                            <p:strVal val="ppt_x"/>
                                          </p:val>
                                        </p:tav>
                                        <p:tav tm="100000">
                                          <p:val>
                                            <p:strVal val="1+ppt_w/2"/>
                                          </p:val>
                                        </p:tav>
                                      </p:tavLst>
                                    </p:anim>
                                    <p:anim calcmode="lin" valueType="num">
                                      <p:cBhvr additive="base">
                                        <p:cTn id="394" dur="2000"/>
                                        <p:tgtEl>
                                          <p:spTgt spid="16"/>
                                        </p:tgtEl>
                                        <p:attrNameLst>
                                          <p:attrName>ppt_y</p:attrName>
                                        </p:attrNameLst>
                                      </p:cBhvr>
                                      <p:tavLst>
                                        <p:tav tm="0">
                                          <p:val>
                                            <p:strVal val="ppt_y"/>
                                          </p:val>
                                        </p:tav>
                                        <p:tav tm="100000">
                                          <p:val>
                                            <p:strVal val="0-ppt_h/2"/>
                                          </p:val>
                                        </p:tav>
                                      </p:tavLst>
                                    </p:anim>
                                    <p:set>
                                      <p:cBhvr>
                                        <p:cTn id="395" dur="1" fill="hold">
                                          <p:stCondLst>
                                            <p:cond delay="1999"/>
                                          </p:stCondLst>
                                        </p:cTn>
                                        <p:tgtEl>
                                          <p:spTgt spid="16"/>
                                        </p:tgtEl>
                                        <p:attrNameLst>
                                          <p:attrName>style.visibility</p:attrName>
                                        </p:attrNameLst>
                                      </p:cBhvr>
                                      <p:to>
                                        <p:strVal val="hidden"/>
                                      </p:to>
                                    </p:set>
                                  </p:childTnLst>
                                </p:cTn>
                              </p:par>
                              <p:par>
                                <p:cTn id="396" presetID="2" presetClass="exit" presetSubtype="3" fill="hold" nodeType="withEffect">
                                  <p:stCondLst>
                                    <p:cond delay="0"/>
                                  </p:stCondLst>
                                  <p:childTnLst>
                                    <p:anim calcmode="lin" valueType="num">
                                      <p:cBhvr additive="base">
                                        <p:cTn id="397" dur="2000"/>
                                        <p:tgtEl>
                                          <p:spTgt spid="18"/>
                                        </p:tgtEl>
                                        <p:attrNameLst>
                                          <p:attrName>ppt_x</p:attrName>
                                        </p:attrNameLst>
                                      </p:cBhvr>
                                      <p:tavLst>
                                        <p:tav tm="0">
                                          <p:val>
                                            <p:strVal val="ppt_x"/>
                                          </p:val>
                                        </p:tav>
                                        <p:tav tm="100000">
                                          <p:val>
                                            <p:strVal val="1+ppt_w/2"/>
                                          </p:val>
                                        </p:tav>
                                      </p:tavLst>
                                    </p:anim>
                                    <p:anim calcmode="lin" valueType="num">
                                      <p:cBhvr additive="base">
                                        <p:cTn id="398" dur="2000"/>
                                        <p:tgtEl>
                                          <p:spTgt spid="18"/>
                                        </p:tgtEl>
                                        <p:attrNameLst>
                                          <p:attrName>ppt_y</p:attrName>
                                        </p:attrNameLst>
                                      </p:cBhvr>
                                      <p:tavLst>
                                        <p:tav tm="0">
                                          <p:val>
                                            <p:strVal val="ppt_y"/>
                                          </p:val>
                                        </p:tav>
                                        <p:tav tm="100000">
                                          <p:val>
                                            <p:strVal val="0-ppt_h/2"/>
                                          </p:val>
                                        </p:tav>
                                      </p:tavLst>
                                    </p:anim>
                                    <p:set>
                                      <p:cBhvr>
                                        <p:cTn id="399" dur="1" fill="hold">
                                          <p:stCondLst>
                                            <p:cond delay="1999"/>
                                          </p:stCondLst>
                                        </p:cTn>
                                        <p:tgtEl>
                                          <p:spTgt spid="18"/>
                                        </p:tgtEl>
                                        <p:attrNameLst>
                                          <p:attrName>style.visibility</p:attrName>
                                        </p:attrNameLst>
                                      </p:cBhvr>
                                      <p:to>
                                        <p:strVal val="hidden"/>
                                      </p:to>
                                    </p:set>
                                  </p:childTnLst>
                                </p:cTn>
                              </p:par>
                              <p:par>
                                <p:cTn id="400" presetID="2" presetClass="exit" presetSubtype="3" fill="hold" nodeType="withEffect">
                                  <p:stCondLst>
                                    <p:cond delay="0"/>
                                  </p:stCondLst>
                                  <p:childTnLst>
                                    <p:anim calcmode="lin" valueType="num">
                                      <p:cBhvr additive="base">
                                        <p:cTn id="401" dur="2000"/>
                                        <p:tgtEl>
                                          <p:spTgt spid="20"/>
                                        </p:tgtEl>
                                        <p:attrNameLst>
                                          <p:attrName>ppt_x</p:attrName>
                                        </p:attrNameLst>
                                      </p:cBhvr>
                                      <p:tavLst>
                                        <p:tav tm="0">
                                          <p:val>
                                            <p:strVal val="ppt_x"/>
                                          </p:val>
                                        </p:tav>
                                        <p:tav tm="100000">
                                          <p:val>
                                            <p:strVal val="1+ppt_w/2"/>
                                          </p:val>
                                        </p:tav>
                                      </p:tavLst>
                                    </p:anim>
                                    <p:anim calcmode="lin" valueType="num">
                                      <p:cBhvr additive="base">
                                        <p:cTn id="402" dur="2000"/>
                                        <p:tgtEl>
                                          <p:spTgt spid="20"/>
                                        </p:tgtEl>
                                        <p:attrNameLst>
                                          <p:attrName>ppt_y</p:attrName>
                                        </p:attrNameLst>
                                      </p:cBhvr>
                                      <p:tavLst>
                                        <p:tav tm="0">
                                          <p:val>
                                            <p:strVal val="ppt_y"/>
                                          </p:val>
                                        </p:tav>
                                        <p:tav tm="100000">
                                          <p:val>
                                            <p:strVal val="0-ppt_h/2"/>
                                          </p:val>
                                        </p:tav>
                                      </p:tavLst>
                                    </p:anim>
                                    <p:set>
                                      <p:cBhvr>
                                        <p:cTn id="403" dur="1" fill="hold">
                                          <p:stCondLst>
                                            <p:cond delay="1999"/>
                                          </p:stCondLst>
                                        </p:cTn>
                                        <p:tgtEl>
                                          <p:spTgt spid="20"/>
                                        </p:tgtEl>
                                        <p:attrNameLst>
                                          <p:attrName>style.visibility</p:attrName>
                                        </p:attrNameLst>
                                      </p:cBhvr>
                                      <p:to>
                                        <p:strVal val="hidden"/>
                                      </p:to>
                                    </p:set>
                                  </p:childTnLst>
                                </p:cTn>
                              </p:par>
                              <p:par>
                                <p:cTn id="404" presetID="2" presetClass="exit" presetSubtype="3" fill="hold" nodeType="withEffect">
                                  <p:stCondLst>
                                    <p:cond delay="0"/>
                                  </p:stCondLst>
                                  <p:childTnLst>
                                    <p:anim calcmode="lin" valueType="num">
                                      <p:cBhvr additive="base">
                                        <p:cTn id="405" dur="2000"/>
                                        <p:tgtEl>
                                          <p:spTgt spid="22"/>
                                        </p:tgtEl>
                                        <p:attrNameLst>
                                          <p:attrName>ppt_x</p:attrName>
                                        </p:attrNameLst>
                                      </p:cBhvr>
                                      <p:tavLst>
                                        <p:tav tm="0">
                                          <p:val>
                                            <p:strVal val="ppt_x"/>
                                          </p:val>
                                        </p:tav>
                                        <p:tav tm="100000">
                                          <p:val>
                                            <p:strVal val="1+ppt_w/2"/>
                                          </p:val>
                                        </p:tav>
                                      </p:tavLst>
                                    </p:anim>
                                    <p:anim calcmode="lin" valueType="num">
                                      <p:cBhvr additive="base">
                                        <p:cTn id="406" dur="2000"/>
                                        <p:tgtEl>
                                          <p:spTgt spid="22"/>
                                        </p:tgtEl>
                                        <p:attrNameLst>
                                          <p:attrName>ppt_y</p:attrName>
                                        </p:attrNameLst>
                                      </p:cBhvr>
                                      <p:tavLst>
                                        <p:tav tm="0">
                                          <p:val>
                                            <p:strVal val="ppt_y"/>
                                          </p:val>
                                        </p:tav>
                                        <p:tav tm="100000">
                                          <p:val>
                                            <p:strVal val="0-ppt_h/2"/>
                                          </p:val>
                                        </p:tav>
                                      </p:tavLst>
                                    </p:anim>
                                    <p:set>
                                      <p:cBhvr>
                                        <p:cTn id="407" dur="1" fill="hold">
                                          <p:stCondLst>
                                            <p:cond delay="1999"/>
                                          </p:stCondLst>
                                        </p:cTn>
                                        <p:tgtEl>
                                          <p:spTgt spid="22"/>
                                        </p:tgtEl>
                                        <p:attrNameLst>
                                          <p:attrName>style.visibility</p:attrName>
                                        </p:attrNameLst>
                                      </p:cBhvr>
                                      <p:to>
                                        <p:strVal val="hidden"/>
                                      </p:to>
                                    </p:set>
                                  </p:childTnLst>
                                </p:cTn>
                              </p:par>
                              <p:par>
                                <p:cTn id="408" presetID="2" presetClass="exit" presetSubtype="3" fill="hold" nodeType="withEffect">
                                  <p:stCondLst>
                                    <p:cond delay="0"/>
                                  </p:stCondLst>
                                  <p:childTnLst>
                                    <p:anim calcmode="lin" valueType="num">
                                      <p:cBhvr additive="base">
                                        <p:cTn id="409" dur="2000"/>
                                        <p:tgtEl>
                                          <p:spTgt spid="24"/>
                                        </p:tgtEl>
                                        <p:attrNameLst>
                                          <p:attrName>ppt_x</p:attrName>
                                        </p:attrNameLst>
                                      </p:cBhvr>
                                      <p:tavLst>
                                        <p:tav tm="0">
                                          <p:val>
                                            <p:strVal val="ppt_x"/>
                                          </p:val>
                                        </p:tav>
                                        <p:tav tm="100000">
                                          <p:val>
                                            <p:strVal val="1+ppt_w/2"/>
                                          </p:val>
                                        </p:tav>
                                      </p:tavLst>
                                    </p:anim>
                                    <p:anim calcmode="lin" valueType="num">
                                      <p:cBhvr additive="base">
                                        <p:cTn id="410" dur="2000"/>
                                        <p:tgtEl>
                                          <p:spTgt spid="24"/>
                                        </p:tgtEl>
                                        <p:attrNameLst>
                                          <p:attrName>ppt_y</p:attrName>
                                        </p:attrNameLst>
                                      </p:cBhvr>
                                      <p:tavLst>
                                        <p:tav tm="0">
                                          <p:val>
                                            <p:strVal val="ppt_y"/>
                                          </p:val>
                                        </p:tav>
                                        <p:tav tm="100000">
                                          <p:val>
                                            <p:strVal val="0-ppt_h/2"/>
                                          </p:val>
                                        </p:tav>
                                      </p:tavLst>
                                    </p:anim>
                                    <p:set>
                                      <p:cBhvr>
                                        <p:cTn id="411" dur="1" fill="hold">
                                          <p:stCondLst>
                                            <p:cond delay="1999"/>
                                          </p:stCondLst>
                                        </p:cTn>
                                        <p:tgtEl>
                                          <p:spTgt spid="24"/>
                                        </p:tgtEl>
                                        <p:attrNameLst>
                                          <p:attrName>style.visibility</p:attrName>
                                        </p:attrNameLst>
                                      </p:cBhvr>
                                      <p:to>
                                        <p:strVal val="hidden"/>
                                      </p:to>
                                    </p:set>
                                  </p:childTnLst>
                                </p:cTn>
                              </p:par>
                              <p:par>
                                <p:cTn id="412" presetID="2" presetClass="exit" presetSubtype="3" fill="hold" nodeType="withEffect">
                                  <p:stCondLst>
                                    <p:cond delay="0"/>
                                  </p:stCondLst>
                                  <p:childTnLst>
                                    <p:anim calcmode="lin" valueType="num">
                                      <p:cBhvr additive="base">
                                        <p:cTn id="413" dur="2000"/>
                                        <p:tgtEl>
                                          <p:spTgt spid="26"/>
                                        </p:tgtEl>
                                        <p:attrNameLst>
                                          <p:attrName>ppt_x</p:attrName>
                                        </p:attrNameLst>
                                      </p:cBhvr>
                                      <p:tavLst>
                                        <p:tav tm="0">
                                          <p:val>
                                            <p:strVal val="ppt_x"/>
                                          </p:val>
                                        </p:tav>
                                        <p:tav tm="100000">
                                          <p:val>
                                            <p:strVal val="1+ppt_w/2"/>
                                          </p:val>
                                        </p:tav>
                                      </p:tavLst>
                                    </p:anim>
                                    <p:anim calcmode="lin" valueType="num">
                                      <p:cBhvr additive="base">
                                        <p:cTn id="414" dur="2000"/>
                                        <p:tgtEl>
                                          <p:spTgt spid="26"/>
                                        </p:tgtEl>
                                        <p:attrNameLst>
                                          <p:attrName>ppt_y</p:attrName>
                                        </p:attrNameLst>
                                      </p:cBhvr>
                                      <p:tavLst>
                                        <p:tav tm="0">
                                          <p:val>
                                            <p:strVal val="ppt_y"/>
                                          </p:val>
                                        </p:tav>
                                        <p:tav tm="100000">
                                          <p:val>
                                            <p:strVal val="0-ppt_h/2"/>
                                          </p:val>
                                        </p:tav>
                                      </p:tavLst>
                                    </p:anim>
                                    <p:set>
                                      <p:cBhvr>
                                        <p:cTn id="415" dur="1" fill="hold">
                                          <p:stCondLst>
                                            <p:cond delay="1999"/>
                                          </p:stCondLst>
                                        </p:cTn>
                                        <p:tgtEl>
                                          <p:spTgt spid="26"/>
                                        </p:tgtEl>
                                        <p:attrNameLst>
                                          <p:attrName>style.visibility</p:attrName>
                                        </p:attrNameLst>
                                      </p:cBhvr>
                                      <p:to>
                                        <p:strVal val="hidden"/>
                                      </p:to>
                                    </p:set>
                                  </p:childTnLst>
                                </p:cTn>
                              </p:par>
                              <p:par>
                                <p:cTn id="416" presetID="2" presetClass="exit" presetSubtype="3" fill="hold" nodeType="withEffect">
                                  <p:stCondLst>
                                    <p:cond delay="0"/>
                                  </p:stCondLst>
                                  <p:childTnLst>
                                    <p:anim calcmode="lin" valueType="num">
                                      <p:cBhvr additive="base">
                                        <p:cTn id="417" dur="2000"/>
                                        <p:tgtEl>
                                          <p:spTgt spid="28"/>
                                        </p:tgtEl>
                                        <p:attrNameLst>
                                          <p:attrName>ppt_x</p:attrName>
                                        </p:attrNameLst>
                                      </p:cBhvr>
                                      <p:tavLst>
                                        <p:tav tm="0">
                                          <p:val>
                                            <p:strVal val="ppt_x"/>
                                          </p:val>
                                        </p:tav>
                                        <p:tav tm="100000">
                                          <p:val>
                                            <p:strVal val="1+ppt_w/2"/>
                                          </p:val>
                                        </p:tav>
                                      </p:tavLst>
                                    </p:anim>
                                    <p:anim calcmode="lin" valueType="num">
                                      <p:cBhvr additive="base">
                                        <p:cTn id="418" dur="2000"/>
                                        <p:tgtEl>
                                          <p:spTgt spid="28"/>
                                        </p:tgtEl>
                                        <p:attrNameLst>
                                          <p:attrName>ppt_y</p:attrName>
                                        </p:attrNameLst>
                                      </p:cBhvr>
                                      <p:tavLst>
                                        <p:tav tm="0">
                                          <p:val>
                                            <p:strVal val="ppt_y"/>
                                          </p:val>
                                        </p:tav>
                                        <p:tav tm="100000">
                                          <p:val>
                                            <p:strVal val="0-ppt_h/2"/>
                                          </p:val>
                                        </p:tav>
                                      </p:tavLst>
                                    </p:anim>
                                    <p:set>
                                      <p:cBhvr>
                                        <p:cTn id="419" dur="1" fill="hold">
                                          <p:stCondLst>
                                            <p:cond delay="1999"/>
                                          </p:stCondLst>
                                        </p:cTn>
                                        <p:tgtEl>
                                          <p:spTgt spid="28"/>
                                        </p:tgtEl>
                                        <p:attrNameLst>
                                          <p:attrName>style.visibility</p:attrName>
                                        </p:attrNameLst>
                                      </p:cBhvr>
                                      <p:to>
                                        <p:strVal val="hidden"/>
                                      </p:to>
                                    </p:set>
                                  </p:childTnLst>
                                </p:cTn>
                              </p:par>
                              <p:par>
                                <p:cTn id="420" presetID="2" presetClass="exit" presetSubtype="3" fill="hold" nodeType="withEffect">
                                  <p:stCondLst>
                                    <p:cond delay="0"/>
                                  </p:stCondLst>
                                  <p:childTnLst>
                                    <p:anim calcmode="lin" valueType="num">
                                      <p:cBhvr additive="base">
                                        <p:cTn id="421" dur="2000"/>
                                        <p:tgtEl>
                                          <p:spTgt spid="30"/>
                                        </p:tgtEl>
                                        <p:attrNameLst>
                                          <p:attrName>ppt_x</p:attrName>
                                        </p:attrNameLst>
                                      </p:cBhvr>
                                      <p:tavLst>
                                        <p:tav tm="0">
                                          <p:val>
                                            <p:strVal val="ppt_x"/>
                                          </p:val>
                                        </p:tav>
                                        <p:tav tm="100000">
                                          <p:val>
                                            <p:strVal val="1+ppt_w/2"/>
                                          </p:val>
                                        </p:tav>
                                      </p:tavLst>
                                    </p:anim>
                                    <p:anim calcmode="lin" valueType="num">
                                      <p:cBhvr additive="base">
                                        <p:cTn id="422" dur="2000"/>
                                        <p:tgtEl>
                                          <p:spTgt spid="30"/>
                                        </p:tgtEl>
                                        <p:attrNameLst>
                                          <p:attrName>ppt_y</p:attrName>
                                        </p:attrNameLst>
                                      </p:cBhvr>
                                      <p:tavLst>
                                        <p:tav tm="0">
                                          <p:val>
                                            <p:strVal val="ppt_y"/>
                                          </p:val>
                                        </p:tav>
                                        <p:tav tm="100000">
                                          <p:val>
                                            <p:strVal val="0-ppt_h/2"/>
                                          </p:val>
                                        </p:tav>
                                      </p:tavLst>
                                    </p:anim>
                                    <p:set>
                                      <p:cBhvr>
                                        <p:cTn id="423" dur="1" fill="hold">
                                          <p:stCondLst>
                                            <p:cond delay="1999"/>
                                          </p:stCondLst>
                                        </p:cTn>
                                        <p:tgtEl>
                                          <p:spTgt spid="30"/>
                                        </p:tgtEl>
                                        <p:attrNameLst>
                                          <p:attrName>style.visibility</p:attrName>
                                        </p:attrNameLst>
                                      </p:cBhvr>
                                      <p:to>
                                        <p:strVal val="hidden"/>
                                      </p:to>
                                    </p:set>
                                  </p:childTnLst>
                                </p:cTn>
                              </p:par>
                              <p:par>
                                <p:cTn id="424" presetID="2" presetClass="exit" presetSubtype="3" fill="hold" nodeType="withEffect">
                                  <p:stCondLst>
                                    <p:cond delay="0"/>
                                  </p:stCondLst>
                                  <p:childTnLst>
                                    <p:anim calcmode="lin" valueType="num">
                                      <p:cBhvr additive="base">
                                        <p:cTn id="425" dur="2000"/>
                                        <p:tgtEl>
                                          <p:spTgt spid="32"/>
                                        </p:tgtEl>
                                        <p:attrNameLst>
                                          <p:attrName>ppt_x</p:attrName>
                                        </p:attrNameLst>
                                      </p:cBhvr>
                                      <p:tavLst>
                                        <p:tav tm="0">
                                          <p:val>
                                            <p:strVal val="ppt_x"/>
                                          </p:val>
                                        </p:tav>
                                        <p:tav tm="100000">
                                          <p:val>
                                            <p:strVal val="1+ppt_w/2"/>
                                          </p:val>
                                        </p:tav>
                                      </p:tavLst>
                                    </p:anim>
                                    <p:anim calcmode="lin" valueType="num">
                                      <p:cBhvr additive="base">
                                        <p:cTn id="426" dur="2000"/>
                                        <p:tgtEl>
                                          <p:spTgt spid="32"/>
                                        </p:tgtEl>
                                        <p:attrNameLst>
                                          <p:attrName>ppt_y</p:attrName>
                                        </p:attrNameLst>
                                      </p:cBhvr>
                                      <p:tavLst>
                                        <p:tav tm="0">
                                          <p:val>
                                            <p:strVal val="ppt_y"/>
                                          </p:val>
                                        </p:tav>
                                        <p:tav tm="100000">
                                          <p:val>
                                            <p:strVal val="0-ppt_h/2"/>
                                          </p:val>
                                        </p:tav>
                                      </p:tavLst>
                                    </p:anim>
                                    <p:set>
                                      <p:cBhvr>
                                        <p:cTn id="427" dur="1" fill="hold">
                                          <p:stCondLst>
                                            <p:cond delay="1999"/>
                                          </p:stCondLst>
                                        </p:cTn>
                                        <p:tgtEl>
                                          <p:spTgt spid="32"/>
                                        </p:tgtEl>
                                        <p:attrNameLst>
                                          <p:attrName>style.visibility</p:attrName>
                                        </p:attrNameLst>
                                      </p:cBhvr>
                                      <p:to>
                                        <p:strVal val="hidden"/>
                                      </p:to>
                                    </p:set>
                                  </p:childTnLst>
                                </p:cTn>
                              </p:par>
                              <p:par>
                                <p:cTn id="428" presetID="2" presetClass="exit" presetSubtype="3" fill="hold" nodeType="withEffect">
                                  <p:stCondLst>
                                    <p:cond delay="0"/>
                                  </p:stCondLst>
                                  <p:childTnLst>
                                    <p:anim calcmode="lin" valueType="num">
                                      <p:cBhvr additive="base">
                                        <p:cTn id="429" dur="2000"/>
                                        <p:tgtEl>
                                          <p:spTgt spid="34"/>
                                        </p:tgtEl>
                                        <p:attrNameLst>
                                          <p:attrName>ppt_x</p:attrName>
                                        </p:attrNameLst>
                                      </p:cBhvr>
                                      <p:tavLst>
                                        <p:tav tm="0">
                                          <p:val>
                                            <p:strVal val="ppt_x"/>
                                          </p:val>
                                        </p:tav>
                                        <p:tav tm="100000">
                                          <p:val>
                                            <p:strVal val="1+ppt_w/2"/>
                                          </p:val>
                                        </p:tav>
                                      </p:tavLst>
                                    </p:anim>
                                    <p:anim calcmode="lin" valueType="num">
                                      <p:cBhvr additive="base">
                                        <p:cTn id="430" dur="2000"/>
                                        <p:tgtEl>
                                          <p:spTgt spid="34"/>
                                        </p:tgtEl>
                                        <p:attrNameLst>
                                          <p:attrName>ppt_y</p:attrName>
                                        </p:attrNameLst>
                                      </p:cBhvr>
                                      <p:tavLst>
                                        <p:tav tm="0">
                                          <p:val>
                                            <p:strVal val="ppt_y"/>
                                          </p:val>
                                        </p:tav>
                                        <p:tav tm="100000">
                                          <p:val>
                                            <p:strVal val="0-ppt_h/2"/>
                                          </p:val>
                                        </p:tav>
                                      </p:tavLst>
                                    </p:anim>
                                    <p:set>
                                      <p:cBhvr>
                                        <p:cTn id="431" dur="1" fill="hold">
                                          <p:stCondLst>
                                            <p:cond delay="1999"/>
                                          </p:stCondLst>
                                        </p:cTn>
                                        <p:tgtEl>
                                          <p:spTgt spid="34"/>
                                        </p:tgtEl>
                                        <p:attrNameLst>
                                          <p:attrName>style.visibility</p:attrName>
                                        </p:attrNameLst>
                                      </p:cBhvr>
                                      <p:to>
                                        <p:strVal val="hidden"/>
                                      </p:to>
                                    </p:set>
                                  </p:childTnLst>
                                </p:cTn>
                              </p:par>
                              <p:par>
                                <p:cTn id="432" presetID="2" presetClass="exit" presetSubtype="3" fill="hold" nodeType="withEffect">
                                  <p:stCondLst>
                                    <p:cond delay="0"/>
                                  </p:stCondLst>
                                  <p:childTnLst>
                                    <p:anim calcmode="lin" valueType="num">
                                      <p:cBhvr additive="base">
                                        <p:cTn id="433" dur="2000"/>
                                        <p:tgtEl>
                                          <p:spTgt spid="36"/>
                                        </p:tgtEl>
                                        <p:attrNameLst>
                                          <p:attrName>ppt_x</p:attrName>
                                        </p:attrNameLst>
                                      </p:cBhvr>
                                      <p:tavLst>
                                        <p:tav tm="0">
                                          <p:val>
                                            <p:strVal val="ppt_x"/>
                                          </p:val>
                                        </p:tav>
                                        <p:tav tm="100000">
                                          <p:val>
                                            <p:strVal val="1+ppt_w/2"/>
                                          </p:val>
                                        </p:tav>
                                      </p:tavLst>
                                    </p:anim>
                                    <p:anim calcmode="lin" valueType="num">
                                      <p:cBhvr additive="base">
                                        <p:cTn id="434" dur="2000"/>
                                        <p:tgtEl>
                                          <p:spTgt spid="36"/>
                                        </p:tgtEl>
                                        <p:attrNameLst>
                                          <p:attrName>ppt_y</p:attrName>
                                        </p:attrNameLst>
                                      </p:cBhvr>
                                      <p:tavLst>
                                        <p:tav tm="0">
                                          <p:val>
                                            <p:strVal val="ppt_y"/>
                                          </p:val>
                                        </p:tav>
                                        <p:tav tm="100000">
                                          <p:val>
                                            <p:strVal val="0-ppt_h/2"/>
                                          </p:val>
                                        </p:tav>
                                      </p:tavLst>
                                    </p:anim>
                                    <p:set>
                                      <p:cBhvr>
                                        <p:cTn id="435" dur="1" fill="hold">
                                          <p:stCondLst>
                                            <p:cond delay="1999"/>
                                          </p:stCondLst>
                                        </p:cTn>
                                        <p:tgtEl>
                                          <p:spTgt spid="36"/>
                                        </p:tgtEl>
                                        <p:attrNameLst>
                                          <p:attrName>style.visibility</p:attrName>
                                        </p:attrNameLst>
                                      </p:cBhvr>
                                      <p:to>
                                        <p:strVal val="hidden"/>
                                      </p:to>
                                    </p:set>
                                  </p:childTnLst>
                                </p:cTn>
                              </p:par>
                              <p:par>
                                <p:cTn id="436" presetID="2" presetClass="exit" presetSubtype="3" fill="hold" nodeType="withEffect">
                                  <p:stCondLst>
                                    <p:cond delay="0"/>
                                  </p:stCondLst>
                                  <p:childTnLst>
                                    <p:anim calcmode="lin" valueType="num">
                                      <p:cBhvr additive="base">
                                        <p:cTn id="437" dur="2000"/>
                                        <p:tgtEl>
                                          <p:spTgt spid="38"/>
                                        </p:tgtEl>
                                        <p:attrNameLst>
                                          <p:attrName>ppt_x</p:attrName>
                                        </p:attrNameLst>
                                      </p:cBhvr>
                                      <p:tavLst>
                                        <p:tav tm="0">
                                          <p:val>
                                            <p:strVal val="ppt_x"/>
                                          </p:val>
                                        </p:tav>
                                        <p:tav tm="100000">
                                          <p:val>
                                            <p:strVal val="1+ppt_w/2"/>
                                          </p:val>
                                        </p:tav>
                                      </p:tavLst>
                                    </p:anim>
                                    <p:anim calcmode="lin" valueType="num">
                                      <p:cBhvr additive="base">
                                        <p:cTn id="438" dur="2000"/>
                                        <p:tgtEl>
                                          <p:spTgt spid="38"/>
                                        </p:tgtEl>
                                        <p:attrNameLst>
                                          <p:attrName>ppt_y</p:attrName>
                                        </p:attrNameLst>
                                      </p:cBhvr>
                                      <p:tavLst>
                                        <p:tav tm="0">
                                          <p:val>
                                            <p:strVal val="ppt_y"/>
                                          </p:val>
                                        </p:tav>
                                        <p:tav tm="100000">
                                          <p:val>
                                            <p:strVal val="0-ppt_h/2"/>
                                          </p:val>
                                        </p:tav>
                                      </p:tavLst>
                                    </p:anim>
                                    <p:set>
                                      <p:cBhvr>
                                        <p:cTn id="439" dur="1" fill="hold">
                                          <p:stCondLst>
                                            <p:cond delay="1999"/>
                                          </p:stCondLst>
                                        </p:cTn>
                                        <p:tgtEl>
                                          <p:spTgt spid="38"/>
                                        </p:tgtEl>
                                        <p:attrNameLst>
                                          <p:attrName>style.visibility</p:attrName>
                                        </p:attrNameLst>
                                      </p:cBhvr>
                                      <p:to>
                                        <p:strVal val="hidden"/>
                                      </p:to>
                                    </p:set>
                                  </p:childTnLst>
                                </p:cTn>
                              </p:par>
                              <p:par>
                                <p:cTn id="440" presetID="17" presetClass="entr" presetSubtype="8" fill="hold" nodeType="withEffect">
                                  <p:stCondLst>
                                    <p:cond delay="0"/>
                                  </p:stCondLst>
                                  <p:childTnLst>
                                    <p:set>
                                      <p:cBhvr>
                                        <p:cTn id="441" dur="1" fill="hold">
                                          <p:stCondLst>
                                            <p:cond delay="0"/>
                                          </p:stCondLst>
                                        </p:cTn>
                                        <p:tgtEl>
                                          <p:spTgt spid="2"/>
                                        </p:tgtEl>
                                        <p:attrNameLst>
                                          <p:attrName>style.visibility</p:attrName>
                                        </p:attrNameLst>
                                      </p:cBhvr>
                                      <p:to>
                                        <p:strVal val="visible"/>
                                      </p:to>
                                    </p:set>
                                    <p:anim calcmode="lin" valueType="num">
                                      <p:cBhvr>
                                        <p:cTn id="442" dur="2000" fill="hold"/>
                                        <p:tgtEl>
                                          <p:spTgt spid="2"/>
                                        </p:tgtEl>
                                        <p:attrNameLst>
                                          <p:attrName>ppt_x</p:attrName>
                                        </p:attrNameLst>
                                      </p:cBhvr>
                                      <p:tavLst>
                                        <p:tav tm="0">
                                          <p:val>
                                            <p:strVal val="#ppt_x-#ppt_w/2"/>
                                          </p:val>
                                        </p:tav>
                                        <p:tav tm="100000">
                                          <p:val>
                                            <p:strVal val="#ppt_x"/>
                                          </p:val>
                                        </p:tav>
                                      </p:tavLst>
                                    </p:anim>
                                    <p:anim calcmode="lin" valueType="num">
                                      <p:cBhvr>
                                        <p:cTn id="443" dur="2000" fill="hold"/>
                                        <p:tgtEl>
                                          <p:spTgt spid="2"/>
                                        </p:tgtEl>
                                        <p:attrNameLst>
                                          <p:attrName>ppt_y</p:attrName>
                                        </p:attrNameLst>
                                      </p:cBhvr>
                                      <p:tavLst>
                                        <p:tav tm="0">
                                          <p:val>
                                            <p:strVal val="#ppt_y"/>
                                          </p:val>
                                        </p:tav>
                                        <p:tav tm="100000">
                                          <p:val>
                                            <p:strVal val="#ppt_y"/>
                                          </p:val>
                                        </p:tav>
                                      </p:tavLst>
                                    </p:anim>
                                    <p:anim calcmode="lin" valueType="num">
                                      <p:cBhvr>
                                        <p:cTn id="444" dur="2000" fill="hold"/>
                                        <p:tgtEl>
                                          <p:spTgt spid="2"/>
                                        </p:tgtEl>
                                        <p:attrNameLst>
                                          <p:attrName>ppt_w</p:attrName>
                                        </p:attrNameLst>
                                      </p:cBhvr>
                                      <p:tavLst>
                                        <p:tav tm="0">
                                          <p:val>
                                            <p:fltVal val="0"/>
                                          </p:val>
                                        </p:tav>
                                        <p:tav tm="100000">
                                          <p:val>
                                            <p:strVal val="#ppt_w"/>
                                          </p:val>
                                        </p:tav>
                                      </p:tavLst>
                                    </p:anim>
                                    <p:anim calcmode="lin" valueType="num">
                                      <p:cBhvr>
                                        <p:cTn id="445" dur="2000" fill="hold"/>
                                        <p:tgtEl>
                                          <p:spTgt spid="2"/>
                                        </p:tgtEl>
                                        <p:attrNameLst>
                                          <p:attrName>ppt_h</p:attrName>
                                        </p:attrNameLst>
                                      </p:cBhvr>
                                      <p:tavLst>
                                        <p:tav tm="0">
                                          <p:val>
                                            <p:strVal val="#ppt_h"/>
                                          </p:val>
                                        </p:tav>
                                        <p:tav tm="100000">
                                          <p:val>
                                            <p:strVal val="#ppt_h"/>
                                          </p:val>
                                        </p:tav>
                                      </p:tavLst>
                                    </p:anim>
                                  </p:childTnLst>
                                </p:cTn>
                              </p:par>
                              <p:par>
                                <p:cTn id="446" presetID="16" presetClass="entr" presetSubtype="42" fill="hold" nodeType="withEffect">
                                  <p:stCondLst>
                                    <p:cond delay="0"/>
                                  </p:stCondLst>
                                  <p:childTnLst>
                                    <p:set>
                                      <p:cBhvr>
                                        <p:cTn id="447" dur="1" fill="hold">
                                          <p:stCondLst>
                                            <p:cond delay="0"/>
                                          </p:stCondLst>
                                        </p:cTn>
                                        <p:tgtEl>
                                          <p:spTgt spid="2"/>
                                        </p:tgtEl>
                                        <p:attrNameLst>
                                          <p:attrName>style.visibility</p:attrName>
                                        </p:attrNameLst>
                                      </p:cBhvr>
                                      <p:to>
                                        <p:strVal val="visible"/>
                                      </p:to>
                                    </p:set>
                                    <p:animEffect transition="in" filter="barn(outHorizontal)">
                                      <p:cBhvr>
                                        <p:cTn id="448" dur="2000"/>
                                        <p:tgtEl>
                                          <p:spTgt spid="2"/>
                                        </p:tgtEl>
                                      </p:cBhvr>
                                    </p:animEffect>
                                  </p:childTnLst>
                                </p:cTn>
                              </p:par>
                            </p:childTnLst>
                          </p:cTn>
                        </p:par>
                        <p:par>
                          <p:cTn id="449" fill="hold">
                            <p:stCondLst>
                              <p:cond delay="4000"/>
                            </p:stCondLst>
                            <p:childTnLst>
                              <p:par>
                                <p:cTn id="450" presetID="52" presetClass="entr" presetSubtype="0" fill="hold" nodeType="afterEffect">
                                  <p:stCondLst>
                                    <p:cond delay="0"/>
                                  </p:stCondLst>
                                  <p:childTnLst>
                                    <p:set>
                                      <p:cBhvr>
                                        <p:cTn id="451" dur="1" fill="hold">
                                          <p:stCondLst>
                                            <p:cond delay="0"/>
                                          </p:stCondLst>
                                        </p:cTn>
                                        <p:tgtEl>
                                          <p:spTgt spid="3074"/>
                                        </p:tgtEl>
                                        <p:attrNameLst>
                                          <p:attrName>style.visibility</p:attrName>
                                        </p:attrNameLst>
                                      </p:cBhvr>
                                      <p:to>
                                        <p:strVal val="visible"/>
                                      </p:to>
                                    </p:set>
                                    <p:animScale>
                                      <p:cBhvr>
                                        <p:cTn id="452" dur="2000" decel="50000" fill="hold">
                                          <p:stCondLst>
                                            <p:cond delay="0"/>
                                          </p:stCondLst>
                                        </p:cTn>
                                        <p:tgtEl>
                                          <p:spTgt spid="30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3" dur="2000" decel="50000" fill="hold">
                                          <p:stCondLst>
                                            <p:cond delay="0"/>
                                          </p:stCondLst>
                                        </p:cTn>
                                        <p:tgtEl>
                                          <p:spTgt spid="3074"/>
                                        </p:tgtEl>
                                        <p:attrNameLst>
                                          <p:attrName>ppt_x</p:attrName>
                                          <p:attrName>ppt_y</p:attrName>
                                        </p:attrNameLst>
                                      </p:cBhvr>
                                    </p:animMotion>
                                    <p:animEffect transition="in" filter="fade">
                                      <p:cBhvr>
                                        <p:cTn id="454" dur="2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MUSEO DEL MAÑANA RIO DE JANERIO  BRASI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7">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MUSEO DEL MAÑANA RIO DE JANERIO  BRASIL</Template>
  <TotalTime>0</TotalTime>
  <Words>547</Words>
  <Application>Microsoft Office PowerPoint</Application>
  <PresentationFormat>Presentación en pantalla (16:9)</PresentationFormat>
  <Paragraphs>24</Paragraphs>
  <Slides>55</Slides>
  <Notes>2</Notes>
  <HiddenSlides>0</HiddenSlides>
  <MMClips>1</MMClips>
  <ScaleCrop>false</ScaleCrop>
  <HeadingPairs>
    <vt:vector size="4" baseType="variant">
      <vt:variant>
        <vt:lpstr>Tema</vt:lpstr>
      </vt:variant>
      <vt:variant>
        <vt:i4>2</vt:i4>
      </vt:variant>
      <vt:variant>
        <vt:lpstr>Títulos de diapositiva</vt:lpstr>
      </vt:variant>
      <vt:variant>
        <vt:i4>55</vt:i4>
      </vt:variant>
    </vt:vector>
  </HeadingPairs>
  <TitlesOfParts>
    <vt:vector size="57" baseType="lpstr">
      <vt:lpstr>MUSEO DEL MAÑANA RIO DE JANERIO  BRASIL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2020-04-21T21:35:34Z</dcterms:created>
  <dcterms:modified xsi:type="dcterms:W3CDTF">2020-04-21T21:43:54Z</dcterms:modified>
</cp:coreProperties>
</file>