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0" r:id="rId3"/>
    <p:sldId id="291" r:id="rId4"/>
    <p:sldId id="275" r:id="rId5"/>
    <p:sldId id="261" r:id="rId6"/>
    <p:sldId id="271" r:id="rId7"/>
    <p:sldId id="259" r:id="rId8"/>
    <p:sldId id="281" r:id="rId9"/>
    <p:sldId id="262" r:id="rId10"/>
    <p:sldId id="258" r:id="rId11"/>
    <p:sldId id="257" r:id="rId12"/>
    <p:sldId id="266" r:id="rId13"/>
    <p:sldId id="263" r:id="rId14"/>
    <p:sldId id="270" r:id="rId15"/>
    <p:sldId id="267" r:id="rId16"/>
    <p:sldId id="269" r:id="rId17"/>
    <p:sldId id="274" r:id="rId18"/>
    <p:sldId id="293" r:id="rId19"/>
    <p:sldId id="276" r:id="rId20"/>
    <p:sldId id="277" r:id="rId21"/>
    <p:sldId id="279" r:id="rId22"/>
    <p:sldId id="278" r:id="rId23"/>
    <p:sldId id="280" r:id="rId24"/>
    <p:sldId id="294" r:id="rId25"/>
    <p:sldId id="282" r:id="rId26"/>
    <p:sldId id="283" r:id="rId27"/>
    <p:sldId id="286" r:id="rId28"/>
    <p:sldId id="285" r:id="rId29"/>
    <p:sldId id="290" r:id="rId30"/>
    <p:sldId id="289" r:id="rId31"/>
    <p:sldId id="297" r:id="rId32"/>
    <p:sldId id="288" r:id="rId33"/>
    <p:sldId id="298" r:id="rId3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oP/p0Lm/4bHP8k5I8d2Jw" hashData="8U54PXKE/0FRXToBKtAEBMS+bv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  <a:srgbClr val="996633"/>
    <a:srgbClr val="DDBA97"/>
    <a:srgbClr val="CC0099"/>
    <a:srgbClr val="990099"/>
    <a:srgbClr val="0033CC"/>
    <a:srgbClr val="001B26"/>
    <a:srgbClr val="00425C"/>
    <a:srgbClr val="C4884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F95B9-8B40-4C78-9B84-00E7BA4183B2}" type="datetimeFigureOut">
              <a:rPr lang="es-PE" smtClean="0"/>
              <a:pPr/>
              <a:t>6/03/2021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DDF85-8F06-4BAF-9996-3C6C03D157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F95B9-8B40-4C78-9B84-00E7BA4183B2}" type="datetimeFigureOut">
              <a:rPr lang="es-PE" smtClean="0"/>
              <a:pPr/>
              <a:t>6/03/2021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DDF85-8F06-4BAF-9996-3C6C03D157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F95B9-8B40-4C78-9B84-00E7BA4183B2}" type="datetimeFigureOut">
              <a:rPr lang="es-PE" smtClean="0"/>
              <a:pPr/>
              <a:t>6/03/2021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DDF85-8F06-4BAF-9996-3C6C03D157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F95B9-8B40-4C78-9B84-00E7BA4183B2}" type="datetimeFigureOut">
              <a:rPr lang="es-PE" smtClean="0"/>
              <a:pPr/>
              <a:t>6/03/2021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DDF85-8F06-4BAF-9996-3C6C03D157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F95B9-8B40-4C78-9B84-00E7BA4183B2}" type="datetimeFigureOut">
              <a:rPr lang="es-PE" smtClean="0"/>
              <a:pPr/>
              <a:t>6/03/2021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DDF85-8F06-4BAF-9996-3C6C03D157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F95B9-8B40-4C78-9B84-00E7BA4183B2}" type="datetimeFigureOut">
              <a:rPr lang="es-PE" smtClean="0"/>
              <a:pPr/>
              <a:t>6/03/2021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DDF85-8F06-4BAF-9996-3C6C03D157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F95B9-8B40-4C78-9B84-00E7BA4183B2}" type="datetimeFigureOut">
              <a:rPr lang="es-PE" smtClean="0"/>
              <a:pPr/>
              <a:t>6/03/2021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DDF85-8F06-4BAF-9996-3C6C03D157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F95B9-8B40-4C78-9B84-00E7BA4183B2}" type="datetimeFigureOut">
              <a:rPr lang="es-PE" smtClean="0"/>
              <a:pPr/>
              <a:t>6/03/2021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DDF85-8F06-4BAF-9996-3C6C03D157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F95B9-8B40-4C78-9B84-00E7BA4183B2}" type="datetimeFigureOut">
              <a:rPr lang="es-PE" smtClean="0"/>
              <a:pPr/>
              <a:t>6/03/2021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DDF85-8F06-4BAF-9996-3C6C03D157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F95B9-8B40-4C78-9B84-00E7BA4183B2}" type="datetimeFigureOut">
              <a:rPr lang="es-PE" smtClean="0"/>
              <a:pPr/>
              <a:t>6/03/2021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DDF85-8F06-4BAF-9996-3C6C03D157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F95B9-8B40-4C78-9B84-00E7BA4183B2}" type="datetimeFigureOut">
              <a:rPr lang="es-PE" smtClean="0"/>
              <a:pPr/>
              <a:t>6/03/2021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DDF85-8F06-4BAF-9996-3C6C03D157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F95B9-8B40-4C78-9B84-00E7BA4183B2}" type="datetimeFigureOut">
              <a:rPr lang="es-PE" smtClean="0"/>
              <a:pPr/>
              <a:t>6/03/2021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DDF85-8F06-4BAF-9996-3C6C03D157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png"/><Relationship Id="rId4" Type="http://schemas.openxmlformats.org/officeDocument/2006/relationships/image" Target="../media/image9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2.png"/><Relationship Id="rId18" Type="http://schemas.openxmlformats.org/officeDocument/2006/relationships/image" Target="../media/image7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8.png"/><Relationship Id="rId11" Type="http://schemas.openxmlformats.org/officeDocument/2006/relationships/image" Target="../media/image7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7.png"/><Relationship Id="rId9" Type="http://schemas.openxmlformats.org/officeDocument/2006/relationships/image" Target="../media/image7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10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l="3077" t="2777" r="3077" b="2777"/>
          <a:stretch>
            <a:fillRect/>
          </a:stretch>
        </p:blipFill>
        <p:spPr>
          <a:xfrm>
            <a:off x="2428860" y="142858"/>
            <a:ext cx="4357718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357290" y="0"/>
            <a:ext cx="214314" cy="5143500"/>
          </a:xfrm>
          <a:prstGeom prst="rec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 flipH="1">
            <a:off x="1571604" y="0"/>
            <a:ext cx="204791" cy="5143500"/>
          </a:xfrm>
          <a:prstGeom prst="rec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357158" y="0"/>
            <a:ext cx="214314" cy="5143500"/>
          </a:xfrm>
          <a:prstGeom prst="rec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 flipH="1">
            <a:off x="571472" y="0"/>
            <a:ext cx="204791" cy="5143500"/>
          </a:xfrm>
          <a:prstGeom prst="rec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8429652" y="0"/>
            <a:ext cx="214314" cy="5143500"/>
          </a:xfrm>
          <a:prstGeom prst="rec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 flipH="1">
            <a:off x="8643966" y="0"/>
            <a:ext cx="204791" cy="5143500"/>
          </a:xfrm>
          <a:prstGeom prst="rec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7429520" y="0"/>
            <a:ext cx="214314" cy="5143500"/>
          </a:xfrm>
          <a:prstGeom prst="rec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 flipH="1">
            <a:off x="7643834" y="0"/>
            <a:ext cx="204791" cy="5143500"/>
          </a:xfrm>
          <a:prstGeom prst="rect">
            <a:avLst/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4" name="13 Imagen" descr="coollogo_com-17494576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785786" y="0"/>
            <a:ext cx="507458" cy="5143500"/>
          </a:xfrm>
          <a:prstGeom prst="rect">
            <a:avLst/>
          </a:prstGeom>
        </p:spPr>
      </p:pic>
      <p:pic>
        <p:nvPicPr>
          <p:cNvPr id="15" name="14 Imagen" descr="coollogo_com-119282397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7929586" y="1357304"/>
            <a:ext cx="497991" cy="3000396"/>
          </a:xfrm>
          <a:prstGeom prst="rect">
            <a:avLst/>
          </a:prstGeom>
        </p:spPr>
      </p:pic>
      <p:sp>
        <p:nvSpPr>
          <p:cNvPr id="16" name="15 Marco"/>
          <p:cNvSpPr/>
          <p:nvPr/>
        </p:nvSpPr>
        <p:spPr>
          <a:xfrm>
            <a:off x="2285984" y="0"/>
            <a:ext cx="4643470" cy="5143500"/>
          </a:xfrm>
          <a:prstGeom prst="frame">
            <a:avLst>
              <a:gd name="adj1" fmla="val 2468"/>
            </a:avLst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17" name="16 Imagen" descr="cooltext378351141765686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7072330" y="4357700"/>
            <a:ext cx="1857388" cy="514279"/>
          </a:xfrm>
          <a:prstGeom prst="rect">
            <a:avLst/>
          </a:prstGeom>
        </p:spPr>
      </p:pic>
    </p:spTree>
  </p:cSld>
  <p:clrMapOvr>
    <a:masterClrMapping/>
  </p:clrMapOvr>
  <p:transition spd="slow" advTm="17000">
    <p:sndAc>
      <p:stSnd loop="1">
        <p:snd r:embed="rId2" name="Lad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7 Imagen" descr="zert.jpg"/>
          <p:cNvPicPr>
            <a:picLocks noChangeAspect="1"/>
          </p:cNvPicPr>
          <p:nvPr/>
        </p:nvPicPr>
        <p:blipFill>
          <a:blip r:embed="rId3"/>
          <a:srcRect l="3488" t="2777" r="2326" b="2777"/>
          <a:stretch>
            <a:fillRect/>
          </a:stretch>
        </p:blipFill>
        <p:spPr>
          <a:xfrm>
            <a:off x="214282" y="142858"/>
            <a:ext cx="5786478" cy="4857784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6215074" y="214296"/>
            <a:ext cx="271464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pequeña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 la pintora Lindsay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Rapp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le ha 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encantado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 mar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La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artista 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creció en una pequeña ciudad costera en Florida, Estados Unidos, donde pasó cientos de horas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observando  las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elegantes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olas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El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poder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mar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convirtió en una verdadera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inspiración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y así aparecieron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sus  musas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mágicas, como si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fueran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creadas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espuma del mar.</a:t>
            </a:r>
            <a:endParaRPr lang="es-PE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6143636" cy="5143500"/>
          </a:xfrm>
          <a:prstGeom prst="frame">
            <a:avLst>
              <a:gd name="adj1" fmla="val 3108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6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5t6.jpg"/>
          <p:cNvPicPr>
            <a:picLocks noGrp="1" noChangeAspect="1"/>
          </p:cNvPicPr>
          <p:nvPr isPhoto="1"/>
        </p:nvPicPr>
        <p:blipFill>
          <a:blip r:embed="rId3">
            <a:lum contrast="20000"/>
          </a:blip>
          <a:srcRect l="3566" t="2777" r="3724" b="2777"/>
          <a:stretch>
            <a:fillRect/>
          </a:stretch>
        </p:blipFill>
        <p:spPr>
          <a:xfrm>
            <a:off x="5000628" y="142858"/>
            <a:ext cx="3714776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4857752" y="0"/>
            <a:ext cx="3857652" cy="5143500"/>
          </a:xfrm>
          <a:prstGeom prst="frame">
            <a:avLst>
              <a:gd name="adj1" fmla="val 641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14282" y="2143122"/>
            <a:ext cx="41434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mujer  tiene </a:t>
            </a:r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solo camino para superar en méritos </a:t>
            </a:r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  hombre</a:t>
            </a:r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algn="ctr"/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“Ser </a:t>
            </a:r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cada  día  </a:t>
            </a:r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</a:t>
            </a:r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mujer</a:t>
            </a:r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</a:p>
          <a:p>
            <a:endParaRPr lang="es-PE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Ángel Ganivet</a:t>
            </a: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7030A0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rt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 l="3448" t="2777" r="3448" b="2777"/>
          <a:stretch>
            <a:fillRect/>
          </a:stretch>
        </p:blipFill>
        <p:spPr>
          <a:xfrm>
            <a:off x="2786050" y="142858"/>
            <a:ext cx="3857652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2714612" y="0"/>
            <a:ext cx="4071966" cy="5143500"/>
          </a:xfrm>
          <a:prstGeom prst="frame">
            <a:avLst>
              <a:gd name="adj1" fmla="val 4927"/>
            </a:avLst>
          </a:prstGeom>
          <a:blipFill dpi="0" rotWithShape="1"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45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l="3296" t="2777" r="4430" b="2777"/>
          <a:stretch>
            <a:fillRect/>
          </a:stretch>
        </p:blipFill>
        <p:spPr>
          <a:xfrm>
            <a:off x="2714612" y="142858"/>
            <a:ext cx="4000528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643174" y="0"/>
            <a:ext cx="4071966" cy="5143500"/>
          </a:xfrm>
          <a:prstGeom prst="frame">
            <a:avLst>
              <a:gd name="adj1" fmla="val 4927"/>
            </a:avLst>
          </a:prstGeom>
          <a:blipFill dpi="0" rotWithShape="1">
            <a:blip r:embed="rId4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2899" t="2777" r="2899" b="2777"/>
          <a:stretch>
            <a:fillRect/>
          </a:stretch>
        </p:blipFill>
        <p:spPr>
          <a:xfrm>
            <a:off x="4572000" y="142858"/>
            <a:ext cx="4214842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4429124" y="0"/>
            <a:ext cx="4500594" cy="5143500"/>
          </a:xfrm>
          <a:prstGeom prst="frame">
            <a:avLst>
              <a:gd name="adj1" fmla="val 445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28596" y="1000114"/>
            <a:ext cx="371477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r>
              <a:rPr lang="es-PE" sz="24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 mujer  interesante  no es aquella  que se siente halagada  al  ser admirada  por  su belleza y  elegancia... </a:t>
            </a:r>
          </a:p>
          <a:p>
            <a:pPr algn="ctr"/>
            <a:r>
              <a:rPr lang="es-PE" sz="24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aquella mujer firme de carácter que puede decir  NO, cuando es necesario”</a:t>
            </a:r>
          </a:p>
          <a:p>
            <a:endParaRPr lang="es-PE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Margaret </a:t>
            </a:r>
            <a:r>
              <a:rPr lang="es-PE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Sanger</a:t>
            </a:r>
            <a:r>
              <a:rPr lang="es-PE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PE" b="1" i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 p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l="3689" t="2777" r="3660" b="2777"/>
          <a:stretch>
            <a:fillRect/>
          </a:stretch>
        </p:blipFill>
        <p:spPr>
          <a:xfrm>
            <a:off x="2714612" y="142858"/>
            <a:ext cx="4071966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714612" y="0"/>
            <a:ext cx="4071966" cy="5143500"/>
          </a:xfrm>
          <a:prstGeom prst="frame">
            <a:avLst>
              <a:gd name="adj1" fmla="val 6410"/>
            </a:avLst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1000">
              <a:schemeClr val="bg1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tya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4286" t="2777" r="4286" b="2777"/>
          <a:stretch>
            <a:fillRect/>
          </a:stretch>
        </p:blipFill>
        <p:spPr>
          <a:xfrm>
            <a:off x="2428860" y="142858"/>
            <a:ext cx="4357718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214546" y="0"/>
            <a:ext cx="4786346" cy="5143500"/>
          </a:xfrm>
          <a:prstGeom prst="frame">
            <a:avLst>
              <a:gd name="adj1" fmla="val 508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1B26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3390" t="2777" r="3390" b="2777"/>
          <a:stretch>
            <a:fillRect/>
          </a:stretch>
        </p:blipFill>
        <p:spPr>
          <a:xfrm>
            <a:off x="4643438" y="142857"/>
            <a:ext cx="4000528" cy="4946107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4500561" y="0"/>
            <a:ext cx="4291475" cy="5143500"/>
          </a:xfrm>
          <a:prstGeom prst="frame">
            <a:avLst>
              <a:gd name="adj1" fmla="val 492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00034" y="2000246"/>
            <a:ext cx="350046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mujer debe ser dos cosas: </a:t>
            </a:r>
          </a:p>
          <a:p>
            <a:pPr algn="ctr"/>
            <a:r>
              <a:rPr lang="es-PE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quien ella quiera  y  lo que ella quiera</a:t>
            </a:r>
          </a:p>
          <a:p>
            <a:pPr algn="ctr"/>
            <a:endParaRPr lang="es-PE" sz="2400" b="1" dirty="0" smtClean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Coco </a:t>
            </a:r>
            <a:r>
              <a:rPr lang="es-PE" b="1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Chanel</a:t>
            </a:r>
            <a:endParaRPr lang="es-PE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l="3226" t="2777" r="3226" b="2777"/>
          <a:stretch>
            <a:fillRect/>
          </a:stretch>
        </p:blipFill>
        <p:spPr>
          <a:xfrm>
            <a:off x="2643174" y="142858"/>
            <a:ext cx="3929090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2500298" y="0"/>
            <a:ext cx="4214842" cy="5143500"/>
          </a:xfrm>
          <a:prstGeom prst="frame">
            <a:avLst>
              <a:gd name="adj1" fmla="val 5488"/>
            </a:avLst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0" b="-9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ui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l="3406" t="2777" r="4617" b="2777"/>
          <a:stretch>
            <a:fillRect/>
          </a:stretch>
        </p:blipFill>
        <p:spPr>
          <a:xfrm>
            <a:off x="2643174" y="142858"/>
            <a:ext cx="3857652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500298" y="0"/>
            <a:ext cx="4071966" cy="5143500"/>
          </a:xfrm>
          <a:prstGeom prst="frame">
            <a:avLst>
              <a:gd name="adj1" fmla="val 5770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y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2960" t="2778" r="3814" b="2777"/>
          <a:stretch>
            <a:fillRect/>
          </a:stretch>
        </p:blipFill>
        <p:spPr>
          <a:xfrm>
            <a:off x="642910" y="142858"/>
            <a:ext cx="4214842" cy="485776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500034" y="0"/>
            <a:ext cx="4500594" cy="5143500"/>
          </a:xfrm>
          <a:prstGeom prst="frame">
            <a:avLst>
              <a:gd name="adj1" fmla="val 539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214942" y="1714494"/>
            <a:ext cx="371477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/>
              <a:t>“Me llamo a mí mismo”</a:t>
            </a:r>
          </a:p>
          <a:p>
            <a:pPr algn="ctr"/>
            <a:r>
              <a:rPr lang="es-PE" sz="2400" b="1" dirty="0" smtClean="0"/>
              <a:t>(hombre feminista‘) </a:t>
            </a:r>
          </a:p>
          <a:p>
            <a:pPr algn="ctr"/>
            <a:r>
              <a:rPr lang="es-PE" sz="2400" b="1" dirty="0" smtClean="0"/>
              <a:t>¿No es así como se llama a alguien que lucha por los derechos de las mujeres? </a:t>
            </a:r>
          </a:p>
          <a:p>
            <a:endParaRPr lang="es-PE" b="1" dirty="0" smtClean="0"/>
          </a:p>
          <a:p>
            <a:r>
              <a:rPr lang="es-PE" b="1" dirty="0" smtClean="0"/>
              <a:t>Dalai Lama</a:t>
            </a:r>
            <a:endParaRPr lang="es-PE" b="1" dirty="0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5y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l="3702" t="2777" r="3742" b="2777"/>
          <a:stretch>
            <a:fillRect/>
          </a:stretch>
        </p:blipFill>
        <p:spPr>
          <a:xfrm>
            <a:off x="2891106" y="214297"/>
            <a:ext cx="3466844" cy="471490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714612" y="0"/>
            <a:ext cx="3786214" cy="5143500"/>
          </a:xfrm>
          <a:prstGeom prst="frame">
            <a:avLst>
              <a:gd name="adj1" fmla="val 6537"/>
            </a:avLst>
          </a:prstGeom>
          <a:blipFill dpi="0" rotWithShape="1">
            <a:blip r:embed="rId4">
              <a:lum brigh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o.jpg"/>
          <p:cNvPicPr>
            <a:picLocks noGrp="1" noChangeAspect="1"/>
          </p:cNvPicPr>
          <p:nvPr isPhoto="1"/>
        </p:nvPicPr>
        <p:blipFill>
          <a:blip r:embed="rId3">
            <a:lum contrast="20000"/>
          </a:blip>
          <a:srcRect l="3279" t="2777" r="3279" b="2777"/>
          <a:stretch>
            <a:fillRect/>
          </a:stretch>
        </p:blipFill>
        <p:spPr>
          <a:xfrm>
            <a:off x="2714612" y="-1"/>
            <a:ext cx="4168588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2714612" y="0"/>
            <a:ext cx="4214842" cy="5143500"/>
          </a:xfrm>
          <a:prstGeom prst="frame">
            <a:avLst>
              <a:gd name="adj1" fmla="val 6537"/>
            </a:avLst>
          </a:prstGeom>
          <a:blipFill dpi="0" rotWithShape="1"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9o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 l="3571" t="2778" r="3571" b="2777"/>
          <a:stretch>
            <a:fillRect/>
          </a:stretch>
        </p:blipFill>
        <p:spPr>
          <a:xfrm>
            <a:off x="5000628" y="142858"/>
            <a:ext cx="3571899" cy="488524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4857752" y="0"/>
            <a:ext cx="3857652" cy="5143500"/>
          </a:xfrm>
          <a:prstGeom prst="frame">
            <a:avLst>
              <a:gd name="adj1" fmla="val 641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14348" y="1500180"/>
            <a:ext cx="364333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"Todos los hombres deberían ser feministas. Si los hombres se preocupan por los derechos de las mujeres, el mundo será un mejor lugar. </a:t>
            </a:r>
          </a:p>
          <a:p>
            <a:endParaRPr lang="es-PE" sz="2400" b="1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b="1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John </a:t>
            </a:r>
            <a:r>
              <a:rPr lang="es-PE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Legend</a:t>
            </a:r>
            <a:endParaRPr lang="es-PE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hj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l="3821" t="2777" r="3792" b="2777"/>
          <a:stretch>
            <a:fillRect/>
          </a:stretch>
        </p:blipFill>
        <p:spPr>
          <a:xfrm>
            <a:off x="2786050" y="0"/>
            <a:ext cx="3714776" cy="500064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643174" y="0"/>
            <a:ext cx="4000528" cy="5143500"/>
          </a:xfrm>
          <a:prstGeom prst="frame">
            <a:avLst>
              <a:gd name="adj1" fmla="val 4927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5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l="3334" t="2777" r="3333" b="2777"/>
          <a:stretch>
            <a:fillRect/>
          </a:stretch>
        </p:blipFill>
        <p:spPr>
          <a:xfrm>
            <a:off x="2786050" y="0"/>
            <a:ext cx="3929090" cy="500064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714612" y="0"/>
            <a:ext cx="4000528" cy="5143500"/>
          </a:xfrm>
          <a:prstGeom prst="frame">
            <a:avLst>
              <a:gd name="adj1" fmla="val 4927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ya54e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l="3438" t="2777" r="3743" b="2777"/>
          <a:stretch>
            <a:fillRect/>
          </a:stretch>
        </p:blipFill>
        <p:spPr>
          <a:xfrm>
            <a:off x="571472" y="142858"/>
            <a:ext cx="3500462" cy="492920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428596" y="0"/>
            <a:ext cx="3857652" cy="5143500"/>
          </a:xfrm>
          <a:prstGeom prst="frame">
            <a:avLst>
              <a:gd name="adj1" fmla="val 641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786314" y="2357436"/>
            <a:ext cx="4071966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Yo no deseo que las mujeres tengan poder sobre los hombres, sino sobre ellas mismas " </a:t>
            </a:r>
          </a:p>
          <a:p>
            <a:endParaRPr lang="es-PE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Mary </a:t>
            </a:r>
            <a:r>
              <a:rPr lang="es-PE" sz="1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Wollstonecraft</a:t>
            </a:r>
            <a:endParaRPr lang="es-PE" sz="1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yy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l="3586" t="2778" r="3187" b="2777"/>
          <a:stretch>
            <a:fillRect/>
          </a:stretch>
        </p:blipFill>
        <p:spPr>
          <a:xfrm>
            <a:off x="2857488" y="142858"/>
            <a:ext cx="3714776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786050" y="0"/>
            <a:ext cx="3857652" cy="5143500"/>
          </a:xfrm>
          <a:prstGeom prst="frame">
            <a:avLst>
              <a:gd name="adj1" fmla="val 6410"/>
            </a:avLst>
          </a:prstGeom>
          <a:blipFill dpi="0" rotWithShape="1">
            <a:blip r:embed="rId4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y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l="3793" t="2777" r="3793" b="2777"/>
          <a:stretch>
            <a:fillRect/>
          </a:stretch>
        </p:blipFill>
        <p:spPr>
          <a:xfrm>
            <a:off x="2857488" y="142858"/>
            <a:ext cx="3714776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714612" y="0"/>
            <a:ext cx="3857652" cy="5143500"/>
          </a:xfrm>
          <a:prstGeom prst="frame">
            <a:avLst>
              <a:gd name="adj1" fmla="val 6410"/>
            </a:avLst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5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l="3774" t="2777" r="3774" b="2777"/>
          <a:stretch>
            <a:fillRect/>
          </a:stretch>
        </p:blipFill>
        <p:spPr>
          <a:xfrm>
            <a:off x="4929190" y="142858"/>
            <a:ext cx="3500462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4786314" y="0"/>
            <a:ext cx="3857652" cy="5143500"/>
          </a:xfrm>
          <a:prstGeom prst="frame">
            <a:avLst>
              <a:gd name="adj1" fmla="val 6410"/>
            </a:avLst>
          </a:prstGeom>
          <a:blipFill dpi="0" rotWithShape="1"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85720" y="1785932"/>
            <a:ext cx="42862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/>
              <a:t> </a:t>
            </a:r>
            <a:r>
              <a:rPr lang="es-PE" sz="2400" dirty="0" smtClean="0"/>
              <a:t> </a:t>
            </a:r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todo momento de mi vida hay una mujer que me lleva de la mano en las tinieblas de una realidad que las mujeres conocen mejor que los hombres,  y en las cuales se orientan mejor con menos  luces</a:t>
            </a:r>
          </a:p>
          <a:p>
            <a:endParaRPr lang="es-PE" b="1" dirty="0" smtClean="0">
              <a:solidFill>
                <a:schemeClr val="bg1"/>
              </a:solidFill>
            </a:endParaRPr>
          </a:p>
          <a:p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Gabriel García Márquez </a:t>
            </a:r>
            <a:endParaRPr lang="es-PE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o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l="3768" t="2777" r="3739" b="2778"/>
          <a:stretch>
            <a:fillRect/>
          </a:stretch>
        </p:blipFill>
        <p:spPr>
          <a:xfrm>
            <a:off x="2786050" y="142858"/>
            <a:ext cx="3857652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786050" y="0"/>
            <a:ext cx="3857652" cy="5143500"/>
          </a:xfrm>
          <a:prstGeom prst="frame">
            <a:avLst>
              <a:gd name="adj1" fmla="val 6410"/>
            </a:avLst>
          </a:prstGeom>
          <a:blipFill dpi="0" rotWithShape="1">
            <a:blip r:embed="rId4">
              <a:duotone>
                <a:prstClr val="black"/>
                <a:srgbClr val="CC0099">
                  <a:tint val="45000"/>
                  <a:satMod val="400000"/>
                </a:srgbClr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78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l="3478" t="2777" r="3447" b="2777"/>
          <a:stretch>
            <a:fillRect/>
          </a:stretch>
        </p:blipFill>
        <p:spPr>
          <a:xfrm>
            <a:off x="2786050" y="142858"/>
            <a:ext cx="4000528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786050" y="0"/>
            <a:ext cx="4000528" cy="5143500"/>
          </a:xfrm>
          <a:prstGeom prst="frame">
            <a:avLst>
              <a:gd name="adj1" fmla="val 6410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ty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3406" t="2777" r="3407" b="2777"/>
          <a:stretch>
            <a:fillRect/>
          </a:stretch>
        </p:blipFill>
        <p:spPr>
          <a:xfrm>
            <a:off x="785786" y="142858"/>
            <a:ext cx="3500462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714348" y="0"/>
            <a:ext cx="3786214" cy="5143500"/>
          </a:xfrm>
          <a:prstGeom prst="frame">
            <a:avLst>
              <a:gd name="adj1" fmla="val 6410"/>
            </a:avLst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500562" y="1142990"/>
            <a:ext cx="450059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 mujeres  son  la  gigantesca  reserva de  poder  y  talento  que  aún  no se ha aprovechado.</a:t>
            </a:r>
          </a:p>
          <a:p>
            <a:pPr algn="ctr"/>
            <a:r>
              <a:rPr lang="es-PE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Nunca  vamos  a ser capaces  de  volar tan  alto  a menos  que  nos  apoyemos  unos  a  otros. </a:t>
            </a:r>
          </a:p>
          <a:p>
            <a:endParaRPr lang="es-PE" sz="2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Emma  Watson</a:t>
            </a:r>
            <a:endParaRPr lang="es-PE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6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l="3395" t="2777" r="3244" b="2777"/>
          <a:stretch>
            <a:fillRect/>
          </a:stretch>
        </p:blipFill>
        <p:spPr>
          <a:xfrm>
            <a:off x="2857488" y="142858"/>
            <a:ext cx="3929090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714612" y="0"/>
            <a:ext cx="4071966" cy="5143500"/>
          </a:xfrm>
          <a:prstGeom prst="frame">
            <a:avLst>
              <a:gd name="adj1" fmla="val 6410"/>
            </a:avLst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l="3768" t="2777" r="3739" b="2777"/>
          <a:stretch>
            <a:fillRect/>
          </a:stretch>
        </p:blipFill>
        <p:spPr>
          <a:xfrm>
            <a:off x="2857488" y="142858"/>
            <a:ext cx="3786214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786050" y="0"/>
            <a:ext cx="3857652" cy="5143500"/>
          </a:xfrm>
          <a:prstGeom prst="frame">
            <a:avLst>
              <a:gd name="adj1" fmla="val 6410"/>
            </a:avLst>
          </a:prstGeom>
          <a:blipFill dpi="0" rotWithShape="1">
            <a:blip r:embed="rId4">
              <a:lum bright="3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yt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3390" t="2778" r="3390" b="2777"/>
          <a:stretch>
            <a:fillRect/>
          </a:stretch>
        </p:blipFill>
        <p:spPr>
          <a:xfrm>
            <a:off x="428596" y="142858"/>
            <a:ext cx="3929090" cy="485776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0"/>
            <a:ext cx="4071966" cy="5143500"/>
          </a:xfrm>
          <a:prstGeom prst="frame">
            <a:avLst>
              <a:gd name="adj1" fmla="val 641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643438" y="2071684"/>
            <a:ext cx="43577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Yo quiero para mí  lo que quiero para otras  mujeres:  igualdad  absoluta“ </a:t>
            </a:r>
          </a:p>
          <a:p>
            <a:endParaRPr lang="es-PE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Agnes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Macphail</a:t>
            </a:r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ty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l="3125" t="2777" r="3125" b="2777"/>
          <a:stretch>
            <a:fillRect/>
          </a:stretch>
        </p:blipFill>
        <p:spPr>
          <a:xfrm>
            <a:off x="2357422" y="142858"/>
            <a:ext cx="4572032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285984" y="0"/>
            <a:ext cx="4786346" cy="5143500"/>
          </a:xfrm>
          <a:prstGeom prst="frame">
            <a:avLst>
              <a:gd name="adj1" fmla="val 641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.jpg"/>
          <p:cNvPicPr>
            <a:picLocks noGrp="1" noChangeAspect="1"/>
          </p:cNvPicPr>
          <p:nvPr isPhoto="1"/>
        </p:nvPicPr>
        <p:blipFill>
          <a:blip r:embed="rId3">
            <a:lum contrast="20000"/>
          </a:blip>
          <a:srcRect l="2946" t="2777" r="2782"/>
          <a:stretch>
            <a:fillRect/>
          </a:stretch>
        </p:blipFill>
        <p:spPr>
          <a:xfrm>
            <a:off x="2357422" y="142858"/>
            <a:ext cx="4572032" cy="500064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285984" y="0"/>
            <a:ext cx="4786346" cy="5143500"/>
          </a:xfrm>
          <a:prstGeom prst="frame">
            <a:avLst>
              <a:gd name="adj1" fmla="val 6410"/>
            </a:avLst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h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3812" t="2777" r="3812" b="2777"/>
          <a:stretch>
            <a:fillRect/>
          </a:stretch>
        </p:blipFill>
        <p:spPr>
          <a:xfrm>
            <a:off x="571472" y="142858"/>
            <a:ext cx="4000528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571472" y="0"/>
            <a:ext cx="4000528" cy="5143500"/>
          </a:xfrm>
          <a:prstGeom prst="frame">
            <a:avLst>
              <a:gd name="adj1" fmla="val 6410"/>
            </a:avLst>
          </a:prstGeom>
          <a:gradFill flip="none" rotWithShape="1">
            <a:gsLst>
              <a:gs pos="0">
                <a:srgbClr val="990099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786314" y="1571618"/>
            <a:ext cx="414340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es-PE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"La igualdad es una necesidad vital del  alma  humana. La misma cantidad  de  respeto  y  de atención se debe  a todo ser humano, porque  el  respeto  no tiene  grados"</a:t>
            </a:r>
          </a:p>
          <a:p>
            <a:endParaRPr lang="es-PE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Simone</a:t>
            </a:r>
            <a:r>
              <a:rPr lang="es-PE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Weil</a:t>
            </a:r>
            <a:endParaRPr lang="es-PE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67u.jpg"/>
          <p:cNvPicPr>
            <a:picLocks noGrp="1" noChangeAspect="1"/>
          </p:cNvPicPr>
          <p:nvPr isPhoto="1"/>
        </p:nvPicPr>
        <p:blipFill>
          <a:blip r:embed="rId3">
            <a:lum contrast="30000"/>
          </a:blip>
          <a:srcRect l="4083" t="2777" r="4052" b="2777"/>
          <a:stretch>
            <a:fillRect/>
          </a:stretch>
        </p:blipFill>
        <p:spPr>
          <a:xfrm>
            <a:off x="2928926" y="142858"/>
            <a:ext cx="3571900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786050" y="0"/>
            <a:ext cx="3857652" cy="5143500"/>
          </a:xfrm>
          <a:prstGeom prst="frame">
            <a:avLst>
              <a:gd name="adj1" fmla="val 641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6" name="5 Imagen" descr="cooltext378351049106469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6786578" y="3929072"/>
            <a:ext cx="1369675" cy="545446"/>
          </a:xfrm>
          <a:prstGeom prst="rect">
            <a:avLst/>
          </a:prstGeom>
        </p:spPr>
      </p:pic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223</Words>
  <Application>Microsoft Office PowerPoint</Application>
  <PresentationFormat>Presentación en pantalla (16:9)</PresentationFormat>
  <Paragraphs>41</Paragraphs>
  <Slides>32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457</cp:revision>
  <dcterms:created xsi:type="dcterms:W3CDTF">2021-03-01T14:42:04Z</dcterms:created>
  <dcterms:modified xsi:type="dcterms:W3CDTF">2021-03-06T15:49:45Z</dcterms:modified>
</cp:coreProperties>
</file>