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377" r:id="rId3"/>
    <p:sldId id="503" r:id="rId4"/>
    <p:sldId id="506" r:id="rId5"/>
    <p:sldId id="479" r:id="rId6"/>
    <p:sldId id="480" r:id="rId7"/>
    <p:sldId id="481" r:id="rId8"/>
    <p:sldId id="482" r:id="rId9"/>
    <p:sldId id="483" r:id="rId10"/>
    <p:sldId id="484" r:id="rId11"/>
    <p:sldId id="485" r:id="rId12"/>
    <p:sldId id="487" r:id="rId13"/>
    <p:sldId id="488" r:id="rId14"/>
    <p:sldId id="489" r:id="rId15"/>
    <p:sldId id="486" r:id="rId16"/>
    <p:sldId id="490" r:id="rId17"/>
    <p:sldId id="491" r:id="rId18"/>
    <p:sldId id="492" r:id="rId19"/>
    <p:sldId id="493" r:id="rId20"/>
    <p:sldId id="494" r:id="rId21"/>
    <p:sldId id="495" r:id="rId22"/>
    <p:sldId id="496" r:id="rId23"/>
    <p:sldId id="497" r:id="rId24"/>
    <p:sldId id="498" r:id="rId25"/>
    <p:sldId id="378" r:id="rId26"/>
    <p:sldId id="507" r:id="rId27"/>
  </p:sldIdLst>
  <p:sldSz cx="9577388" cy="7164388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yOTU2DOSkfOpi6hpi3AHQ==" hashData="TqE9xhDWo0zr9QYAtBAM341Xc/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188" y="-324"/>
      </p:cViewPr>
      <p:guideLst>
        <p:guide orient="horz" pos="2258"/>
        <p:guide pos="3017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36650" y="685800"/>
            <a:ext cx="45847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8307" y="2225606"/>
            <a:ext cx="8140781" cy="153570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6609" y="4059825"/>
            <a:ext cx="6704172" cy="183089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56550" y="4603786"/>
            <a:ext cx="8140781" cy="142292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56550" y="3036576"/>
            <a:ext cx="8140781" cy="156720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78869" y="1671697"/>
            <a:ext cx="4230014" cy="472816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868505" y="1671697"/>
            <a:ext cx="4230014" cy="472816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3" y="1603700"/>
            <a:ext cx="4231677" cy="6683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8873" y="2272041"/>
            <a:ext cx="4231677" cy="41278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865186" y="1603700"/>
            <a:ext cx="4233338" cy="66834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865186" y="2272041"/>
            <a:ext cx="4233338" cy="41278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78875" y="285254"/>
            <a:ext cx="3150895" cy="121396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744498" y="285250"/>
            <a:ext cx="5354027" cy="611460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78875" y="1499221"/>
            <a:ext cx="3150895" cy="490064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77236" y="5015073"/>
            <a:ext cx="5746433" cy="59205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877236" y="640152"/>
            <a:ext cx="5746433" cy="429863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877236" y="5607130"/>
            <a:ext cx="5746433" cy="84082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943613" y="286909"/>
            <a:ext cx="2154913" cy="6112947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78871" y="286909"/>
            <a:ext cx="6305113" cy="611294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8304" y="2225604"/>
            <a:ext cx="8140780" cy="1535700"/>
          </a:xfrm>
          <a:prstGeom prst="rect">
            <a:avLst/>
          </a:prstGeom>
        </p:spPr>
        <p:txBody>
          <a:bodyPr lIns="95661" tIns="47830" rIns="95661" bIns="47830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36608" y="4059821"/>
            <a:ext cx="6704172" cy="1830899"/>
          </a:xfrm>
          <a:prstGeom prst="rect">
            <a:avLst/>
          </a:prstGeom>
        </p:spPr>
        <p:txBody>
          <a:bodyPr lIns="95661" tIns="47830" rIns="95661" bIns="47830"/>
          <a:lstStyle>
            <a:lvl1pPr marL="0" indent="0" algn="ctr">
              <a:buNone/>
              <a:defRPr/>
            </a:lvl1pPr>
            <a:lvl2pPr marL="478303" indent="0" algn="ctr">
              <a:buNone/>
              <a:defRPr/>
            </a:lvl2pPr>
            <a:lvl3pPr marL="956604" indent="0" algn="ctr">
              <a:buNone/>
              <a:defRPr/>
            </a:lvl3pPr>
            <a:lvl4pPr marL="1434907" indent="0" algn="ctr">
              <a:buNone/>
              <a:defRPr/>
            </a:lvl4pPr>
            <a:lvl5pPr marL="1913211" indent="0" algn="ctr">
              <a:buNone/>
              <a:defRPr/>
            </a:lvl5pPr>
            <a:lvl6pPr marL="2391513" indent="0" algn="ctr">
              <a:buNone/>
              <a:defRPr/>
            </a:lvl6pPr>
            <a:lvl7pPr marL="2869816" indent="0" algn="ctr">
              <a:buNone/>
              <a:defRPr/>
            </a:lvl7pPr>
            <a:lvl8pPr marL="3348117" indent="0" algn="ctr">
              <a:buNone/>
              <a:defRPr/>
            </a:lvl8pPr>
            <a:lvl9pPr marL="382642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54191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78873" y="286913"/>
            <a:ext cx="8619649" cy="11940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78873" y="1671697"/>
            <a:ext cx="8619649" cy="472816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78875" y="6640328"/>
            <a:ext cx="2234724" cy="3814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14/10/2020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272280" y="6640328"/>
            <a:ext cx="3032840" cy="3814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863799" y="6640328"/>
            <a:ext cx="2234724" cy="3814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78869" y="6524237"/>
            <a:ext cx="2234724" cy="497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665" tIns="47832" rIns="95665" bIns="47832" numCol="1" anchor="t" anchorCtr="0" compatLnSpc="1">
            <a:prstTxWarp prst="textNoShape">
              <a:avLst/>
            </a:prstTxWarp>
          </a:bodyPr>
          <a:lstStyle>
            <a:lvl1pPr>
              <a:defRPr sz="15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5pPr>
      <a:lvl6pPr marL="478323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6pPr>
      <a:lvl7pPr marL="956645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7pPr>
      <a:lvl8pPr marL="1434968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8pPr>
      <a:lvl9pPr marL="1913291" algn="ctr" rtl="0" fontAlgn="base">
        <a:spcBef>
          <a:spcPct val="0"/>
        </a:spcBef>
        <a:spcAft>
          <a:spcPct val="0"/>
        </a:spcAft>
        <a:defRPr sz="46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58742" indent="-358742" algn="l" rtl="0" fontAlgn="base">
        <a:spcBef>
          <a:spcPct val="20000"/>
        </a:spcBef>
        <a:spcAft>
          <a:spcPct val="0"/>
        </a:spcAft>
        <a:buChar char="•"/>
        <a:defRPr sz="3300">
          <a:solidFill>
            <a:schemeClr val="tx1"/>
          </a:solidFill>
          <a:latin typeface="+mn-lt"/>
          <a:ea typeface="+mn-ea"/>
          <a:cs typeface="+mn-cs"/>
        </a:defRPr>
      </a:lvl1pPr>
      <a:lvl2pPr marL="777274" indent="-298952" algn="l" rtl="0" fontAlgn="base">
        <a:spcBef>
          <a:spcPct val="20000"/>
        </a:spcBef>
        <a:spcAft>
          <a:spcPct val="0"/>
        </a:spcAft>
        <a:buChar char="–"/>
        <a:defRPr sz="2900">
          <a:solidFill>
            <a:schemeClr val="tx1"/>
          </a:solidFill>
          <a:latin typeface="+mn-lt"/>
          <a:cs typeface="+mn-cs"/>
        </a:defRPr>
      </a:lvl2pPr>
      <a:lvl3pPr marL="1195807" indent="-239161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674129" indent="-239161" algn="l" rtl="0" fontAlgn="base">
        <a:spcBef>
          <a:spcPct val="20000"/>
        </a:spcBef>
        <a:spcAft>
          <a:spcPct val="0"/>
        </a:spcAft>
        <a:buChar char="–"/>
        <a:defRPr sz="2100">
          <a:solidFill>
            <a:schemeClr val="tx1"/>
          </a:solidFill>
          <a:latin typeface="+mn-lt"/>
          <a:cs typeface="+mn-cs"/>
        </a:defRPr>
      </a:lvl4pPr>
      <a:lvl5pPr marL="2152452" indent="-239161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5pPr>
      <a:lvl6pPr marL="2630775" indent="-239161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6pPr>
      <a:lvl7pPr marL="3109097" indent="-239161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7pPr>
      <a:lvl8pPr marL="3587420" indent="-239161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8pPr>
      <a:lvl9pPr marL="4065742" indent="-239161" algn="l" rtl="0" fontAlgn="base">
        <a:spcBef>
          <a:spcPct val="20000"/>
        </a:spcBef>
        <a:spcAft>
          <a:spcPct val="0"/>
        </a:spcAft>
        <a:buChar char="»"/>
        <a:defRPr sz="21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323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6645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4968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3291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1613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69936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48258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26581" algn="l" defTabSz="956645" rtl="0" eaLnBrk="1" latinLnBrk="0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gif"/><Relationship Id="rId10" Type="http://schemas.openxmlformats.org/officeDocument/2006/relationships/audio" Target="../media/audio1.wav"/><Relationship Id="rId4" Type="http://schemas.openxmlformats.org/officeDocument/2006/relationships/image" Target="../media/image3.gif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gif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13" Type="http://schemas.openxmlformats.org/officeDocument/2006/relationships/image" Target="../media/image39.png"/><Relationship Id="rId18" Type="http://schemas.openxmlformats.org/officeDocument/2006/relationships/image" Target="../media/image4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5.png"/><Relationship Id="rId11" Type="http://schemas.openxmlformats.org/officeDocument/2006/relationships/image" Target="../media/image3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4.png"/><Relationship Id="rId9" Type="http://schemas.openxmlformats.org/officeDocument/2006/relationships/image" Target="../media/image3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etržlenová Vňať Bylina - Fotografia zdarma na Pixaba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"/>
            <a:ext cx="9577390" cy="7184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2" y="0"/>
            <a:ext cx="9577388" cy="71842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545741" y="3545751"/>
            <a:ext cx="7164388" cy="72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5958744" y="3545750"/>
            <a:ext cx="7164388" cy="72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0"/>
            <a:ext cx="9577388" cy="7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6" y="7086370"/>
            <a:ext cx="9577388" cy="7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255276" y="5862060"/>
            <a:ext cx="647933" cy="8012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74217" y="4776280"/>
            <a:ext cx="28198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851327" y="1210137"/>
            <a:ext cx="6486684" cy="5258566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Mundos 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e</a:t>
            </a:r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</a:t>
            </a:r>
            <a:endParaRPr lang="es-ES" sz="96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Miniatura 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2">
                <a:tint val="45000"/>
                <a:satMod val="400000"/>
              </a:schemeClr>
            </a:duotone>
            <a:lum bright="-23000"/>
          </a:blip>
          <a:srcRect/>
          <a:stretch>
            <a:fillRect/>
          </a:stretch>
        </p:blipFill>
        <p:spPr bwMode="auto">
          <a:xfrm>
            <a:off x="963918" y="5795006"/>
            <a:ext cx="2104048" cy="97579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89707" y="798869"/>
            <a:ext cx="1074130" cy="75624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88024" y="197072"/>
            <a:ext cx="818069" cy="1114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 loop="1">
            <p:snd r:embed="rId2" name="wav. (8-8)The_Brothers_Four-The_Green_Leaves_Of_Summer-(waldo).wav"/>
          </p:stSnd>
        </p:sndAc>
      </p:transition>
    </mc:Choice>
    <mc:Fallback xmlns="">
      <p:transition spd="slow" advTm="8000">
        <p:checker/>
        <p:sndAc>
          <p:stSnd loop="1">
            <p:snd r:embed="rId10" name="wav. (8-8)The_Brothers_Four-The_Green_Leaves_Of_Summer-(waldo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D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10701" y="1349946"/>
            <a:ext cx="7100631" cy="47089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6000" b="1" i="1" dirty="0">
                <a:solidFill>
                  <a:srgbClr val="00B0F0"/>
                </a:solidFill>
                <a:latin typeface="Snap ITC" pitchFamily="82" charset="0"/>
                <a:cs typeface="Microsoft Sans Serif" pitchFamily="34" charset="0"/>
              </a:rPr>
              <a:t>Artista Japonés Recrea </a:t>
            </a:r>
            <a:r>
              <a:rPr lang="es-ES" altLang="es-ES" sz="6000" b="1" i="1" dirty="0" smtClean="0">
                <a:solidFill>
                  <a:srgbClr val="00B0F0"/>
                </a:solidFill>
                <a:latin typeface="Snap ITC" pitchFamily="82" charset="0"/>
                <a:cs typeface="Microsoft Sans Serif" pitchFamily="34" charset="0"/>
              </a:rPr>
              <a:t>Mundos, </a:t>
            </a:r>
            <a:r>
              <a:rPr lang="es-ES" altLang="es-ES" sz="6000" b="1" i="1" dirty="0">
                <a:solidFill>
                  <a:srgbClr val="00B0F0"/>
                </a:solidFill>
                <a:latin typeface="Snap ITC" pitchFamily="82" charset="0"/>
                <a:cs typeface="Microsoft Sans Serif" pitchFamily="34" charset="0"/>
              </a:rPr>
              <a:t>En Miniatura En Hojas De Árbol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8" y="5543329"/>
            <a:ext cx="1509021" cy="1427813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1866" y="-3464"/>
            <a:ext cx="9901576" cy="7415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78412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5D3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1310701" y="1133922"/>
            <a:ext cx="7100631" cy="526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400" b="1" i="1" dirty="0">
                <a:solidFill>
                  <a:srgbClr val="00B0F0"/>
                </a:solidFill>
                <a:latin typeface="Arial Black" pitchFamily="34" charset="0"/>
                <a:cs typeface="Microsoft Sans Serif" pitchFamily="34" charset="0"/>
              </a:rPr>
              <a:t>Todos sabemos el tipo de belleza y maravilla que la naturaleza puede brindarnos e inspirarnos. Los artistas usan flores para crear paisajes o basura para crear un zoológico lleno de animales. Sus obras nos dejan tranquilos y tranquilos. Otro artista de Japón, que solo se conoce con el nombre de Lito </a:t>
            </a:r>
            <a:r>
              <a:rPr lang="es-ES" altLang="es-ES" sz="2400" b="1" i="1" dirty="0" err="1">
                <a:solidFill>
                  <a:srgbClr val="00B0F0"/>
                </a:solidFill>
                <a:latin typeface="Arial Black" pitchFamily="34" charset="0"/>
                <a:cs typeface="Microsoft Sans Serif" pitchFamily="34" charset="0"/>
              </a:rPr>
              <a:t>Leaf</a:t>
            </a:r>
            <a:r>
              <a:rPr lang="es-ES" altLang="es-ES" sz="2400" b="1" i="1" dirty="0">
                <a:solidFill>
                  <a:srgbClr val="00B0F0"/>
                </a:solidFill>
                <a:latin typeface="Arial Black" pitchFamily="34" charset="0"/>
                <a:cs typeface="Microsoft Sans Serif" pitchFamily="34" charset="0"/>
              </a:rPr>
              <a:t> Art, ha estado haciendo olas en el mundo del arte de Instagram con su increíble arte de hojas, tallando escenas y figuras pequeñas e intrincadamente elaboradas en nada más que hojas verdes ordinarias.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7568" y="5543329"/>
            <a:ext cx="1509021" cy="1427813"/>
          </a:xfrm>
          <a:prstGeom prst="rect">
            <a:avLst/>
          </a:prstGeom>
          <a:noFill/>
        </p:spPr>
      </p:pic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41762" y="33267"/>
            <a:ext cx="9587408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002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7000">
        <p14:shred/>
      </p:transition>
    </mc:Choice>
    <mc:Fallback xmlns="">
      <p:transition spd="slow" advTm="3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5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rtista Japonés Recrea Mundos En Miniatura En Hojas De Árbol leyendo bajo el árbo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20778"/>
            <a:ext cx="9577389" cy="720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4398" y="814396"/>
            <a:ext cx="612068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Leyendo un cuento bajo la sombra del árbol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619096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Artista Japonés Recrea Mundos En Miniatura En Hojas De Árbol entrenando en el gimnas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4" y="0"/>
            <a:ext cx="9577388" cy="729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35672" y="444144"/>
            <a:ext cx="4104456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Recuerda que el ejercicio es básico para una buena salud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872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rtista Japonés Recrea Mundos En Miniatura En Hojas De Árbol elefante bebiendo ag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701" y="-9078"/>
            <a:ext cx="9949947" cy="7173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348534" y="389534"/>
            <a:ext cx="47879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>
                <a:latin typeface="+mj-lt"/>
              </a:rPr>
              <a:t>Tiempo de hidratarse</a:t>
            </a:r>
            <a:r>
              <a:rPr lang="es-ES" sz="2000" b="1" dirty="0">
                <a:latin typeface="+mj-lt"/>
              </a:rPr>
              <a:t>  </a:t>
            </a:r>
          </a:p>
          <a:p>
            <a:endParaRPr lang="es-ES" sz="24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87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Artista Japonés Recrea Mundos En Miniatura En Hojas De Árbol patos en el ag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20428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92550" y="660797"/>
            <a:ext cx="47879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El lago de los patos </a:t>
            </a:r>
          </a:p>
          <a:p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20579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Artista Japonés Recrea Mundos En Miniatura En Hojas De Árbol de compr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-4564"/>
            <a:ext cx="9705213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64558" y="476400"/>
            <a:ext cx="47879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400" b="1" dirty="0"/>
              <a:t>Vámonos de compras</a:t>
            </a:r>
          </a:p>
          <a:p>
            <a:endParaRPr lang="pt-BR" sz="2400" b="1" dirty="0"/>
          </a:p>
        </p:txBody>
      </p:sp>
    </p:spTree>
    <p:extLst>
      <p:ext uri="{BB962C8B-B14F-4D97-AF65-F5344CB8AC3E}">
        <p14:creationId xmlns:p14="http://schemas.microsoft.com/office/powerpoint/2010/main" val="23701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rtista Japonés Recrea Mundos En Miniatura En Hojas De Árbol pájaros alimentan a sus c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577388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88494" y="269826"/>
            <a:ext cx="381642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/>
              <a:t>Una madre siempre está ocupada con sus pequeños</a:t>
            </a:r>
          </a:p>
          <a:p>
            <a:pPr algn="ctr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078042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Artista Japonés Recrea Mundos En Miniatura En Hojas De Árbol el acuari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48" y="-17462"/>
            <a:ext cx="10048574" cy="7344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132510" y="679848"/>
            <a:ext cx="47879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Visitando el </a:t>
            </a:r>
            <a:r>
              <a:rPr lang="es-ES" sz="2400" b="1" dirty="0" smtClean="0"/>
              <a:t>acuario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172225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Artista Japonés Recrea Mundos En Miniatura En Hojas De Árbol festival de anima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642"/>
            <a:ext cx="9999800" cy="71780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988494" y="302181"/>
            <a:ext cx="47879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El festival de las uvas ha llegado </a:t>
            </a:r>
          </a:p>
        </p:txBody>
      </p:sp>
    </p:spTree>
    <p:extLst>
      <p:ext uri="{BB962C8B-B14F-4D97-AF65-F5344CB8AC3E}">
        <p14:creationId xmlns:p14="http://schemas.microsoft.com/office/powerpoint/2010/main" val="24802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Artista Japonés Recrea Mundos En Miniatura En Hojas De Árbol restaurante anim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53976"/>
            <a:ext cx="9592060" cy="7218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34110" y="297675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Un restaurante bajo el cielo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749472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Artista Japonés Recrea Mundos En Miniatura En Hojas De Árbol renos peleand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14350"/>
            <a:ext cx="9615316" cy="8478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492550" y="302668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Duelo de renos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8777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Artista Japonés Recrea Mundos En Miniatura En Hojas De Árbol bajo el ma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9458"/>
            <a:ext cx="10357393" cy="719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4068614" y="292002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Bajo el mar 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3058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Artista Japonés Recrea Mundos En Miniatura En Hojas De Árbol mapache tomando agu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560" y="14164"/>
            <a:ext cx="10097588" cy="7150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628454" y="341834"/>
            <a:ext cx="3528392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 smtClean="0"/>
              <a:t>No </a:t>
            </a:r>
            <a:r>
              <a:rPr lang="es-ES" sz="2400" b="1" dirty="0"/>
              <a:t>olvides lavarte las manos con frecuencia!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5282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Artista Japonés Recrea Mundos En Miniatura En Hojas De Árbol oso hormiguer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28" y="0"/>
            <a:ext cx="9552360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12430" y="485850"/>
            <a:ext cx="5688632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Hora del almuerzo para el oso hormiguero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0944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Artista Japonés Recrea Mundos En Miniatura En Hojas De Árbol Sin flas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6" y="-6796"/>
            <a:ext cx="9577389" cy="7477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204518" y="269826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2400" b="1" dirty="0"/>
              <a:t>¡Sin flash por favor!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70351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Artista Japonés Recrea Mundos En Miniatura En Hojas De Árbol ranas esperando el autobú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194"/>
            <a:ext cx="9693282" cy="7174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268414" y="688182"/>
            <a:ext cx="561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/>
              <a:t>Me pregunto a qué hora llegará el </a:t>
            </a:r>
            <a:r>
              <a:rPr lang="es-ES" sz="2400" b="1" dirty="0" smtClean="0"/>
              <a:t>autobús</a:t>
            </a: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466535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Artista Japonés Recrea Mundos En Miniatura En Hojas De Árbol Te hicimos juntos un nuevo cuer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963005" cy="7164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484438" y="485850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Te hicimos juntos un nuevo cuerno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57840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Artista Japonés Recrea Mundos En Miniatura En Hojas De Árbol Topos trepando hacia los girasol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9244"/>
            <a:ext cx="9577388" cy="7659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844478" y="302668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Topos trepando hacia los girasoles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430677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Artista Japonés Recrea Mundos En Miniatura En Hojas De Árbol La estancia infantil para jiraf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36627"/>
            <a:ext cx="9703172" cy="7401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00462" y="197818"/>
            <a:ext cx="47879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La estancia infantil para jirafas</a:t>
            </a:r>
          </a:p>
          <a:p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443187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Artista Japonés Recrea Mundos En Miniatura En Hojas De Árbol ¿Un jardín con flores o un perezoso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726" y="0"/>
            <a:ext cx="9579354" cy="7038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124398" y="413842"/>
            <a:ext cx="47879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¿Un jardín con flores o un perezoso?</a:t>
            </a:r>
            <a:br>
              <a:rPr lang="es-ES" sz="2400" b="1" dirty="0"/>
            </a:br>
            <a:r>
              <a:rPr lang="es-ES" sz="2400" b="1" dirty="0"/>
              <a:t/>
            </a:r>
            <a:br>
              <a:rPr lang="es-ES" sz="2400" b="1" dirty="0"/>
            </a:br>
            <a:endParaRPr lang="es-ES" sz="2400" b="1" dirty="0"/>
          </a:p>
        </p:txBody>
      </p:sp>
    </p:spTree>
    <p:extLst>
      <p:ext uri="{BB962C8B-B14F-4D97-AF65-F5344CB8AC3E}">
        <p14:creationId xmlns:p14="http://schemas.microsoft.com/office/powerpoint/2010/main" val="2432400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rtista Japonés Recrea Mundos En Miniatura En Hojas De Árbol Bibliotecaria en el bosqu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7" y="-1438"/>
            <a:ext cx="9679135" cy="7165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2700462" y="378768"/>
            <a:ext cx="47879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sz="2400" b="1" dirty="0"/>
              <a:t>Una bibliotecaria en el bosque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543396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9577389" cy="7164388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545741" y="3545750"/>
            <a:ext cx="7164388" cy="72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958744" y="3545750"/>
            <a:ext cx="7164388" cy="72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0"/>
            <a:ext cx="9577388" cy="72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086370"/>
            <a:ext cx="9577388" cy="78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75652" y="6063225"/>
            <a:ext cx="631111" cy="71509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074217" y="4776280"/>
            <a:ext cx="28198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74745" y="523621"/>
            <a:ext cx="4329973" cy="3850661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28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</a:t>
            </a:r>
            <a:r>
              <a:rPr lang="es-ES" sz="2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n fuerte </a:t>
            </a:r>
          </a:p>
          <a:p>
            <a:pPr algn="ctr"/>
            <a:r>
              <a:rPr lang="es-ES" sz="2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2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28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día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652790" y="191422"/>
            <a:ext cx="3663998" cy="57042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miércoles, 14 de octubre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 mismo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17:12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328182" y="5862061"/>
            <a:ext cx="2104048" cy="97579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071" y="3422987"/>
            <a:ext cx="319246" cy="318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71692"/>
            <a:ext cx="9577388" cy="23881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5661" tIns="47830" rIns="95661" bIns="4783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10503"/>
            <a:ext cx="9577388" cy="5253885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5661" tIns="47830" rIns="95661" bIns="4783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01" y="0"/>
            <a:ext cx="5107940" cy="1631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90110"/>
            <a:ext cx="9577388" cy="2481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661" tIns="47830" rIns="95661" bIns="4783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3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50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50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6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6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6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6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97173" y="4935468"/>
            <a:ext cx="2793405" cy="1620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661" tIns="47830" rIns="95661" bIns="4783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057" y="4378237"/>
            <a:ext cx="2474159" cy="2467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0013" y="5094676"/>
            <a:ext cx="1276985" cy="1034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104568"/>
            <a:ext cx="558681" cy="55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61798"/>
            <a:ext cx="558681" cy="55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19029"/>
            <a:ext cx="558681" cy="55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76259"/>
            <a:ext cx="558681" cy="557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845972"/>
            <a:ext cx="9577388" cy="327431"/>
          </a:xfrm>
          <a:prstGeom prst="rect">
            <a:avLst/>
          </a:prstGeom>
          <a:solidFill>
            <a:srgbClr val="34495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661" tIns="47830" rIns="95661" bIns="47830"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5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93988">
            <a:off x="4309824" y="875647"/>
            <a:ext cx="5054733" cy="2202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undos En Miniatura 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Mundos En Miniatura </Template>
  <TotalTime>1</TotalTime>
  <Words>274</Words>
  <Application>Microsoft Office PowerPoint</Application>
  <PresentationFormat>Personalizado</PresentationFormat>
  <Paragraphs>37</Paragraphs>
  <Slides>25</Slides>
  <Notes>2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Mundos En Miniatura 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2020-10-14T15:12:02Z</dcterms:created>
  <dcterms:modified xsi:type="dcterms:W3CDTF">2020-10-14T15:13:50Z</dcterms:modified>
</cp:coreProperties>
</file>