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64" r:id="rId3"/>
    <p:sldId id="289" r:id="rId4"/>
    <p:sldId id="286" r:id="rId5"/>
    <p:sldId id="280" r:id="rId6"/>
    <p:sldId id="260" r:id="rId7"/>
    <p:sldId id="285" r:id="rId8"/>
    <p:sldId id="297" r:id="rId9"/>
    <p:sldId id="306" r:id="rId10"/>
    <p:sldId id="294" r:id="rId11"/>
    <p:sldId id="270" r:id="rId12"/>
    <p:sldId id="304" r:id="rId13"/>
    <p:sldId id="313" r:id="rId14"/>
    <p:sldId id="311" r:id="rId15"/>
    <p:sldId id="259" r:id="rId16"/>
    <p:sldId id="316" r:id="rId17"/>
    <p:sldId id="263" r:id="rId18"/>
    <p:sldId id="319" r:id="rId19"/>
    <p:sldId id="361" r:id="rId20"/>
    <p:sldId id="344" r:id="rId21"/>
    <p:sldId id="343" r:id="rId22"/>
    <p:sldId id="342" r:id="rId23"/>
    <p:sldId id="341" r:id="rId24"/>
    <p:sldId id="340" r:id="rId25"/>
    <p:sldId id="339" r:id="rId26"/>
    <p:sldId id="338" r:id="rId27"/>
    <p:sldId id="337" r:id="rId28"/>
    <p:sldId id="336" r:id="rId29"/>
    <p:sldId id="335" r:id="rId30"/>
    <p:sldId id="334" r:id="rId31"/>
    <p:sldId id="333" r:id="rId32"/>
    <p:sldId id="332" r:id="rId33"/>
    <p:sldId id="331" r:id="rId34"/>
    <p:sldId id="330" r:id="rId35"/>
    <p:sldId id="329" r:id="rId36"/>
    <p:sldId id="328" r:id="rId37"/>
    <p:sldId id="327" r:id="rId38"/>
    <p:sldId id="326" r:id="rId39"/>
    <p:sldId id="325" r:id="rId40"/>
    <p:sldId id="324" r:id="rId41"/>
    <p:sldId id="323" r:id="rId42"/>
    <p:sldId id="321" r:id="rId43"/>
    <p:sldId id="358" r:id="rId44"/>
    <p:sldId id="357" r:id="rId45"/>
    <p:sldId id="356" r:id="rId46"/>
    <p:sldId id="355" r:id="rId47"/>
    <p:sldId id="354" r:id="rId48"/>
    <p:sldId id="353" r:id="rId49"/>
    <p:sldId id="352" r:id="rId50"/>
    <p:sldId id="351" r:id="rId51"/>
    <p:sldId id="350" r:id="rId52"/>
    <p:sldId id="349" r:id="rId53"/>
    <p:sldId id="348" r:id="rId54"/>
    <p:sldId id="347" r:id="rId55"/>
    <p:sldId id="360" r:id="rId56"/>
    <p:sldId id="359" r:id="rId57"/>
    <p:sldId id="320" r:id="rId58"/>
    <p:sldId id="362" r:id="rId59"/>
    <p:sldId id="345" r:id="rId60"/>
    <p:sldId id="346" r:id="rId61"/>
    <p:sldId id="303" r:id="rId62"/>
    <p:sldId id="363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7kO82O2qbkKrXIL3K/wmA" hashData="6zihIM240Qf/DE++KoBfJnwIo8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9700"/>
    <a:srgbClr val="FFC319"/>
    <a:srgbClr val="362900"/>
    <a:srgbClr val="6C5200"/>
    <a:srgbClr val="996633"/>
    <a:srgbClr val="FF7C8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03" autoAdjust="0"/>
    <p:restoredTop sz="93250" autoAdjust="0"/>
  </p:normalViewPr>
  <p:slideViewPr>
    <p:cSldViewPr>
      <p:cViewPr>
        <p:scale>
          <a:sx n="60" d="100"/>
          <a:sy n="60" d="100"/>
        </p:scale>
        <p:origin x="-762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029E3-D385-4F17-BC6E-2A98ED94C8D9}" type="datetimeFigureOut">
              <a:rPr lang="es-ES" smtClean="0"/>
              <a:pPr/>
              <a:t>22/01/2013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A77D7F-75EA-4BD7-A7D1-71EE68BABD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5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C0447-57EC-4331-8096-FBCE03F71E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9A902-E7D6-4313-9BAB-AE84D4F1062B}" type="datetimeFigureOut">
              <a:rPr lang="es-ES" smtClean="0"/>
              <a:pPr/>
              <a:t>22/01/2013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5D067-9822-4766-9D11-6E85CF24E2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DE2FFD-3A69-4E41-88D9-3EE804DF46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5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7" name="Picture 2" descr="lion 48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 flipH="1">
            <a:off x="-214346" y="2071678"/>
            <a:ext cx="3929058" cy="5294629"/>
          </a:xfrm>
          <a:prstGeom prst="rect">
            <a:avLst/>
          </a:prstGeom>
          <a:noFill/>
          <a:scene3d>
            <a:camera prst="orthographicFront"/>
            <a:lightRig rig="balanced" dir="t"/>
          </a:scene3d>
          <a:sp3d>
            <a:bevelT prst="angle"/>
          </a:sp3d>
        </p:spPr>
      </p:pic>
      <p:pic>
        <p:nvPicPr>
          <p:cNvPr id="8" name="Picture 6" descr="Your generated text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500166" y="2071678"/>
            <a:ext cx="1214439" cy="763363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6215082"/>
            <a:ext cx="2676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CC9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</a:t>
            </a:r>
            <a:r>
              <a:rPr lang="es-ES" dirty="0" err="1" smtClean="0">
                <a:solidFill>
                  <a:srgbClr val="CC9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Pac-Jaz</a:t>
            </a:r>
            <a:endParaRPr lang="es-ES" dirty="0">
              <a:solidFill>
                <a:srgbClr val="CC9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11" name="Picture 2" descr="Your generated text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57158" y="214290"/>
            <a:ext cx="3587188" cy="881065"/>
          </a:xfrm>
          <a:prstGeom prst="rect">
            <a:avLst/>
          </a:prstGeom>
          <a:noFill/>
        </p:spPr>
      </p:pic>
      <p:pic>
        <p:nvPicPr>
          <p:cNvPr id="12" name="Picture 4" descr="Your generated text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14282" y="1142984"/>
            <a:ext cx="4224897" cy="928694"/>
          </a:xfrm>
          <a:prstGeom prst="rect">
            <a:avLst/>
          </a:prstGeom>
          <a:noFill/>
        </p:spPr>
      </p:pic>
      <p:pic>
        <p:nvPicPr>
          <p:cNvPr id="62466" name="Picture 2" descr="http://arcus.a.r.pic.centerblog.net/1fa3ec7f.gif"/>
          <p:cNvPicPr>
            <a:picLocks noChangeAspect="1" noChangeArrowheads="1" noCrop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 rot="685731">
            <a:off x="3181299" y="860221"/>
            <a:ext cx="7207414" cy="687374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6000">
    <p:sndAc>
      <p:stSnd loop="1">
        <p:snd r:embed="rId2" name="cancion grito de tarz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-357222" y="51435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09-F-246 (1).jpg-rus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CC97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ynqqtsz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CC9700"/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518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12144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N-MAM-a296391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784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n-lion-king-animals.jpg"/>
          <p:cNvPicPr>
            <a:picLocks noChangeAspect="1"/>
          </p:cNvPicPr>
          <p:nvPr/>
        </p:nvPicPr>
        <p:blipFill>
          <a:blip r:embed="rId2"/>
          <a:srcRect l="7609" r="543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-428660" y="32861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-winter-landscapes-polar-bears-baby-animals-HD-Wallpap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857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-714412" y="4572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370.jpg"/>
          <p:cNvPicPr>
            <a:picLocks noChangeAspect="1"/>
          </p:cNvPicPr>
          <p:nvPr/>
        </p:nvPicPr>
        <p:blipFill>
          <a:blip r:embed="rId2"/>
          <a:srcRect r="5825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36433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mazing Hippopotamus Animal 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-285784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lef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386" name="Picture 2" descr="Image du Blog mask-tub-et-brush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0"/>
            <a:ext cx="4405310" cy="440531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-285784" y="35718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guar-bebiendo-en-un-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535782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ma-salt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755912" y="12144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HD_2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-388088" y="407194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hino_Attack_(African_Animals_Wallpap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10001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nda-in-love-wallpapers_20559_1920x1200.jpg"/>
          <p:cNvPicPr>
            <a:picLocks noChangeAspect="1"/>
          </p:cNvPicPr>
          <p:nvPr/>
        </p:nvPicPr>
        <p:blipFill>
          <a:blip r:embed="rId2"/>
          <a:srcRect l="1304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-500098" y="271462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_DSC8608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5071ss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5080ss2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5743.jpg-bufalo africano- 6 nomi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0386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690192699_921e4480ca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218221" cy="6858000"/>
          </a:xfr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8343538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910030708156960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0611061835251685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06271225081339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les-Salvajes-elefante_01 (1)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ls_03 - copia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ls_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ls_546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g_cats_-_Pum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lifornia-Sea-Lions-Moss-Landing-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ngu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rvatill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eetah-mother-cubs_61068_990x7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er-in-forest-ipad-wallpaper-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R5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llow-deer-sunrise_55577_990x742.jpg-ciervo macho barbech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milia-de-simios-tomando-el-sol-Hamadryas Baboon family is sitting in the su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s-de-leopardos-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s-de-osos-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ndos-de-osos-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ondos-de-tortugas-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s-de-animales-0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s-de-panteras-panther-photos-animales-salvajes-felinos---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Furioso~0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0"/>
            <a:ext cx="7786742" cy="6858000"/>
          </a:xfr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aleg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ghland-cattle-scotland_35950_990x742.jpg-ganado de la montaña-escoc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eon-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eopard_climb_1_KNP_20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0"/>
            <a:ext cx="595844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eopardo-nieves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2031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ionesses-white-lion-drinking-at-the-watering-hole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ions-11402-1280x1024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pach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oi9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cto_de_lobos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ragutan de sumatra-peligro extinc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6000768"/>
            <a:ext cx="45868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Orangután  De Sumatra En Peligro De Extinción</a:t>
            </a:r>
            <a:endParaRPr lang="es-ES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ussian-pictures-wallpaper-1024-768-Imágenes-de-Rusia-Parque-zoológico-foto-Ni7825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 (3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ortalyawn01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5945" y="0"/>
            <a:ext cx="9132109" cy="6858000"/>
          </a:xfr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Jungle_stream_(La_Selva_Biological_Station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1031908115463905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125349" y="-285776"/>
            <a:ext cx="6018651" cy="60722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55721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000100" y="6000768"/>
            <a:ext cx="2754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3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Francisco del Olmo-Jazmín</a:t>
            </a:r>
            <a:endParaRPr lang="es-ES" sz="2400" b="1" dirty="0">
              <a:solidFill>
                <a:srgbClr val="FFC3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143900" y="6143644"/>
            <a:ext cx="479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solidFill>
                  <a:srgbClr val="FFC319"/>
                </a:solidFill>
                <a:latin typeface="Edwardian Script ITC" pitchFamily="66" charset="0"/>
              </a:rPr>
              <a:t>2013</a:t>
            </a:r>
            <a:endParaRPr lang="es-ES" sz="1200" dirty="0">
              <a:solidFill>
                <a:srgbClr val="FFC319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57</Words>
  <Application>Microsoft Office PowerPoint</Application>
  <PresentationFormat>Presentación en pantalla (4:3)</PresentationFormat>
  <Paragraphs>19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2013-01-22T19:32:03Z</dcterms:created>
  <dcterms:modified xsi:type="dcterms:W3CDTF">2013-01-22T19:46:51Z</dcterms:modified>
</cp:coreProperties>
</file>