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2" r:id="rId3"/>
    <p:sldId id="270" r:id="rId4"/>
    <p:sldId id="269" r:id="rId5"/>
    <p:sldId id="268" r:id="rId6"/>
    <p:sldId id="267" r:id="rId7"/>
    <p:sldId id="266" r:id="rId8"/>
    <p:sldId id="258" r:id="rId9"/>
    <p:sldId id="274" r:id="rId10"/>
    <p:sldId id="275" r:id="rId11"/>
    <p:sldId id="257" r:id="rId12"/>
    <p:sldId id="273" r:id="rId13"/>
    <p:sldId id="278" r:id="rId14"/>
    <p:sldId id="283" r:id="rId15"/>
    <p:sldId id="277" r:id="rId16"/>
    <p:sldId id="282" r:id="rId17"/>
    <p:sldId id="276" r:id="rId18"/>
    <p:sldId id="281" r:id="rId19"/>
    <p:sldId id="280" r:id="rId20"/>
    <p:sldId id="287" r:id="rId21"/>
    <p:sldId id="286" r:id="rId22"/>
    <p:sldId id="285" r:id="rId23"/>
    <p:sldId id="288" r:id="rId24"/>
    <p:sldId id="284" r:id="rId25"/>
    <p:sldId id="289" r:id="rId2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Dutf0uluYCkknpudoLPAg" hashData="I+Sl102e0/Anyf5idFAayIZn+M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3654" autoAdjust="0"/>
    <p:restoredTop sz="92976" autoAdjust="0"/>
  </p:normalViewPr>
  <p:slideViewPr>
    <p:cSldViewPr>
      <p:cViewPr>
        <p:scale>
          <a:sx n="50" d="100"/>
          <a:sy n="50" d="100"/>
        </p:scale>
        <p:origin x="-1146" y="-4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179AE-065B-40D8-96A5-2F63EC902D3A}" type="datetimeFigureOut">
              <a:rPr lang="es-ES" smtClean="0"/>
              <a:pPr/>
              <a:t>27/10/2012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0867A-3F3D-48E5-AFA9-2AB2DD1A3E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179AE-065B-40D8-96A5-2F63EC902D3A}" type="datetimeFigureOut">
              <a:rPr lang="es-ES" smtClean="0"/>
              <a:pPr/>
              <a:t>27/10/2012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0867A-3F3D-48E5-AFA9-2AB2DD1A3E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179AE-065B-40D8-96A5-2F63EC902D3A}" type="datetimeFigureOut">
              <a:rPr lang="es-ES" smtClean="0"/>
              <a:pPr/>
              <a:t>27/10/2012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0867A-3F3D-48E5-AFA9-2AB2DD1A3E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179AE-065B-40D8-96A5-2F63EC902D3A}" type="datetimeFigureOut">
              <a:rPr lang="es-ES" smtClean="0"/>
              <a:pPr/>
              <a:t>27/10/2012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0867A-3F3D-48E5-AFA9-2AB2DD1A3E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179AE-065B-40D8-96A5-2F63EC902D3A}" type="datetimeFigureOut">
              <a:rPr lang="es-ES" smtClean="0"/>
              <a:pPr/>
              <a:t>27/10/2012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0867A-3F3D-48E5-AFA9-2AB2DD1A3E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179AE-065B-40D8-96A5-2F63EC902D3A}" type="datetimeFigureOut">
              <a:rPr lang="es-ES" smtClean="0"/>
              <a:pPr/>
              <a:t>27/10/2012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0867A-3F3D-48E5-AFA9-2AB2DD1A3E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179AE-065B-40D8-96A5-2F63EC902D3A}" type="datetimeFigureOut">
              <a:rPr lang="es-ES" smtClean="0"/>
              <a:pPr/>
              <a:t>27/10/2012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0867A-3F3D-48E5-AFA9-2AB2DD1A3E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179AE-065B-40D8-96A5-2F63EC902D3A}" type="datetimeFigureOut">
              <a:rPr lang="es-ES" smtClean="0"/>
              <a:pPr/>
              <a:t>27/10/2012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0867A-3F3D-48E5-AFA9-2AB2DD1A3E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179AE-065B-40D8-96A5-2F63EC902D3A}" type="datetimeFigureOut">
              <a:rPr lang="es-ES" smtClean="0"/>
              <a:pPr/>
              <a:t>27/10/2012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0867A-3F3D-48E5-AFA9-2AB2DD1A3E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179AE-065B-40D8-96A5-2F63EC902D3A}" type="datetimeFigureOut">
              <a:rPr lang="es-ES" smtClean="0"/>
              <a:pPr/>
              <a:t>27/10/2012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0867A-3F3D-48E5-AFA9-2AB2DD1A3E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179AE-065B-40D8-96A5-2F63EC902D3A}" type="datetimeFigureOut">
              <a:rPr lang="es-ES" smtClean="0"/>
              <a:pPr/>
              <a:t>27/10/2012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0867A-3F3D-48E5-AFA9-2AB2DD1A3E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FA95B8-8A2E-428D-907D-134BF35BB82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0179AE-065B-40D8-96A5-2F63EC902D3A}" type="datetimeFigureOut">
              <a:rPr lang="es-ES" smtClean="0"/>
              <a:pPr/>
              <a:t>27/10/2012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C0867A-3F3D-48E5-AFA9-2AB2DD1A3E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split orient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85218FF-715D-457A-B173-31FD502023B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6.png"/><Relationship Id="rId7" Type="http://schemas.openxmlformats.org/officeDocument/2006/relationships/image" Target="../media/image2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_bbc03_b6c0df1a_L.png"/>
          <p:cNvPicPr>
            <a:picLocks noChangeAspect="1"/>
          </p:cNvPicPr>
          <p:nvPr/>
        </p:nvPicPr>
        <p:blipFill>
          <a:blip r:embed="rId3"/>
          <a:srcRect l="9603" b="19735"/>
          <a:stretch>
            <a:fillRect/>
          </a:stretch>
        </p:blipFill>
        <p:spPr>
          <a:xfrm>
            <a:off x="0" y="-357214"/>
            <a:ext cx="6724981" cy="7215214"/>
          </a:xfrm>
          <a:prstGeom prst="rect">
            <a:avLst/>
          </a:prstGeom>
        </p:spPr>
      </p:pic>
      <p:sp>
        <p:nvSpPr>
          <p:cNvPr id="17" name="16 CuadroTexto"/>
          <p:cNvSpPr txBox="1"/>
          <p:nvPr/>
        </p:nvSpPr>
        <p:spPr>
          <a:xfrm>
            <a:off x="6500826" y="357166"/>
            <a:ext cx="938077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M</a:t>
            </a:r>
          </a:p>
          <a:p>
            <a:r>
              <a:rPr lang="es-ES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U</a:t>
            </a:r>
          </a:p>
          <a:p>
            <a:r>
              <a:rPr lang="es-ES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J</a:t>
            </a:r>
          </a:p>
          <a:p>
            <a:r>
              <a:rPr lang="es-ES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E</a:t>
            </a:r>
          </a:p>
          <a:p>
            <a:r>
              <a:rPr lang="es-ES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E</a:t>
            </a:r>
          </a:p>
          <a:p>
            <a:r>
              <a:rPr lang="es-ES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R</a:t>
            </a:r>
          </a:p>
          <a:p>
            <a:r>
              <a:rPr lang="es-ES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E</a:t>
            </a:r>
          </a:p>
          <a:p>
            <a:r>
              <a:rPr lang="es-ES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S</a:t>
            </a:r>
          </a:p>
          <a:p>
            <a:endParaRPr lang="es-ES" sz="4400" b="1" dirty="0">
              <a:ln>
                <a:solidFill>
                  <a:schemeClr val="accent6">
                    <a:lumMod val="75000"/>
                  </a:schemeClr>
                </a:solidFill>
              </a:ln>
              <a:blipFill dpi="0" rotWithShape="1">
                <a:blip r:embed="rId4"/>
                <a:srcRect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7715272" y="285728"/>
            <a:ext cx="1005403" cy="7602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blipFill>
                  <a:blip r:embed="rId4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D</a:t>
            </a:r>
          </a:p>
          <a:p>
            <a:r>
              <a:rPr lang="es-ES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blipFill>
                  <a:blip r:embed="rId4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I</a:t>
            </a:r>
          </a:p>
          <a:p>
            <a:r>
              <a:rPr lang="es-ES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blipFill>
                  <a:blip r:embed="rId4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G</a:t>
            </a:r>
          </a:p>
          <a:p>
            <a:r>
              <a:rPr lang="es-ES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blipFill>
                  <a:blip r:embed="rId4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I</a:t>
            </a:r>
          </a:p>
          <a:p>
            <a:r>
              <a:rPr lang="es-ES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blipFill>
                  <a:blip r:embed="rId4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T</a:t>
            </a:r>
          </a:p>
          <a:p>
            <a:r>
              <a:rPr lang="es-ES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blipFill>
                  <a:blip r:embed="rId4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A</a:t>
            </a:r>
          </a:p>
          <a:p>
            <a:r>
              <a:rPr lang="es-ES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blipFill>
                  <a:blip r:embed="rId4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L</a:t>
            </a:r>
          </a:p>
          <a:p>
            <a:r>
              <a:rPr lang="es-ES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blipFill>
                  <a:blip r:embed="rId4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E</a:t>
            </a:r>
          </a:p>
          <a:p>
            <a:r>
              <a:rPr lang="es-ES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blipFill>
                  <a:blip r:embed="rId4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S</a:t>
            </a:r>
          </a:p>
          <a:p>
            <a:endParaRPr lang="es-ES" sz="4800" dirty="0" smtClean="0">
              <a:ln>
                <a:solidFill>
                  <a:schemeClr val="accent6">
                    <a:lumMod val="75000"/>
                  </a:schemeClr>
                </a:solidFill>
              </a:ln>
              <a:blipFill>
                <a:blip r:embed="rId4"/>
                <a:tile tx="0" ty="0" sx="100000" sy="100000" flip="none" algn="tl"/>
              </a:blipFill>
              <a:latin typeface="Snap ITC" pitchFamily="82" charset="0"/>
            </a:endParaRPr>
          </a:p>
          <a:p>
            <a:endParaRPr lang="es-ES" sz="4400" dirty="0">
              <a:ln>
                <a:solidFill>
                  <a:schemeClr val="accent6">
                    <a:lumMod val="75000"/>
                  </a:schemeClr>
                </a:solidFill>
              </a:ln>
              <a:blipFill>
                <a:blip r:embed="rId4"/>
                <a:tile tx="0" ty="0" sx="100000" sy="100000" flip="none" algn="tl"/>
              </a:blipFill>
              <a:latin typeface="Snap ITC" pitchFamily="82" charset="0"/>
            </a:endParaRPr>
          </a:p>
        </p:txBody>
      </p:sp>
      <p:pic>
        <p:nvPicPr>
          <p:cNvPr id="25622" name="Picture 22" descr="http://www.gif-mania.net/signatures-animees/resultat/x/3d166c80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43506" y="6029327"/>
            <a:ext cx="3500494" cy="828673"/>
          </a:xfrm>
          <a:prstGeom prst="rect">
            <a:avLst/>
          </a:prstGeom>
          <a:noFill/>
        </p:spPr>
      </p:pic>
      <p:sp>
        <p:nvSpPr>
          <p:cNvPr id="20" name="19 CuadroTexto"/>
          <p:cNvSpPr txBox="1"/>
          <p:nvPr/>
        </p:nvSpPr>
        <p:spPr>
          <a:xfrm>
            <a:off x="0" y="6000768"/>
            <a:ext cx="766557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smtClean="0">
                <a:solidFill>
                  <a:schemeClr val="tx2">
                    <a:lumMod val="90000"/>
                  </a:schemeClr>
                </a:solidFill>
              </a:rPr>
              <a:t>PPS.PAC-JAZ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2000">
    <p:split orient="vert"/>
    <p:sndAc>
      <p:stSnd loop="1">
        <p:snd r:embed="rId2" name="Techno De Oro-What is Love - Haddaway_[wWw_Atrapadoz_CoM]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56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56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2000"/>
                                        <p:tgtEl>
                                          <p:spTgt spid="25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d15474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04" y="0"/>
            <a:ext cx="6786610" cy="6922342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428860" y="5143512"/>
            <a:ext cx="700833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chemeClr val="tx2">
                    <a:lumMod val="90000"/>
                  </a:schemeClr>
                </a:solidFill>
              </a:rPr>
              <a:t>PPS.PAC-JAZ</a:t>
            </a:r>
            <a:endParaRPr lang="es-ES" sz="800" dirty="0">
              <a:solidFill>
                <a:schemeClr val="tx2">
                  <a:lumMod val="90000"/>
                </a:schemeClr>
              </a:solidFill>
            </a:endParaRPr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a21d139.png"/>
          <p:cNvPicPr>
            <a:picLocks noChangeAspect="1"/>
          </p:cNvPicPr>
          <p:nvPr/>
        </p:nvPicPr>
        <p:blipFill>
          <a:blip r:embed="rId2"/>
          <a:srcRect l="3272" t="6717" r="12974" b="2164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857884" y="5857892"/>
            <a:ext cx="7008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chemeClr val="tx2">
                    <a:lumMod val="90000"/>
                  </a:schemeClr>
                </a:solidFill>
              </a:rPr>
              <a:t>PPS.PAC-JAZ</a:t>
            </a:r>
          </a:p>
          <a:p>
            <a:endParaRPr lang="es-ES" sz="800" dirty="0"/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d076c70.png"/>
          <p:cNvPicPr>
            <a:picLocks noChangeAspect="1"/>
          </p:cNvPicPr>
          <p:nvPr/>
        </p:nvPicPr>
        <p:blipFill>
          <a:blip r:embed="rId2"/>
          <a:srcRect b="14130"/>
          <a:stretch>
            <a:fillRect/>
          </a:stretch>
        </p:blipFill>
        <p:spPr>
          <a:xfrm>
            <a:off x="2071670" y="-109370"/>
            <a:ext cx="6572264" cy="696737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7215206" y="6365557"/>
            <a:ext cx="70083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chemeClr val="tx2">
                    <a:lumMod val="90000"/>
                  </a:schemeClr>
                </a:solidFill>
              </a:rPr>
              <a:t>PPS.PAC-JAZ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a37abab.png"/>
          <p:cNvPicPr>
            <a:picLocks noChangeAspect="1"/>
          </p:cNvPicPr>
          <p:nvPr/>
        </p:nvPicPr>
        <p:blipFill>
          <a:blip r:embed="rId2"/>
          <a:srcRect b="9108"/>
          <a:stretch>
            <a:fillRect/>
          </a:stretch>
        </p:blipFill>
        <p:spPr>
          <a:xfrm>
            <a:off x="428596" y="-357214"/>
            <a:ext cx="6858048" cy="7215214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071670" y="6365557"/>
            <a:ext cx="70083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chemeClr val="tx2">
                    <a:lumMod val="90000"/>
                  </a:schemeClr>
                </a:solidFill>
              </a:rPr>
              <a:t>PPS.PAC-JAZ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ma1igs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7422" y="-2616"/>
            <a:ext cx="5710250" cy="6860616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6286512" y="6000768"/>
            <a:ext cx="70083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chemeClr val="tx2">
                    <a:lumMod val="90000"/>
                  </a:schemeClr>
                </a:solidFill>
              </a:rPr>
              <a:t>PPS.PAC-JAZ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4z1fzwm.png"/>
          <p:cNvPicPr>
            <a:picLocks noChangeAspect="1"/>
          </p:cNvPicPr>
          <p:nvPr/>
        </p:nvPicPr>
        <p:blipFill>
          <a:blip r:embed="rId2"/>
          <a:srcRect t="5473" b="6962"/>
          <a:stretch>
            <a:fillRect/>
          </a:stretch>
        </p:blipFill>
        <p:spPr>
          <a:xfrm>
            <a:off x="-285784" y="0"/>
            <a:ext cx="6286544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428728" y="6000768"/>
            <a:ext cx="70083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chemeClr val="tx2">
                    <a:lumMod val="90000"/>
                  </a:schemeClr>
                </a:solidFill>
              </a:rPr>
              <a:t>PPS.PAC-JAZ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faba046.png"/>
          <p:cNvPicPr>
            <a:picLocks noChangeAspect="1"/>
          </p:cNvPicPr>
          <p:nvPr/>
        </p:nvPicPr>
        <p:blipFill>
          <a:blip r:embed="rId2"/>
          <a:srcRect t="8247" b="10119"/>
          <a:stretch>
            <a:fillRect/>
          </a:stretch>
        </p:blipFill>
        <p:spPr>
          <a:xfrm>
            <a:off x="2214546" y="0"/>
            <a:ext cx="6929454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214546" y="6072206"/>
            <a:ext cx="70083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chemeClr val="tx2">
                    <a:lumMod val="90000"/>
                  </a:schemeClr>
                </a:solidFill>
              </a:rPr>
              <a:t>PPS.PAC-JAZ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4b41ff7.png"/>
          <p:cNvPicPr>
            <a:picLocks noChangeAspect="1"/>
          </p:cNvPicPr>
          <p:nvPr/>
        </p:nvPicPr>
        <p:blipFill>
          <a:blip r:embed="rId2"/>
          <a:srcRect t="10765" b="9666"/>
          <a:stretch>
            <a:fillRect/>
          </a:stretch>
        </p:blipFill>
        <p:spPr>
          <a:xfrm>
            <a:off x="1357290" y="0"/>
            <a:ext cx="6500858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6500826" y="6143644"/>
            <a:ext cx="70083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chemeClr val="tx2">
                    <a:lumMod val="90000"/>
                  </a:schemeClr>
                </a:solidFill>
              </a:rPr>
              <a:t>PPS.PAC-JAZ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58ba3c8.png"/>
          <p:cNvPicPr>
            <a:picLocks noChangeAspect="1"/>
          </p:cNvPicPr>
          <p:nvPr/>
        </p:nvPicPr>
        <p:blipFill>
          <a:blip r:embed="rId2"/>
          <a:srcRect b="16710"/>
          <a:stretch>
            <a:fillRect/>
          </a:stretch>
        </p:blipFill>
        <p:spPr>
          <a:xfrm>
            <a:off x="1071538" y="0"/>
            <a:ext cx="8072462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500298" y="6000768"/>
            <a:ext cx="70083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800" dirty="0" smtClean="0">
                <a:solidFill>
                  <a:schemeClr val="tx2">
                    <a:lumMod val="90000"/>
                  </a:schemeClr>
                </a:solidFill>
              </a:rPr>
              <a:t>PPS.PAC-JAZ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1ff5b1.png"/>
          <p:cNvPicPr>
            <a:picLocks noChangeAspect="1"/>
          </p:cNvPicPr>
          <p:nvPr/>
        </p:nvPicPr>
        <p:blipFill>
          <a:blip r:embed="rId2"/>
          <a:srcRect b="12040"/>
          <a:stretch>
            <a:fillRect/>
          </a:stretch>
        </p:blipFill>
        <p:spPr>
          <a:xfrm>
            <a:off x="571472" y="-1"/>
            <a:ext cx="7643866" cy="6858001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571604" y="6215082"/>
            <a:ext cx="700833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PPS.PAC-JAZ</a:t>
            </a:r>
            <a:endParaRPr lang="es-ES" sz="800" dirty="0">
              <a:solidFill>
                <a:schemeClr val="tx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663eff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9124" y="0"/>
            <a:ext cx="4714876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8001024" y="6072206"/>
            <a:ext cx="70083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chemeClr val="tx2">
                    <a:lumMod val="90000"/>
                  </a:schemeClr>
                </a:solidFill>
              </a:rPr>
              <a:t>PPS.PAC-JAZ</a:t>
            </a:r>
          </a:p>
          <a:p>
            <a:endParaRPr lang="es-ES" sz="1200" dirty="0"/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656ffbb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5857892"/>
            <a:ext cx="7008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chemeClr val="tx2">
                    <a:lumMod val="90000"/>
                  </a:schemeClr>
                </a:solidFill>
              </a:rPr>
              <a:t>PPS.PAC-JAZ</a:t>
            </a:r>
          </a:p>
          <a:p>
            <a:endParaRPr lang="es-ES" sz="800" dirty="0"/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3071802" y="5929330"/>
            <a:ext cx="7008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chemeClr val="tx2">
                    <a:lumMod val="90000"/>
                  </a:schemeClr>
                </a:solidFill>
              </a:rPr>
              <a:t>PPS.PAC-JAZ</a:t>
            </a:r>
          </a:p>
          <a:p>
            <a:endParaRPr lang="es-ES" sz="800" dirty="0"/>
          </a:p>
        </p:txBody>
      </p:sp>
      <p:pic>
        <p:nvPicPr>
          <p:cNvPr id="7" name="6 Imagen" descr="o9y30s9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572" y="0"/>
            <a:ext cx="7572428" cy="6878723"/>
          </a:xfrm>
          <a:prstGeom prst="rect">
            <a:avLst/>
          </a:prstGeom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38836364.png"/>
          <p:cNvPicPr>
            <a:picLocks noChangeAspect="1"/>
          </p:cNvPicPr>
          <p:nvPr/>
        </p:nvPicPr>
        <p:blipFill>
          <a:blip r:embed="rId2"/>
          <a:srcRect t="6325" b="6943"/>
          <a:stretch>
            <a:fillRect/>
          </a:stretch>
        </p:blipFill>
        <p:spPr>
          <a:xfrm>
            <a:off x="1285852" y="0"/>
            <a:ext cx="7005657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6786578" y="6365557"/>
            <a:ext cx="70083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chemeClr val="tx2">
                    <a:lumMod val="90000"/>
                  </a:schemeClr>
                </a:solidFill>
              </a:rPr>
              <a:t>PPS.PAC-JAZ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s1c6l3a9.png"/>
          <p:cNvPicPr>
            <a:picLocks noChangeAspect="1"/>
          </p:cNvPicPr>
          <p:nvPr/>
        </p:nvPicPr>
        <p:blipFill>
          <a:blip r:embed="rId2"/>
          <a:srcRect t="9434"/>
          <a:stretch>
            <a:fillRect/>
          </a:stretch>
        </p:blipFill>
        <p:spPr>
          <a:xfrm>
            <a:off x="0" y="0"/>
            <a:ext cx="7760857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285720" y="6215082"/>
            <a:ext cx="4572000" cy="35394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800" dirty="0" smtClean="0">
                <a:solidFill>
                  <a:schemeClr val="tx2">
                    <a:lumMod val="90000"/>
                  </a:schemeClr>
                </a:solidFill>
              </a:rPr>
              <a:t>PPS.PAC-JAZ</a:t>
            </a:r>
            <a:endParaRPr lang="es-ES" sz="900" dirty="0" smtClean="0">
              <a:solidFill>
                <a:schemeClr val="tx2">
                  <a:lumMod val="90000"/>
                </a:schemeClr>
              </a:solidFill>
            </a:endParaRPr>
          </a:p>
          <a:p>
            <a:endParaRPr lang="es-ES" sz="900" dirty="0"/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083b83a.png"/>
          <p:cNvPicPr>
            <a:picLocks noChangeAspect="1"/>
          </p:cNvPicPr>
          <p:nvPr/>
        </p:nvPicPr>
        <p:blipFill>
          <a:blip r:embed="rId2"/>
          <a:srcRect b="9502"/>
          <a:stretch>
            <a:fillRect/>
          </a:stretch>
        </p:blipFill>
        <p:spPr>
          <a:xfrm>
            <a:off x="785786" y="-197865"/>
            <a:ext cx="7643866" cy="7055865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214414" y="5929330"/>
            <a:ext cx="70083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chemeClr val="tx2">
                    <a:lumMod val="90000"/>
                  </a:schemeClr>
                </a:solidFill>
              </a:rPr>
              <a:t>PPS.PAC-JAZ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son33d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10567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85720" y="6143644"/>
            <a:ext cx="19288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800" dirty="0" smtClean="0">
                <a:solidFill>
                  <a:schemeClr val="tx2">
                    <a:lumMod val="90000"/>
                  </a:schemeClr>
                </a:solidFill>
              </a:rPr>
              <a:t>PPS.PAC-JAZ</a:t>
            </a:r>
          </a:p>
          <a:p>
            <a:endParaRPr lang="es-ES" sz="800" dirty="0"/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6811ee7.png"/>
          <p:cNvPicPr>
            <a:picLocks noChangeAspect="1"/>
          </p:cNvPicPr>
          <p:nvPr/>
        </p:nvPicPr>
        <p:blipFill>
          <a:blip r:embed="rId2"/>
          <a:srcRect b="13878"/>
          <a:stretch>
            <a:fillRect/>
          </a:stretch>
        </p:blipFill>
        <p:spPr>
          <a:xfrm>
            <a:off x="2786050" y="-227673"/>
            <a:ext cx="7072362" cy="7085673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8001024" y="6215082"/>
            <a:ext cx="7008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chemeClr val="tx2">
                    <a:lumMod val="90000"/>
                  </a:schemeClr>
                </a:solidFill>
              </a:rPr>
              <a:t>PPS.PAC-JAZ</a:t>
            </a:r>
          </a:p>
          <a:p>
            <a:endParaRPr lang="es-ES" sz="800" dirty="0"/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mod_article661733_26.png"/>
          <p:cNvPicPr>
            <a:picLocks noChangeAspect="1"/>
          </p:cNvPicPr>
          <p:nvPr/>
        </p:nvPicPr>
        <p:blipFill>
          <a:blip r:embed="rId2"/>
          <a:srcRect t="4082" b="3863"/>
          <a:stretch>
            <a:fillRect/>
          </a:stretch>
        </p:blipFill>
        <p:spPr>
          <a:xfrm>
            <a:off x="928662" y="0"/>
            <a:ext cx="7000924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6500826" y="6143644"/>
            <a:ext cx="70083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chemeClr val="tx2">
                    <a:lumMod val="90000"/>
                  </a:schemeClr>
                </a:solidFill>
              </a:rPr>
              <a:t>PPS.PAC-JAZ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7215206" y="6286520"/>
            <a:ext cx="7008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chemeClr val="tx2">
                    <a:lumMod val="90000"/>
                  </a:schemeClr>
                </a:solidFill>
              </a:rPr>
              <a:t>PPS.PAC-JAZ</a:t>
            </a:r>
          </a:p>
          <a:p>
            <a:endParaRPr lang="es-ES" sz="800" dirty="0"/>
          </a:p>
        </p:txBody>
      </p:sp>
      <p:pic>
        <p:nvPicPr>
          <p:cNvPr id="9" name="8 Imagen" descr="ts6b9s8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0"/>
            <a:ext cx="6796768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t0ze5xet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2" y="0"/>
            <a:ext cx="7938882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7072330" y="6143644"/>
            <a:ext cx="70083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chemeClr val="tx2">
                    <a:lumMod val="90000"/>
                  </a:schemeClr>
                </a:solidFill>
              </a:rPr>
              <a:t>PPS.PAC-JAZ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8143900" y="6286520"/>
            <a:ext cx="7008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chemeClr val="tx2">
                    <a:lumMod val="50000"/>
                  </a:schemeClr>
                </a:solidFill>
              </a:rPr>
              <a:t>PPS.PAC-JAZ</a:t>
            </a:r>
          </a:p>
          <a:p>
            <a:endParaRPr lang="es-ES" sz="8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8" name="7 Imagen" descr="243d-face-01.jpg"/>
          <p:cNvPicPr>
            <a:picLocks noChangeAspect="1"/>
          </p:cNvPicPr>
          <p:nvPr/>
        </p:nvPicPr>
        <p:blipFill>
          <a:blip r:embed="rId2"/>
          <a:srcRect r="18750"/>
          <a:stretch>
            <a:fillRect/>
          </a:stretch>
        </p:blipFill>
        <p:spPr>
          <a:xfrm>
            <a:off x="0" y="0"/>
            <a:ext cx="7429520" cy="685800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5897790" y="5857892"/>
            <a:ext cx="32462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Francisco del Olmo-Jazmín</a:t>
            </a:r>
            <a:endParaRPr lang="es-ES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</Template>
  <TotalTime>0</TotalTime>
  <Words>83</Words>
  <Application>Microsoft Office PowerPoint</Application>
  <PresentationFormat>Presentación en pantalla (4:3)</PresentationFormat>
  <Paragraphs>56</Paragraphs>
  <Slides>24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Presentación1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2012-10-27T16:38:00Z</dcterms:created>
  <dcterms:modified xsi:type="dcterms:W3CDTF">2012-10-27T16:42:26Z</dcterms:modified>
</cp:coreProperties>
</file>