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3" r:id="rId4"/>
    <p:sldId id="260" r:id="rId5"/>
    <p:sldId id="274" r:id="rId6"/>
    <p:sldId id="272" r:id="rId7"/>
    <p:sldId id="271" r:id="rId8"/>
    <p:sldId id="270" r:id="rId9"/>
    <p:sldId id="269" r:id="rId10"/>
    <p:sldId id="268" r:id="rId11"/>
    <p:sldId id="267" r:id="rId12"/>
    <p:sldId id="266" r:id="rId13"/>
    <p:sldId id="265" r:id="rId14"/>
    <p:sldId id="264" r:id="rId15"/>
    <p:sldId id="263" r:id="rId16"/>
    <p:sldId id="262" r:id="rId17"/>
    <p:sldId id="261" r:id="rId18"/>
    <p:sldId id="259" r:id="rId19"/>
    <p:sldId id="258" r:id="rId20"/>
    <p:sldId id="257" r:id="rId21"/>
    <p:sldId id="286" r:id="rId22"/>
    <p:sldId id="285" r:id="rId23"/>
    <p:sldId id="284" r:id="rId24"/>
    <p:sldId id="283" r:id="rId25"/>
    <p:sldId id="282" r:id="rId26"/>
    <p:sldId id="281" r:id="rId27"/>
    <p:sldId id="280" r:id="rId28"/>
    <p:sldId id="279" r:id="rId29"/>
    <p:sldId id="278" r:id="rId30"/>
    <p:sldId id="277" r:id="rId31"/>
    <p:sldId id="293" r:id="rId32"/>
    <p:sldId id="292" r:id="rId33"/>
    <p:sldId id="291" r:id="rId34"/>
    <p:sldId id="290" r:id="rId35"/>
    <p:sldId id="289" r:id="rId36"/>
    <p:sldId id="288" r:id="rId37"/>
    <p:sldId id="287" r:id="rId38"/>
    <p:sldId id="275" r:id="rId39"/>
    <p:sldId id="276" r:id="rId40"/>
    <p:sldId id="299" r:id="rId41"/>
    <p:sldId id="298" r:id="rId42"/>
    <p:sldId id="297" r:id="rId43"/>
    <p:sldId id="296" r:id="rId44"/>
    <p:sldId id="295" r:id="rId45"/>
    <p:sldId id="294" r:id="rId46"/>
    <p:sldId id="300" r:id="rId4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pGf/KIzxorph+49dAsDCQ==" hashData="xuMIi9E3xi84aLYR4p/KysNTX4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B4584-ED0E-4678-9CD1-CB8B062B1AF5}" type="datetimeFigureOut">
              <a:rPr lang="es-ES" smtClean="0"/>
              <a:pPr/>
              <a:t>28/10/2013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55C75-0A76-4B20-8B3F-40817455FCD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B4584-ED0E-4678-9CD1-CB8B062B1AF5}" type="datetimeFigureOut">
              <a:rPr lang="es-ES" smtClean="0"/>
              <a:pPr/>
              <a:t>28/10/2013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55C75-0A76-4B20-8B3F-40817455FCD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B4584-ED0E-4678-9CD1-CB8B062B1AF5}" type="datetimeFigureOut">
              <a:rPr lang="es-ES" smtClean="0"/>
              <a:pPr/>
              <a:t>28/10/2013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55C75-0A76-4B20-8B3F-40817455FCD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B4584-ED0E-4678-9CD1-CB8B062B1AF5}" type="datetimeFigureOut">
              <a:rPr lang="es-ES" smtClean="0"/>
              <a:pPr/>
              <a:t>28/10/2013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55C75-0A76-4B20-8B3F-40817455FCD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B4584-ED0E-4678-9CD1-CB8B062B1AF5}" type="datetimeFigureOut">
              <a:rPr lang="es-ES" smtClean="0"/>
              <a:pPr/>
              <a:t>28/10/2013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55C75-0A76-4B20-8B3F-40817455FCD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B4584-ED0E-4678-9CD1-CB8B062B1AF5}" type="datetimeFigureOut">
              <a:rPr lang="es-ES" smtClean="0"/>
              <a:pPr/>
              <a:t>28/10/2013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55C75-0A76-4B20-8B3F-40817455FCD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B4584-ED0E-4678-9CD1-CB8B062B1AF5}" type="datetimeFigureOut">
              <a:rPr lang="es-ES" smtClean="0"/>
              <a:pPr/>
              <a:t>28/10/2013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55C75-0A76-4B20-8B3F-40817455FCD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B4584-ED0E-4678-9CD1-CB8B062B1AF5}" type="datetimeFigureOut">
              <a:rPr lang="es-ES" smtClean="0"/>
              <a:pPr/>
              <a:t>28/10/2013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55C75-0A76-4B20-8B3F-40817455FCD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B4584-ED0E-4678-9CD1-CB8B062B1AF5}" type="datetimeFigureOut">
              <a:rPr lang="es-ES" smtClean="0"/>
              <a:pPr/>
              <a:t>28/10/2013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55C75-0A76-4B20-8B3F-40817455FCD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B4584-ED0E-4678-9CD1-CB8B062B1AF5}" type="datetimeFigureOut">
              <a:rPr lang="es-ES" smtClean="0"/>
              <a:pPr/>
              <a:t>28/10/2013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55C75-0A76-4B20-8B3F-40817455FCD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B4584-ED0E-4678-9CD1-CB8B062B1AF5}" type="datetimeFigureOut">
              <a:rPr lang="es-ES" smtClean="0"/>
              <a:pPr/>
              <a:t>28/10/2013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55C75-0A76-4B20-8B3F-40817455FCD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edg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60F1D7-4352-4671-B7FA-2B94FA0546BF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1B4584-ED0E-4678-9CD1-CB8B062B1AF5}" type="datetimeFigureOut">
              <a:rPr lang="es-ES" smtClean="0"/>
              <a:pPr/>
              <a:t>28/10/2013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555C75-0A76-4B20-8B3F-40817455FCD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edg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A0FD46C-7EC2-442F-B3C4-BE279AE9DDF5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gif"/><Relationship Id="rId4" Type="http://schemas.openxmlformats.org/officeDocument/2006/relationships/image" Target="../media/image10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gif"/><Relationship Id="rId4" Type="http://schemas.openxmlformats.org/officeDocument/2006/relationships/image" Target="../media/image2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1.gif"/><Relationship Id="rId4" Type="http://schemas.openxmlformats.org/officeDocument/2006/relationships/image" Target="../media/image30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6.gif"/><Relationship Id="rId4" Type="http://schemas.openxmlformats.org/officeDocument/2006/relationships/image" Target="../media/image30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1.gif"/><Relationship Id="rId4" Type="http://schemas.openxmlformats.org/officeDocument/2006/relationships/image" Target="../media/image44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9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2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6.gif"/><Relationship Id="rId4" Type="http://schemas.openxmlformats.org/officeDocument/2006/relationships/image" Target="../media/image30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6.gif"/><Relationship Id="rId4" Type="http://schemas.openxmlformats.org/officeDocument/2006/relationships/image" Target="../media/image44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gif"/><Relationship Id="rId2" Type="http://schemas.openxmlformats.org/officeDocument/2006/relationships/image" Target="../media/image59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1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gif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gif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7.gif"/><Relationship Id="rId4" Type="http://schemas.openxmlformats.org/officeDocument/2006/relationships/image" Target="../media/image66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gif"/><Relationship Id="rId2" Type="http://schemas.openxmlformats.org/officeDocument/2006/relationships/image" Target="../media/image68.gif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gif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4.gif"/><Relationship Id="rId5" Type="http://schemas.openxmlformats.org/officeDocument/2006/relationships/image" Target="../media/image73.gif"/><Relationship Id="rId4" Type="http://schemas.openxmlformats.org/officeDocument/2006/relationships/image" Target="../media/image72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gif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7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6.gif"/><Relationship Id="rId4" Type="http://schemas.openxmlformats.org/officeDocument/2006/relationships/image" Target="../media/image30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1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gif"/><Relationship Id="rId2" Type="http://schemas.openxmlformats.org/officeDocument/2006/relationships/image" Target="../media/image7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4.gi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gif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6.gif"/><Relationship Id="rId5" Type="http://schemas.openxmlformats.org/officeDocument/2006/relationships/image" Target="../media/image85.gif"/><Relationship Id="rId4" Type="http://schemas.openxmlformats.org/officeDocument/2006/relationships/image" Target="../media/image84.gi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gif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gif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gif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gif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5.gif"/><Relationship Id="rId4" Type="http://schemas.openxmlformats.org/officeDocument/2006/relationships/image" Target="../media/image94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gif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gif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1.gif"/><Relationship Id="rId4" Type="http://schemas.openxmlformats.org/officeDocument/2006/relationships/image" Target="../media/image100.gi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gif"/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4.gi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gif"/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gif"/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0.gif"/><Relationship Id="rId4" Type="http://schemas.openxmlformats.org/officeDocument/2006/relationships/image" Target="../media/image109.gi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gif"/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113.png"/><Relationship Id="rId7" Type="http://schemas.openxmlformats.org/officeDocument/2006/relationships/image" Target="../media/image115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116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114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_7881e_6a3a6bbe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484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03648" y="404664"/>
            <a:ext cx="6210300" cy="885825"/>
          </a:xfrm>
          <a:prstGeom prst="rect">
            <a:avLst/>
          </a:prstGeom>
          <a:noFill/>
        </p:spPr>
      </p:pic>
      <p:pic>
        <p:nvPicPr>
          <p:cNvPr id="20486" name="Picture 6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31640" y="1484784"/>
            <a:ext cx="6143625" cy="885825"/>
          </a:xfrm>
          <a:prstGeom prst="rect">
            <a:avLst/>
          </a:prstGeom>
          <a:noFill/>
        </p:spPr>
      </p:pic>
      <p:pic>
        <p:nvPicPr>
          <p:cNvPr id="20488" name="Picture 8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03648" y="4869160"/>
            <a:ext cx="6146231" cy="1008112"/>
          </a:xfrm>
          <a:prstGeom prst="rect">
            <a:avLst/>
          </a:prstGeom>
          <a:noFill/>
        </p:spPr>
      </p:pic>
      <p:pic>
        <p:nvPicPr>
          <p:cNvPr id="20490" name="Picture 10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411760" y="0"/>
            <a:ext cx="3819525" cy="381001"/>
          </a:xfrm>
          <a:prstGeom prst="rect">
            <a:avLst/>
          </a:prstGeom>
          <a:noFill/>
        </p:spPr>
      </p:pic>
      <p:pic>
        <p:nvPicPr>
          <p:cNvPr id="46084" name="Picture 4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339752" y="6353174"/>
            <a:ext cx="4105275" cy="504826"/>
          </a:xfrm>
          <a:prstGeom prst="rect">
            <a:avLst/>
          </a:prstGeom>
          <a:noFill/>
        </p:spPr>
      </p:pic>
      <p:pic>
        <p:nvPicPr>
          <p:cNvPr id="46085" name="Picture 5" descr="C:\Users\Usuario\Downloads\ZNECESARIO PARA PPS\1181128744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563888" y="5733256"/>
            <a:ext cx="1143000" cy="571500"/>
          </a:xfrm>
          <a:prstGeom prst="rect">
            <a:avLst/>
          </a:prstGeom>
          <a:noFill/>
        </p:spPr>
      </p:pic>
    </p:spTree>
  </p:cSld>
  <p:clrMapOvr>
    <a:masterClrMapping/>
  </p:clrMapOvr>
  <p:transition>
    <p:sndAc>
      <p:stSnd>
        <p:snd r:embed="rId2" name="01 I BELIEVE IN YOU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0 euro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2132856"/>
            <a:ext cx="8259905" cy="4248472"/>
          </a:xfrm>
          <a:prstGeom prst="rect">
            <a:avLst/>
          </a:prstGeom>
        </p:spPr>
      </p:pic>
      <p:pic>
        <p:nvPicPr>
          <p:cNvPr id="2050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836712"/>
            <a:ext cx="8029575" cy="504826"/>
          </a:xfrm>
          <a:prstGeom prst="rect">
            <a:avLst/>
          </a:prstGeom>
          <a:noFill/>
        </p:spPr>
      </p:pic>
      <p:pic>
        <p:nvPicPr>
          <p:cNvPr id="2052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5816" y="1628800"/>
            <a:ext cx="3448050" cy="504826"/>
          </a:xfrm>
          <a:prstGeom prst="rect">
            <a:avLst/>
          </a:prstGeom>
          <a:noFill/>
        </p:spPr>
      </p:pic>
      <p:pic>
        <p:nvPicPr>
          <p:cNvPr id="2054" name="Picture 6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3968" y="1340768"/>
            <a:ext cx="542925" cy="504826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4d819_129da197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772816"/>
            <a:ext cx="8305800" cy="4607272"/>
          </a:xfrm>
          <a:prstGeom prst="rect">
            <a:avLst/>
          </a:prstGeom>
        </p:spPr>
      </p:pic>
      <p:pic>
        <p:nvPicPr>
          <p:cNvPr id="16386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476672"/>
            <a:ext cx="5981700" cy="504826"/>
          </a:xfrm>
          <a:prstGeom prst="rect">
            <a:avLst/>
          </a:prstGeom>
          <a:noFill/>
        </p:spPr>
      </p:pic>
      <p:pic>
        <p:nvPicPr>
          <p:cNvPr id="16388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3768" y="1124744"/>
            <a:ext cx="4114800" cy="504826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0eale02adopcioneuro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1916832"/>
            <a:ext cx="8064896" cy="4032448"/>
          </a:xfrm>
          <a:prstGeom prst="rect">
            <a:avLst/>
          </a:prstGeom>
        </p:spPr>
      </p:pic>
      <p:pic>
        <p:nvPicPr>
          <p:cNvPr id="1026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620688"/>
            <a:ext cx="8748465" cy="504825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45b4e_53ff4f73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074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832" y="332656"/>
            <a:ext cx="3238500" cy="504826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 euros (4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412776"/>
            <a:ext cx="8640960" cy="4320480"/>
          </a:xfrm>
          <a:prstGeom prst="rect">
            <a:avLst/>
          </a:prstGeom>
        </p:spPr>
      </p:pic>
      <p:pic>
        <p:nvPicPr>
          <p:cNvPr id="4098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692696"/>
            <a:ext cx="2847975" cy="504826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0 Euro 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1700808"/>
            <a:ext cx="8208912" cy="4104456"/>
          </a:xfrm>
          <a:prstGeom prst="rect">
            <a:avLst/>
          </a:prstGeom>
        </p:spPr>
      </p:pic>
      <p:pic>
        <p:nvPicPr>
          <p:cNvPr id="5122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548680"/>
            <a:ext cx="8105775" cy="504826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eale03mundia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2060848"/>
            <a:ext cx="7920880" cy="3960440"/>
          </a:xfrm>
          <a:prstGeom prst="rect">
            <a:avLst/>
          </a:prstGeom>
        </p:spPr>
      </p:pic>
      <p:pic>
        <p:nvPicPr>
          <p:cNvPr id="3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620688"/>
            <a:ext cx="8748465" cy="504825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1ccd_bf439f98_M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772816"/>
            <a:ext cx="3600400" cy="3600400"/>
          </a:xfrm>
          <a:prstGeom prst="rect">
            <a:avLst/>
          </a:prstGeom>
        </p:spPr>
      </p:pic>
      <p:pic>
        <p:nvPicPr>
          <p:cNvPr id="7170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980728"/>
            <a:ext cx="4105275" cy="504826"/>
          </a:xfrm>
          <a:prstGeom prst="rect">
            <a:avLst/>
          </a:prstGeom>
          <a:noFill/>
        </p:spPr>
      </p:pic>
      <p:pic>
        <p:nvPicPr>
          <p:cNvPr id="6" name="5 Imagen" descr="29479676[1]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860032" y="2708920"/>
            <a:ext cx="3528392" cy="3528392"/>
          </a:xfrm>
          <a:prstGeom prst="rect">
            <a:avLst/>
          </a:prstGeom>
        </p:spPr>
      </p:pic>
      <p:pic>
        <p:nvPicPr>
          <p:cNvPr id="7172" name="Picture 4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71528" y="1916832"/>
            <a:ext cx="5172472" cy="504826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 euros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1600" y="2132856"/>
            <a:ext cx="6912771" cy="3456384"/>
          </a:xfrm>
          <a:prstGeom prst="rect">
            <a:avLst/>
          </a:prstGeom>
        </p:spPr>
      </p:pic>
      <p:pic>
        <p:nvPicPr>
          <p:cNvPr id="8194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620688"/>
            <a:ext cx="7286625" cy="504826"/>
          </a:xfrm>
          <a:prstGeom prst="rect">
            <a:avLst/>
          </a:prstGeom>
          <a:noFill/>
        </p:spPr>
      </p:pic>
      <p:pic>
        <p:nvPicPr>
          <p:cNvPr id="8196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672" y="1412776"/>
            <a:ext cx="6619875" cy="504826"/>
          </a:xfrm>
          <a:prstGeom prst="rect">
            <a:avLst/>
          </a:prstGeom>
          <a:noFill/>
        </p:spPr>
      </p:pic>
      <p:pic>
        <p:nvPicPr>
          <p:cNvPr id="8198" name="Picture 6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00192" y="1124744"/>
            <a:ext cx="542925" cy="504826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000 rublos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63688" y="1529408"/>
            <a:ext cx="5328592" cy="5328592"/>
          </a:xfrm>
          <a:prstGeom prst="rect">
            <a:avLst/>
          </a:prstGeom>
        </p:spPr>
      </p:pic>
      <p:pic>
        <p:nvPicPr>
          <p:cNvPr id="9218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260648"/>
            <a:ext cx="8048625" cy="504826"/>
          </a:xfrm>
          <a:prstGeom prst="rect">
            <a:avLst/>
          </a:prstGeom>
          <a:noFill/>
        </p:spPr>
      </p:pic>
      <p:pic>
        <p:nvPicPr>
          <p:cNvPr id="9220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5656" y="836712"/>
            <a:ext cx="6276975" cy="504826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 euros (3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2276872"/>
            <a:ext cx="7632848" cy="3816424"/>
          </a:xfrm>
          <a:prstGeom prst="rect">
            <a:avLst/>
          </a:prstGeom>
        </p:spPr>
      </p:pic>
      <p:pic>
        <p:nvPicPr>
          <p:cNvPr id="4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620688"/>
            <a:ext cx="7286625" cy="504826"/>
          </a:xfrm>
          <a:prstGeom prst="rect">
            <a:avLst/>
          </a:prstGeom>
          <a:noFill/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672" y="1412776"/>
            <a:ext cx="6619875" cy="504826"/>
          </a:xfrm>
          <a:prstGeom prst="rect">
            <a:avLst/>
          </a:prstGeom>
          <a:noFill/>
        </p:spPr>
      </p:pic>
      <p:pic>
        <p:nvPicPr>
          <p:cNvPr id="34818" name="Picture 2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28184" y="1052736"/>
            <a:ext cx="609600" cy="638175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0 dolares de oro  canadiens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988840"/>
            <a:ext cx="9144000" cy="4640580"/>
          </a:xfrm>
          <a:prstGeom prst="rect">
            <a:avLst/>
          </a:prstGeom>
        </p:spPr>
      </p:pic>
      <p:pic>
        <p:nvPicPr>
          <p:cNvPr id="3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476672"/>
            <a:ext cx="5981700" cy="504826"/>
          </a:xfrm>
          <a:prstGeom prst="rect">
            <a:avLst/>
          </a:prstGeom>
          <a:noFill/>
        </p:spPr>
      </p:pic>
      <p:pic>
        <p:nvPicPr>
          <p:cNvPr id="4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3768" y="1124744"/>
            <a:ext cx="4114800" cy="504826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05ecu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47664" y="1097360"/>
            <a:ext cx="5760640" cy="5760640"/>
          </a:xfrm>
          <a:prstGeom prst="rect">
            <a:avLst/>
          </a:prstGeom>
        </p:spPr>
      </p:pic>
      <p:pic>
        <p:nvPicPr>
          <p:cNvPr id="12290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764704"/>
            <a:ext cx="5457825" cy="504826"/>
          </a:xfrm>
          <a:prstGeom prst="rect">
            <a:avLst/>
          </a:prstGeom>
          <a:noFill/>
        </p:spPr>
      </p:pic>
      <p:pic>
        <p:nvPicPr>
          <p:cNvPr id="12292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64088" y="476672"/>
            <a:ext cx="542925" cy="504826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500efra2010sembradora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2420888"/>
            <a:ext cx="7488832" cy="3744416"/>
          </a:xfrm>
          <a:prstGeom prst="rect">
            <a:avLst/>
          </a:prstGeom>
        </p:spPr>
      </p:pic>
      <p:pic>
        <p:nvPicPr>
          <p:cNvPr id="13314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980728"/>
            <a:ext cx="8048625" cy="504826"/>
          </a:xfrm>
          <a:prstGeom prst="rect">
            <a:avLst/>
          </a:prstGeom>
          <a:noFill/>
        </p:spPr>
      </p:pic>
      <p:pic>
        <p:nvPicPr>
          <p:cNvPr id="13316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47664" y="1628800"/>
            <a:ext cx="6286500" cy="504826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20 euro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2276872"/>
            <a:ext cx="7776864" cy="3888432"/>
          </a:xfrm>
          <a:prstGeom prst="rect">
            <a:avLst/>
          </a:prstGeom>
        </p:spPr>
      </p:pic>
      <p:pic>
        <p:nvPicPr>
          <p:cNvPr id="4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620688"/>
            <a:ext cx="7286625" cy="504826"/>
          </a:xfrm>
          <a:prstGeom prst="rect">
            <a:avLst/>
          </a:prstGeom>
          <a:noFill/>
        </p:spPr>
      </p:pic>
      <p:pic>
        <p:nvPicPr>
          <p:cNvPr id="15362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79712" y="1484784"/>
            <a:ext cx="5200650" cy="504826"/>
          </a:xfrm>
          <a:prstGeom prst="rect">
            <a:avLst/>
          </a:prstGeom>
          <a:noFill/>
        </p:spPr>
      </p:pic>
      <p:pic>
        <p:nvPicPr>
          <p:cNvPr id="15364" name="Picture 4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40152" y="1196752"/>
            <a:ext cx="542925" cy="504826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0 rublos Inviern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1600" y="2420888"/>
            <a:ext cx="7226300" cy="3683000"/>
          </a:xfrm>
          <a:prstGeom prst="rect">
            <a:avLst/>
          </a:prstGeom>
        </p:spPr>
      </p:pic>
      <p:pic>
        <p:nvPicPr>
          <p:cNvPr id="17410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1340768"/>
            <a:ext cx="5657850" cy="504826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ustralia Royal Engagemen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564904"/>
            <a:ext cx="9144000" cy="3188970"/>
          </a:xfrm>
          <a:prstGeom prst="rect">
            <a:avLst/>
          </a:prstGeom>
        </p:spPr>
      </p:pic>
      <p:pic>
        <p:nvPicPr>
          <p:cNvPr id="18434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620688"/>
            <a:ext cx="6467475" cy="504826"/>
          </a:xfrm>
          <a:prstGeom prst="rect">
            <a:avLst/>
          </a:prstGeom>
          <a:noFill/>
        </p:spPr>
      </p:pic>
      <p:pic>
        <p:nvPicPr>
          <p:cNvPr id="18436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3728" y="1556792"/>
            <a:ext cx="4943475" cy="504826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ustria. Moneda 1000 schillings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5696" y="1817440"/>
            <a:ext cx="5040560" cy="5040560"/>
          </a:xfrm>
          <a:prstGeom prst="rect">
            <a:avLst/>
          </a:prstGeom>
        </p:spPr>
      </p:pic>
      <p:pic>
        <p:nvPicPr>
          <p:cNvPr id="19458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188640"/>
            <a:ext cx="5143500" cy="504826"/>
          </a:xfrm>
          <a:prstGeom prst="rect">
            <a:avLst/>
          </a:prstGeom>
          <a:noFill/>
        </p:spPr>
      </p:pic>
      <p:pic>
        <p:nvPicPr>
          <p:cNvPr id="19460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79712" y="908720"/>
            <a:ext cx="4962525" cy="504826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 euros (5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2060848"/>
            <a:ext cx="8352928" cy="4176464"/>
          </a:xfrm>
          <a:prstGeom prst="rect">
            <a:avLst/>
          </a:prstGeom>
        </p:spPr>
      </p:pic>
      <p:pic>
        <p:nvPicPr>
          <p:cNvPr id="3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620688"/>
            <a:ext cx="7286625" cy="504826"/>
          </a:xfrm>
          <a:prstGeom prst="rect">
            <a:avLst/>
          </a:prstGeom>
          <a:noFill/>
        </p:spPr>
      </p:pic>
      <p:pic>
        <p:nvPicPr>
          <p:cNvPr id="4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672" y="1412776"/>
            <a:ext cx="6619875" cy="504826"/>
          </a:xfrm>
          <a:prstGeom prst="rect">
            <a:avLst/>
          </a:prstGeom>
          <a:noFill/>
        </p:spPr>
      </p:pic>
      <p:pic>
        <p:nvPicPr>
          <p:cNvPr id="26626" name="Picture 2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28184" y="980728"/>
            <a:ext cx="609600" cy="638175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oda real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832" y="332656"/>
            <a:ext cx="3238500" cy="504826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 euros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2420888"/>
            <a:ext cx="8208912" cy="4104456"/>
          </a:xfrm>
          <a:prstGeom prst="rect">
            <a:avLst/>
          </a:prstGeom>
        </p:spPr>
      </p:pic>
      <p:pic>
        <p:nvPicPr>
          <p:cNvPr id="3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620688"/>
            <a:ext cx="7286625" cy="504826"/>
          </a:xfrm>
          <a:prstGeom prst="rect">
            <a:avLst/>
          </a:prstGeom>
          <a:noFill/>
        </p:spPr>
      </p:pic>
      <p:pic>
        <p:nvPicPr>
          <p:cNvPr id="4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79712" y="1484784"/>
            <a:ext cx="5200650" cy="504826"/>
          </a:xfrm>
          <a:prstGeom prst="rect">
            <a:avLst/>
          </a:prstGeom>
          <a:noFill/>
        </p:spPr>
      </p:pic>
      <p:pic>
        <p:nvPicPr>
          <p:cNvPr id="24578" name="Picture 2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40152" y="1124744"/>
            <a:ext cx="609600" cy="638175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00 Bares de Kazajstan 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1916832"/>
            <a:ext cx="7693778" cy="4176464"/>
          </a:xfrm>
          <a:prstGeom prst="rect">
            <a:avLst/>
          </a:prstGeom>
        </p:spPr>
      </p:pic>
      <p:pic>
        <p:nvPicPr>
          <p:cNvPr id="35842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908720"/>
            <a:ext cx="7362825" cy="504826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oda rea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832" y="332656"/>
            <a:ext cx="3238500" cy="504826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ielorrusia de oro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4" y="2276872"/>
            <a:ext cx="7007088" cy="3528392"/>
          </a:xfrm>
          <a:prstGeom prst="rect">
            <a:avLst/>
          </a:prstGeom>
        </p:spPr>
      </p:pic>
      <p:pic>
        <p:nvPicPr>
          <p:cNvPr id="37890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548680"/>
            <a:ext cx="6067425" cy="504826"/>
          </a:xfrm>
          <a:prstGeom prst="rect">
            <a:avLst/>
          </a:prstGeom>
          <a:noFill/>
        </p:spPr>
      </p:pic>
      <p:pic>
        <p:nvPicPr>
          <p:cNvPr id="37892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35896" y="1340768"/>
            <a:ext cx="2190750" cy="504826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nedas de Italia euro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9112" y="0"/>
            <a:ext cx="6845775" cy="6858000"/>
          </a:xfrm>
          <a:prstGeom prst="rect">
            <a:avLst/>
          </a:prstGeom>
        </p:spPr>
      </p:pic>
      <p:pic>
        <p:nvPicPr>
          <p:cNvPr id="38914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720" y="3140968"/>
            <a:ext cx="5095875" cy="504826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 euro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2060848"/>
            <a:ext cx="7776864" cy="3888432"/>
          </a:xfrm>
          <a:prstGeom prst="rect">
            <a:avLst/>
          </a:prstGeom>
        </p:spPr>
      </p:pic>
      <p:pic>
        <p:nvPicPr>
          <p:cNvPr id="39938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332656"/>
            <a:ext cx="4629150" cy="504826"/>
          </a:xfrm>
          <a:prstGeom prst="rect">
            <a:avLst/>
          </a:prstGeom>
          <a:noFill/>
        </p:spPr>
      </p:pic>
      <p:pic>
        <p:nvPicPr>
          <p:cNvPr id="39940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4" y="1124744"/>
            <a:ext cx="3448050" cy="504826"/>
          </a:xfrm>
          <a:prstGeom prst="rect">
            <a:avLst/>
          </a:prstGeom>
          <a:noFill/>
        </p:spPr>
      </p:pic>
      <p:pic>
        <p:nvPicPr>
          <p:cNvPr id="39942" name="Picture 6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55976" y="836712"/>
            <a:ext cx="542925" cy="504826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neda de oro de 10.000 rublos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1600" y="2420888"/>
            <a:ext cx="7166547" cy="3518123"/>
          </a:xfrm>
          <a:prstGeom prst="rect">
            <a:avLst/>
          </a:prstGeom>
        </p:spPr>
      </p:pic>
      <p:pic>
        <p:nvPicPr>
          <p:cNvPr id="40962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1484784"/>
            <a:ext cx="7162800" cy="381001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uba5ozrev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620688"/>
            <a:ext cx="3816424" cy="3816424"/>
          </a:xfrm>
          <a:prstGeom prst="rect">
            <a:avLst/>
          </a:prstGeom>
        </p:spPr>
      </p:pic>
      <p:pic>
        <p:nvPicPr>
          <p:cNvPr id="3" name="2 Imagen" descr="elefanteplatayoro2013rev[1]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2276872"/>
            <a:ext cx="4104456" cy="4104456"/>
          </a:xfrm>
          <a:prstGeom prst="rect">
            <a:avLst/>
          </a:prstGeom>
        </p:spPr>
      </p:pic>
      <p:pic>
        <p:nvPicPr>
          <p:cNvPr id="41986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0"/>
            <a:ext cx="3438525" cy="381001"/>
          </a:xfrm>
          <a:prstGeom prst="rect">
            <a:avLst/>
          </a:prstGeom>
          <a:noFill/>
        </p:spPr>
      </p:pic>
      <p:pic>
        <p:nvPicPr>
          <p:cNvPr id="41988" name="Picture 4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4048" y="1268760"/>
            <a:ext cx="3495675" cy="381001"/>
          </a:xfrm>
          <a:prstGeom prst="rect">
            <a:avLst/>
          </a:prstGeom>
          <a:noFill/>
        </p:spPr>
      </p:pic>
      <p:pic>
        <p:nvPicPr>
          <p:cNvPr id="41990" name="Picture 6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68144" y="1700808"/>
            <a:ext cx="2095500" cy="381001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nedas de oro de los siglos XVII-XX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5058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260648"/>
            <a:ext cx="3714750" cy="381001"/>
          </a:xfrm>
          <a:prstGeom prst="rect">
            <a:avLst/>
          </a:prstGeom>
          <a:noFill/>
        </p:spPr>
      </p:pic>
      <p:pic>
        <p:nvPicPr>
          <p:cNvPr id="45060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3768" y="1988840"/>
            <a:ext cx="4933950" cy="381001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 uero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2564904"/>
            <a:ext cx="7620000" cy="3695700"/>
          </a:xfrm>
          <a:prstGeom prst="rect">
            <a:avLst/>
          </a:prstGeom>
        </p:spPr>
      </p:pic>
      <p:pic>
        <p:nvPicPr>
          <p:cNvPr id="3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620688"/>
            <a:ext cx="7286625" cy="504826"/>
          </a:xfrm>
          <a:prstGeom prst="rect">
            <a:avLst/>
          </a:prstGeom>
          <a:noFill/>
        </p:spPr>
      </p:pic>
      <p:pic>
        <p:nvPicPr>
          <p:cNvPr id="4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672" y="1412776"/>
            <a:ext cx="6619875" cy="504826"/>
          </a:xfrm>
          <a:prstGeom prst="rect">
            <a:avLst/>
          </a:prstGeom>
          <a:noFill/>
        </p:spPr>
      </p:pic>
      <p:pic>
        <p:nvPicPr>
          <p:cNvPr id="15362" name="Picture 2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28184" y="1052736"/>
            <a:ext cx="609600" cy="638175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tvian lats oro 20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2060848"/>
            <a:ext cx="3600400" cy="3600400"/>
          </a:xfrm>
          <a:prstGeom prst="rect">
            <a:avLst/>
          </a:prstGeom>
        </p:spPr>
      </p:pic>
      <p:pic>
        <p:nvPicPr>
          <p:cNvPr id="3" name="2 Imagen" descr="Latvian lats oro 2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4048" y="2132856"/>
            <a:ext cx="3514873" cy="3528392"/>
          </a:xfrm>
          <a:prstGeom prst="rect">
            <a:avLst/>
          </a:prstGeom>
        </p:spPr>
      </p:pic>
      <p:pic>
        <p:nvPicPr>
          <p:cNvPr id="47106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1196752"/>
            <a:ext cx="4695825" cy="381001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lefanteplatayoro2013rev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39752" y="1484784"/>
            <a:ext cx="4896544" cy="4896544"/>
          </a:xfrm>
          <a:prstGeom prst="rect">
            <a:avLst/>
          </a:prstGeom>
        </p:spPr>
      </p:pic>
      <p:pic>
        <p:nvPicPr>
          <p:cNvPr id="3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260648"/>
            <a:ext cx="3495675" cy="381001"/>
          </a:xfrm>
          <a:prstGeom prst="rect">
            <a:avLst/>
          </a:prstGeom>
          <a:noFill/>
        </p:spPr>
      </p:pic>
      <p:pic>
        <p:nvPicPr>
          <p:cNvPr id="4" name="Picture 6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23928" y="836712"/>
            <a:ext cx="2095500" cy="381001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neda de oro chin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16016" y="3185592"/>
            <a:ext cx="3672408" cy="3672408"/>
          </a:xfrm>
          <a:prstGeom prst="rect">
            <a:avLst/>
          </a:prstGeom>
        </p:spPr>
      </p:pic>
      <p:pic>
        <p:nvPicPr>
          <p:cNvPr id="49154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2925" y="2492896"/>
            <a:ext cx="4791075" cy="381001"/>
          </a:xfrm>
          <a:prstGeom prst="rect">
            <a:avLst/>
          </a:prstGeom>
          <a:noFill/>
        </p:spPr>
      </p:pic>
      <p:pic>
        <p:nvPicPr>
          <p:cNvPr id="4" name="3 Imagen" descr="la moneda mas grande del mundo 100000 rublos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7544" y="980728"/>
            <a:ext cx="3810000" cy="3990975"/>
          </a:xfrm>
          <a:prstGeom prst="rect">
            <a:avLst/>
          </a:prstGeom>
        </p:spPr>
      </p:pic>
      <p:pic>
        <p:nvPicPr>
          <p:cNvPr id="49156" name="Picture 4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0"/>
            <a:ext cx="5200650" cy="381001"/>
          </a:xfrm>
          <a:prstGeom prst="rect">
            <a:avLst/>
          </a:prstGeom>
          <a:noFill/>
        </p:spPr>
      </p:pic>
      <p:pic>
        <p:nvPicPr>
          <p:cNvPr id="49158" name="Picture 6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476672"/>
            <a:ext cx="5819775" cy="381001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atificacion de Juan Pablo I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787400"/>
            <a:ext cx="8458200" cy="6070600"/>
          </a:xfrm>
          <a:prstGeom prst="rect">
            <a:avLst/>
          </a:prstGeom>
        </p:spPr>
      </p:pic>
      <p:pic>
        <p:nvPicPr>
          <p:cNvPr id="50178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260648"/>
            <a:ext cx="6829425" cy="381001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4e8bf_16cbc56_XL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</p:spTree>
  </p:cSld>
  <p:clrMapOvr>
    <a:masterClrMapping/>
  </p:clrMapOvr>
  <p:transition>
    <p:wedg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nedas de oro y plata de ucrani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0647"/>
            <a:ext cx="9144000" cy="6564695"/>
          </a:xfrm>
          <a:prstGeom prst="rect">
            <a:avLst/>
          </a:prstGeom>
        </p:spPr>
      </p:pic>
      <p:pic>
        <p:nvPicPr>
          <p:cNvPr id="44034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0"/>
            <a:ext cx="7924800" cy="381001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neda de oro Wurzbur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15616" y="476672"/>
            <a:ext cx="6350000" cy="3187700"/>
          </a:xfrm>
          <a:prstGeom prst="rect">
            <a:avLst/>
          </a:prstGeom>
        </p:spPr>
      </p:pic>
      <p:pic>
        <p:nvPicPr>
          <p:cNvPr id="43010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0"/>
            <a:ext cx="5800725" cy="381001"/>
          </a:xfrm>
          <a:prstGeom prst="rect">
            <a:avLst/>
          </a:prstGeom>
          <a:noFill/>
        </p:spPr>
      </p:pic>
      <p:pic>
        <p:nvPicPr>
          <p:cNvPr id="4" name="3 Imagen" descr="moneda de panda en Chin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75656" y="4028422"/>
            <a:ext cx="5511428" cy="2829578"/>
          </a:xfrm>
          <a:prstGeom prst="rect">
            <a:avLst/>
          </a:prstGeom>
        </p:spPr>
      </p:pic>
      <p:pic>
        <p:nvPicPr>
          <p:cNvPr id="43012" name="Picture 4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75656" y="3573016"/>
            <a:ext cx="5867400" cy="381001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nedas de Andorr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060848"/>
            <a:ext cx="9144000" cy="4162316"/>
          </a:xfrm>
          <a:prstGeom prst="rect">
            <a:avLst/>
          </a:prstGeom>
        </p:spPr>
      </p:pic>
      <p:pic>
        <p:nvPicPr>
          <p:cNvPr id="52226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1124744"/>
            <a:ext cx="6353175" cy="504826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olonia dedicada a la beatificacion de Juan Pablo I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383030"/>
            <a:ext cx="9144000" cy="5474970"/>
          </a:xfrm>
          <a:prstGeom prst="rect">
            <a:avLst/>
          </a:prstGeom>
        </p:spPr>
      </p:pic>
      <p:pic>
        <p:nvPicPr>
          <p:cNvPr id="53250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0"/>
            <a:ext cx="5619750" cy="504826"/>
          </a:xfrm>
          <a:prstGeom prst="rect">
            <a:avLst/>
          </a:prstGeom>
          <a:noFill/>
        </p:spPr>
      </p:pic>
      <p:pic>
        <p:nvPicPr>
          <p:cNvPr id="53252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11760" y="548680"/>
            <a:ext cx="4476750" cy="381001"/>
          </a:xfrm>
          <a:prstGeom prst="rect">
            <a:avLst/>
          </a:prstGeom>
          <a:noFill/>
        </p:spPr>
      </p:pic>
      <p:pic>
        <p:nvPicPr>
          <p:cNvPr id="53254" name="Picture 6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55776" y="1052736"/>
            <a:ext cx="3638550" cy="381001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nedas de oro de la República de Armeni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03648" y="908719"/>
            <a:ext cx="6480720" cy="5996677"/>
          </a:xfrm>
          <a:prstGeom prst="rect">
            <a:avLst/>
          </a:prstGeom>
        </p:spPr>
      </p:pic>
      <p:pic>
        <p:nvPicPr>
          <p:cNvPr id="54274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0"/>
            <a:ext cx="4895850" cy="381001"/>
          </a:xfrm>
          <a:prstGeom prst="rect">
            <a:avLst/>
          </a:prstGeom>
          <a:noFill/>
        </p:spPr>
      </p:pic>
      <p:pic>
        <p:nvPicPr>
          <p:cNvPr id="54276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67744" y="476672"/>
            <a:ext cx="5029200" cy="381001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uevas monedas de Bielorrusi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780928"/>
            <a:ext cx="9144000" cy="2264266"/>
          </a:xfrm>
          <a:prstGeom prst="rect">
            <a:avLst/>
          </a:prstGeom>
        </p:spPr>
      </p:pic>
      <p:pic>
        <p:nvPicPr>
          <p:cNvPr id="55298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1196752"/>
            <a:ext cx="7992888" cy="792088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5000 rublo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8680"/>
            <a:ext cx="5584294" cy="2736304"/>
          </a:xfrm>
          <a:prstGeom prst="rect">
            <a:avLst/>
          </a:prstGeom>
        </p:spPr>
      </p:pic>
      <p:pic>
        <p:nvPicPr>
          <p:cNvPr id="56322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0"/>
            <a:ext cx="4457700" cy="504826"/>
          </a:xfrm>
          <a:prstGeom prst="rect">
            <a:avLst/>
          </a:prstGeom>
          <a:noFill/>
        </p:spPr>
      </p:pic>
      <p:pic>
        <p:nvPicPr>
          <p:cNvPr id="5" name="4 Imagen" descr="Moneda conmemorativa de oro de 1.000 rublos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03300" y="4120133"/>
            <a:ext cx="5540700" cy="2737867"/>
          </a:xfrm>
          <a:prstGeom prst="rect">
            <a:avLst/>
          </a:prstGeom>
        </p:spPr>
      </p:pic>
      <p:pic>
        <p:nvPicPr>
          <p:cNvPr id="56324" name="Picture 4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4008" y="3429000"/>
            <a:ext cx="4010025" cy="504826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uevo banco de monedas de Rusi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1263" y="476672"/>
            <a:ext cx="8181474" cy="6381328"/>
          </a:xfrm>
          <a:prstGeom prst="rect">
            <a:avLst/>
          </a:prstGeom>
        </p:spPr>
      </p:pic>
      <p:pic>
        <p:nvPicPr>
          <p:cNvPr id="57346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0"/>
            <a:ext cx="3667125" cy="381001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</TotalTime>
  <Words>40</Words>
  <Application>Microsoft Office PowerPoint</Application>
  <PresentationFormat>Presentación en pantalla (4:3)</PresentationFormat>
  <Paragraphs>15</Paragraphs>
  <Slides>45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45</vt:i4>
      </vt:variant>
    </vt:vector>
  </HeadingPairs>
  <TitlesOfParts>
    <vt:vector size="4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14</cp:revision>
  <dcterms:created xsi:type="dcterms:W3CDTF">2013-05-04T21:49:50Z</dcterms:created>
  <dcterms:modified xsi:type="dcterms:W3CDTF">2013-10-28T07:16:56Z</dcterms:modified>
</cp:coreProperties>
</file>