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4" r:id="rId4"/>
    <p:sldId id="258" r:id="rId5"/>
    <p:sldId id="260" r:id="rId6"/>
    <p:sldId id="259" r:id="rId7"/>
    <p:sldId id="261" r:id="rId8"/>
    <p:sldId id="262" r:id="rId9"/>
    <p:sldId id="265" r:id="rId10"/>
    <p:sldId id="266" r:id="rId11"/>
    <p:sldId id="263" r:id="rId12"/>
    <p:sldId id="267" r:id="rId13"/>
    <p:sldId id="268" r:id="rId14"/>
    <p:sldId id="271" r:id="rId15"/>
    <p:sldId id="272" r:id="rId16"/>
    <p:sldId id="270" r:id="rId17"/>
    <p:sldId id="269" r:id="rId18"/>
    <p:sldId id="273" r:id="rId19"/>
    <p:sldId id="275" r:id="rId20"/>
    <p:sldId id="279" r:id="rId21"/>
    <p:sldId id="274" r:id="rId22"/>
    <p:sldId id="276" r:id="rId23"/>
    <p:sldId id="277" r:id="rId24"/>
    <p:sldId id="280" r:id="rId25"/>
    <p:sldId id="278" r:id="rId26"/>
    <p:sldId id="281" r:id="rId27"/>
    <p:sldId id="282" r:id="rId28"/>
    <p:sldId id="284" r:id="rId29"/>
    <p:sldId id="283" r:id="rId30"/>
    <p:sldId id="285" r:id="rId31"/>
    <p:sldId id="286" r:id="rId32"/>
    <p:sldId id="287" r:id="rId33"/>
    <p:sldId id="288" r:id="rId34"/>
    <p:sldId id="290" r:id="rId35"/>
    <p:sldId id="289" r:id="rId36"/>
    <p:sldId id="291" r:id="rId37"/>
    <p:sldId id="293" r:id="rId38"/>
    <p:sldId id="294" r:id="rId39"/>
    <p:sldId id="295" r:id="rId40"/>
    <p:sldId id="296" r:id="rId41"/>
    <p:sldId id="300" r:id="rId42"/>
    <p:sldId id="301" r:id="rId43"/>
    <p:sldId id="302" r:id="rId44"/>
    <p:sldId id="297" r:id="rId45"/>
    <p:sldId id="299" r:id="rId46"/>
    <p:sldId id="303" r:id="rId47"/>
    <p:sldId id="304" r:id="rId48"/>
    <p:sldId id="298" r:id="rId49"/>
    <p:sldId id="305" r:id="rId50"/>
    <p:sldId id="307" r:id="rId51"/>
    <p:sldId id="309" r:id="rId52"/>
    <p:sldId id="308" r:id="rId53"/>
    <p:sldId id="306" r:id="rId54"/>
    <p:sldId id="310" r:id="rId5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JM9k6COQIggBEGyiIaiCw" hashData="1vRJwezu0eu6GKpWQ74VtDWBPc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FF"/>
    <a:srgbClr val="7A0000"/>
    <a:srgbClr val="990033"/>
    <a:srgbClr val="FF99CC"/>
    <a:srgbClr val="FF6600"/>
    <a:srgbClr val="000099"/>
    <a:srgbClr val="490092"/>
    <a:srgbClr val="FFD54F"/>
    <a:srgbClr val="3B161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6492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193B1-415B-443A-9E94-155D75C7971F}" type="datetimeFigureOut">
              <a:rPr lang="es-PE" smtClean="0"/>
              <a:pPr/>
              <a:t>15/06/2019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6CE7A-3B1B-42BC-9DB3-896D0C34E1D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image" Target="../media/image88.png"/><Relationship Id="rId18" Type="http://schemas.openxmlformats.org/officeDocument/2006/relationships/image" Target="../media/image9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4.png"/><Relationship Id="rId11" Type="http://schemas.openxmlformats.org/officeDocument/2006/relationships/image" Target="../media/image8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3.png"/><Relationship Id="rId9" Type="http://schemas.openxmlformats.org/officeDocument/2006/relationships/image" Target="../media/image8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rgbClr val="00206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original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2214546" y="0"/>
            <a:ext cx="49292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>
            <a:blip r:embed="rId4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" name="9 Imagen" descr="cooltext327486987920858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t="16560" b="8911"/>
          <a:stretch>
            <a:fillRect/>
          </a:stretch>
        </p:blipFill>
        <p:spPr>
          <a:xfrm>
            <a:off x="4286248" y="285734"/>
            <a:ext cx="1857389" cy="642942"/>
          </a:xfrm>
          <a:prstGeom prst="rect">
            <a:avLst/>
          </a:prstGeom>
        </p:spPr>
      </p:pic>
      <p:pic>
        <p:nvPicPr>
          <p:cNvPr id="11" name="10 Imagen" descr="cooltext327487003152024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14286" t="13881" r="14286" b="16712"/>
          <a:stretch>
            <a:fillRect/>
          </a:stretch>
        </p:blipFill>
        <p:spPr>
          <a:xfrm>
            <a:off x="4857752" y="1000114"/>
            <a:ext cx="714380" cy="714380"/>
          </a:xfrm>
          <a:prstGeom prst="rect">
            <a:avLst/>
          </a:prstGeom>
        </p:spPr>
      </p:pic>
      <p:pic>
        <p:nvPicPr>
          <p:cNvPr id="12" name="11 Imagen" descr="cooltext327487014058813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rcRect l="10623" t="20271" r="7932" b="12160"/>
          <a:stretch>
            <a:fillRect/>
          </a:stretch>
        </p:blipFill>
        <p:spPr>
          <a:xfrm>
            <a:off x="4357686" y="1857370"/>
            <a:ext cx="1478767" cy="642942"/>
          </a:xfrm>
          <a:prstGeom prst="rect">
            <a:avLst/>
          </a:prstGeom>
        </p:spPr>
      </p:pic>
      <p:pic>
        <p:nvPicPr>
          <p:cNvPr id="53250" name="Picture 2" descr="Rendered Image"/>
          <p:cNvPicPr>
            <a:picLocks noChangeAspect="1" noChangeArrowheads="1"/>
          </p:cNvPicPr>
          <p:nvPr/>
        </p:nvPicPr>
        <p:blipFill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/>
          <a:stretch>
            <a:fillRect/>
          </a:stretch>
        </p:blipFill>
        <p:spPr bwMode="auto">
          <a:xfrm rot="20395040">
            <a:off x="5647618" y="4184055"/>
            <a:ext cx="1537545" cy="29583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sndAc>
      <p:stSnd loop="1">
        <p:snd r:embed="rId2" name="Maroon 5 - One More Night 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2680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3c8c440facacdad0e80cb01cfb36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5013337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304A16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dba01141e6d6fe9786c65384239dc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>
            <a:blip r:embed="rId3">
              <a:duotone>
                <a:prstClr val="black"/>
                <a:srgbClr val="92D050">
                  <a:tint val="45000"/>
                  <a:satMod val="400000"/>
                </a:srgbClr>
              </a:duotone>
              <a:lum bright="-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e9f257bcfec0ca1d5d3f3a673095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7863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71472" y="0"/>
            <a:ext cx="928694" cy="51435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639729">
                <a:shade val="67500"/>
                <a:satMod val="115000"/>
              </a:srgbClr>
            </a:gs>
            <a:gs pos="100000">
              <a:srgbClr val="63972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ebff5059b82c9b9c54595e7b93d1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0"/>
            <a:ext cx="46434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301702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TMbr1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9292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e697f7201c89d6e9f59f7ec0e11a159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662" b="4166"/>
          <a:stretch>
            <a:fillRect/>
          </a:stretch>
        </p:blipFill>
        <p:spPr>
          <a:xfrm>
            <a:off x="2143108" y="0"/>
            <a:ext cx="49292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5d0b4946e7d2c21bd51c5b304530b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47863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A00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7e-fyvtmxc259288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428860" y="0"/>
            <a:ext cx="435771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35808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cbbb00d66a6bcf805889153117b9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510065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000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0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71490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663300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71490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493983_141586829703506_9185948938832707584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0"/>
            <a:ext cx="47863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8578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86606-166812623875231-2669411337985064960-n-0f8b51a0f2d9bd9b9a1cde00cad0806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485778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rgbClr val="3A2400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5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9292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8578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3A2400"/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6ed8bdf6ffbbee362804659e1e34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542928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714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7867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2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02662_236905543520458_8152976602263715840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857356" y="0"/>
            <a:ext cx="535782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7715272" y="0"/>
            <a:ext cx="78581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571472" y="0"/>
            <a:ext cx="785818" cy="51435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5000">
              <a:srgbClr val="252F0F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321983_245611189434380_7328302702012661760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28794" y="0"/>
            <a:ext cx="542928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7867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6">
                <a:lumMod val="50000"/>
              </a:schemeClr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277509_2264972997092653_7077235470112359878_n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777"/>
          <a:stretch>
            <a:fillRect/>
          </a:stretch>
        </p:blipFill>
        <p:spPr>
          <a:xfrm>
            <a:off x="2143108" y="0"/>
            <a:ext cx="49292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7867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9000">
              <a:schemeClr val="tx2">
                <a:lumMod val="75000"/>
              </a:schemeClr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624997_1324830727663031_799621426637497584_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507209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7867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714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517261_2694962134062426_6810399800110874624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500063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2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072f9a895b6c6898a47ce716742195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5143500" cy="51435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862458_2156604374377539_3853950259309975646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932373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801278_766077700419120_1274809048479709375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500063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1434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D087ED">
                <a:shade val="67500"/>
                <a:satMod val="115000"/>
              </a:srgbClr>
            </a:gs>
            <a:gs pos="100000">
              <a:srgbClr val="D087ED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191892_1369353356550183_401617957637585510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92919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35729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7215206" y="0"/>
            <a:ext cx="1071570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bright="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2000">
              <a:srgbClr val="543E00"/>
            </a:gs>
            <a:gs pos="50000">
              <a:srgbClr val="E2AC00">
                <a:shade val="67500"/>
                <a:satMod val="115000"/>
              </a:srgbClr>
            </a:gs>
            <a:gs pos="100000">
              <a:srgbClr val="E2AC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401863_453547618745830_8947631360850812046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528641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571472" y="-142894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rgbClr val="FFC0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36867728827512.jpg"/>
          <p:cNvPicPr>
            <a:picLocks noGrp="1" noChangeAspect="1"/>
          </p:cNvPicPr>
          <p:nvPr isPhoto="1"/>
        </p:nvPicPr>
        <p:blipFill>
          <a:blip r:embed="rId2">
            <a:lum/>
          </a:blip>
          <a:srcRect t="2777" b="2777"/>
          <a:stretch>
            <a:fillRect/>
          </a:stretch>
        </p:blipFill>
        <p:spPr>
          <a:xfrm>
            <a:off x="2071670" y="0"/>
            <a:ext cx="528636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2"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28596" y="0"/>
            <a:ext cx="928694" cy="5143500"/>
          </a:xfrm>
          <a:prstGeom prst="rect">
            <a:avLst/>
          </a:prstGeom>
          <a:blipFill dpi="0" rotWithShape="1">
            <a:blip r:embed="rId2"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Edgar-Artis-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143500" cy="51435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75000"/>
              </a:scheme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5189005636651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514353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37441C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31499120331194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507209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FF75BA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315201572112662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28794" y="0"/>
            <a:ext cx="526098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9A00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315228704953483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7863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chemeClr val="accent6">
                <a:lumMod val="75000"/>
              </a:schemeClr>
            </a:gs>
            <a:gs pos="50000">
              <a:srgbClr val="CCCC00">
                <a:shade val="67500"/>
                <a:satMod val="115000"/>
              </a:srgbClr>
            </a:gs>
            <a:gs pos="100000">
              <a:srgbClr val="CCCC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8042515042547243636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507209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bg1">
                <a:lumMod val="85000"/>
              </a:schemeClr>
            </a:gs>
            <a:gs pos="50000">
              <a:srgbClr val="990099">
                <a:shade val="67500"/>
                <a:satMod val="115000"/>
              </a:srgbClr>
            </a:gs>
            <a:gs pos="100000">
              <a:srgbClr val="9900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315228705337400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507209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99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d55ee272b12cc05fd820fa7df9005d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6000">
              <a:srgbClr val="070903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05a202b10002de739c07fab02d22ac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4813311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553A13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ins-of-the-world-by-edgar-artis-dress-is-C0d4890ddb03eb5321743a8bffdbc6ea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0"/>
            <a:ext cx="464347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A-3dUhW0AAIG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78634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85000"/>
              </a:schemeClr>
            </a:gs>
            <a:gs pos="50000">
              <a:srgbClr val="6C0000">
                <a:shade val="67500"/>
                <a:satMod val="115000"/>
              </a:srgbClr>
            </a:gs>
            <a:gs pos="100000">
              <a:srgbClr val="6C00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45a9177758cbfc7fcc67712bde7c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471490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500958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553A13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11c58f98c516788e8e4892e939e3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71670" y="0"/>
            <a:ext cx="521497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86710" y="0"/>
            <a:ext cx="928694" cy="5143500"/>
          </a:xfrm>
          <a:prstGeom prst="rect">
            <a:avLst/>
          </a:prstGeom>
          <a:blipFill dpi="0" rotWithShape="1">
            <a:blip r:embed="rId3"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accent2">
                <a:lumMod val="40000"/>
                <a:lumOff val="60000"/>
              </a:schemeClr>
            </a:gs>
            <a:gs pos="50000">
              <a:srgbClr val="490092">
                <a:shade val="67500"/>
                <a:satMod val="115000"/>
              </a:srgbClr>
            </a:gs>
            <a:gs pos="100000">
              <a:srgbClr val="490092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ather-couture-C1d4675a3697e610f4c6fc6984c1fa5d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143108" y="0"/>
            <a:ext cx="500063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000099"/>
            </a:gs>
            <a:gs pos="50000">
              <a:srgbClr val="FFD54F">
                <a:shade val="67500"/>
                <a:satMod val="115000"/>
              </a:srgbClr>
            </a:gs>
            <a:gs pos="100000">
              <a:srgbClr val="FFD54F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857356" y="0"/>
            <a:ext cx="53578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400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WHo__XoAA6Ba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000232" y="0"/>
            <a:ext cx="528638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2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ilustador-moda-comida-mis-gafas-de-pasta0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chemeClr val="tx1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_30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493396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00034" y="0"/>
            <a:ext cx="928694" cy="5143500"/>
          </a:xfrm>
          <a:prstGeom prst="rect">
            <a:avLst/>
          </a:prstGeom>
          <a:blipFill dpi="0" rotWithShape="1">
            <a:blip r:embed="rId3">
              <a:grayscl/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grayscl/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2">
                <a:lumMod val="75000"/>
                <a:shade val="67500"/>
                <a:satMod val="115000"/>
              </a:schemeClr>
            </a:gs>
            <a:gs pos="100000">
              <a:schemeClr val="accent2">
                <a:lumMod val="75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obychnye-eskizy-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357422" y="0"/>
            <a:ext cx="47863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714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A00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zZJtuzWkAAwcO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85776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000099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71488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bright="3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83553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15272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bg1">
                <a:lumMod val="85000"/>
              </a:schemeClr>
            </a:gs>
            <a:gs pos="50000">
              <a:srgbClr val="990033">
                <a:shade val="67500"/>
                <a:satMod val="115000"/>
              </a:srgbClr>
            </a:gs>
            <a:gs pos="100000">
              <a:srgbClr val="99003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blicitarios-criativos-7-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928794" y="0"/>
            <a:ext cx="5429288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786710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3000">
              <a:srgbClr val="FF99CC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14546" y="0"/>
            <a:ext cx="4786322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lum bright="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572396" y="0"/>
            <a:ext cx="928694" cy="5143500"/>
          </a:xfrm>
          <a:prstGeom prst="rect">
            <a:avLst/>
          </a:prstGeom>
          <a:blipFill dpi="0" rotWithShape="1">
            <a:blip r:embed="rId3">
              <a:lum bright="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tx1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iginal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2285984" y="0"/>
            <a:ext cx="485778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42910" y="0"/>
            <a:ext cx="928694" cy="5143500"/>
          </a:xfrm>
          <a:prstGeom prst="rect">
            <a:avLst/>
          </a:prstGeom>
          <a:blipFill dpi="0" rotWithShape="1">
            <a:blip r:embed="rId3">
              <a:grayscl/>
              <a:lum bright="-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7643834" y="0"/>
            <a:ext cx="928694" cy="5143500"/>
          </a:xfrm>
          <a:prstGeom prst="rec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-40000" contrast="40000"/>
          </a:blip>
          <a:srcRect/>
          <a:stretch>
            <a:fillRect/>
          </a:stretch>
        </p:blipFill>
        <p:spPr bwMode="auto">
          <a:xfrm rot="20423275">
            <a:off x="4857752" y="3286130"/>
            <a:ext cx="1905000" cy="126682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</Template>
  <TotalTime>0</TotalTime>
  <Words>29</Words>
  <Application>Microsoft Office PowerPoint</Application>
  <PresentationFormat>Presentación en pantalla (16:9)</PresentationFormat>
  <Paragraphs>3</Paragraphs>
  <Slides>53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Presentación2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51</cp:revision>
  <dcterms:created xsi:type="dcterms:W3CDTF">2019-06-14T14:54:56Z</dcterms:created>
  <dcterms:modified xsi:type="dcterms:W3CDTF">2019-06-15T18:31:54Z</dcterms:modified>
</cp:coreProperties>
</file>