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82" r:id="rId3"/>
    <p:sldId id="310" r:id="rId4"/>
    <p:sldId id="339" r:id="rId5"/>
    <p:sldId id="269" r:id="rId6"/>
    <p:sldId id="340" r:id="rId7"/>
    <p:sldId id="266" r:id="rId8"/>
    <p:sldId id="258" r:id="rId9"/>
    <p:sldId id="341" r:id="rId10"/>
    <p:sldId id="263" r:id="rId11"/>
    <p:sldId id="257" r:id="rId12"/>
    <p:sldId id="259" r:id="rId13"/>
    <p:sldId id="260" r:id="rId14"/>
    <p:sldId id="334" r:id="rId15"/>
    <p:sldId id="261" r:id="rId16"/>
    <p:sldId id="271" r:id="rId17"/>
    <p:sldId id="262" r:id="rId18"/>
    <p:sldId id="272" r:id="rId19"/>
    <p:sldId id="264" r:id="rId20"/>
    <p:sldId id="265" r:id="rId21"/>
    <p:sldId id="273" r:id="rId22"/>
    <p:sldId id="267" r:id="rId23"/>
    <p:sldId id="268" r:id="rId24"/>
    <p:sldId id="274" r:id="rId25"/>
    <p:sldId id="277" r:id="rId26"/>
    <p:sldId id="279" r:id="rId27"/>
    <p:sldId id="315" r:id="rId28"/>
    <p:sldId id="280" r:id="rId29"/>
    <p:sldId id="278" r:id="rId30"/>
    <p:sldId id="281" r:id="rId31"/>
    <p:sldId id="287" r:id="rId32"/>
    <p:sldId id="283" r:id="rId33"/>
    <p:sldId id="286" r:id="rId34"/>
    <p:sldId id="289" r:id="rId35"/>
    <p:sldId id="275" r:id="rId36"/>
    <p:sldId id="284" r:id="rId37"/>
    <p:sldId id="290" r:id="rId38"/>
    <p:sldId id="288" r:id="rId39"/>
    <p:sldId id="291" r:id="rId40"/>
    <p:sldId id="292" r:id="rId41"/>
    <p:sldId id="295" r:id="rId42"/>
    <p:sldId id="293" r:id="rId43"/>
    <p:sldId id="294" r:id="rId44"/>
    <p:sldId id="296" r:id="rId45"/>
    <p:sldId id="303" r:id="rId46"/>
    <p:sldId id="297" r:id="rId47"/>
    <p:sldId id="298" r:id="rId48"/>
    <p:sldId id="299" r:id="rId49"/>
    <p:sldId id="300" r:id="rId50"/>
    <p:sldId id="306" r:id="rId51"/>
    <p:sldId id="302" r:id="rId52"/>
    <p:sldId id="304" r:id="rId53"/>
    <p:sldId id="308" r:id="rId54"/>
    <p:sldId id="305" r:id="rId55"/>
    <p:sldId id="307" r:id="rId56"/>
    <p:sldId id="311" r:id="rId57"/>
    <p:sldId id="309" r:id="rId58"/>
    <p:sldId id="313" r:id="rId59"/>
    <p:sldId id="312" r:id="rId60"/>
    <p:sldId id="318" r:id="rId61"/>
    <p:sldId id="319" r:id="rId62"/>
    <p:sldId id="320" r:id="rId63"/>
    <p:sldId id="314" r:id="rId64"/>
    <p:sldId id="322" r:id="rId65"/>
    <p:sldId id="316" r:id="rId66"/>
    <p:sldId id="324" r:id="rId67"/>
    <p:sldId id="317" r:id="rId68"/>
    <p:sldId id="321" r:id="rId69"/>
    <p:sldId id="325" r:id="rId70"/>
    <p:sldId id="323" r:id="rId71"/>
    <p:sldId id="328" r:id="rId72"/>
    <p:sldId id="331" r:id="rId73"/>
    <p:sldId id="332" r:id="rId74"/>
    <p:sldId id="327" r:id="rId75"/>
    <p:sldId id="330" r:id="rId76"/>
    <p:sldId id="329" r:id="rId77"/>
    <p:sldId id="337" r:id="rId78"/>
    <p:sldId id="336" r:id="rId79"/>
    <p:sldId id="333" r:id="rId80"/>
    <p:sldId id="338" r:id="rId81"/>
  </p:sldIdLst>
  <p:sldSz cx="9144000" cy="6858000" type="screen4x3"/>
  <p:notesSz cx="6858000" cy="9144000"/>
  <p:photoAlbum/>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5RLPDP8Mz3FGBZDrhjJ7bA" hashData="K7UHDSEftvza6JUD9Q/QhfoEWQo"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B2519"/>
    <a:srgbClr val="CC9900"/>
    <a:srgbClr val="FF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p:scale>
          <a:sx n="100" d="100"/>
          <a:sy n="100" d="100"/>
        </p:scale>
        <p:origin x="438" y="65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theme" Target="theme/theme1.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presProps" Target="presProps.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A907350-B68C-4621-9A75-033C2B5126FE}" type="datetimeFigureOut">
              <a:rPr lang="es-ES" smtClean="0"/>
              <a:pPr/>
              <a:t>29/02/2016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AFEDC06-D72C-4985-998F-946ED065C525}" type="slidenum">
              <a:rPr lang="es-ES" smtClean="0"/>
              <a:pPr/>
              <a:t>‹Nº›</a:t>
            </a:fld>
            <a:endParaRPr lang="es-ES"/>
          </a:p>
        </p:txBody>
      </p:sp>
    </p:spTree>
  </p:cSld>
  <p:clrMapOvr>
    <a:masterClrMapping/>
  </p:clrMapOvr>
  <p:transition advTm="10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A907350-B68C-4621-9A75-033C2B5126FE}" type="datetimeFigureOut">
              <a:rPr lang="es-ES" smtClean="0"/>
              <a:pPr/>
              <a:t>29/02/2016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AFEDC06-D72C-4985-998F-946ED065C525}" type="slidenum">
              <a:rPr lang="es-ES" smtClean="0"/>
              <a:pPr/>
              <a:t>‹Nº›</a:t>
            </a:fld>
            <a:endParaRPr lang="es-ES"/>
          </a:p>
        </p:txBody>
      </p:sp>
    </p:spTree>
  </p:cSld>
  <p:clrMapOvr>
    <a:masterClrMapping/>
  </p:clrMapOvr>
  <p:transition advTm="10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A907350-B68C-4621-9A75-033C2B5126FE}" type="datetimeFigureOut">
              <a:rPr lang="es-ES" smtClean="0"/>
              <a:pPr/>
              <a:t>29/02/2016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AFEDC06-D72C-4985-998F-946ED065C525}" type="slidenum">
              <a:rPr lang="es-ES" smtClean="0"/>
              <a:pPr/>
              <a:t>‹Nº›</a:t>
            </a:fld>
            <a:endParaRPr lang="es-ES"/>
          </a:p>
        </p:txBody>
      </p:sp>
    </p:spTree>
  </p:cSld>
  <p:clrMapOvr>
    <a:masterClrMapping/>
  </p:clrMapOvr>
  <p:transition advTm="10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A907350-B68C-4621-9A75-033C2B5126FE}" type="datetimeFigureOut">
              <a:rPr lang="es-ES" smtClean="0"/>
              <a:pPr/>
              <a:t>29/02/2016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AAFEDC06-D72C-4985-998F-946ED065C525}" type="slidenum">
              <a:rPr lang="es-ES" smtClean="0"/>
              <a:pPr/>
              <a:t>‹Nº›</a:t>
            </a:fld>
            <a:endParaRPr lang="es-ES"/>
          </a:p>
        </p:txBody>
      </p:sp>
    </p:spTree>
  </p:cSld>
  <p:clrMapOvr>
    <a:masterClrMapping/>
  </p:clrMapOvr>
  <p:transition advTm="10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A907350-B68C-4621-9A75-033C2B5126FE}" type="datetimeFigureOut">
              <a:rPr lang="es-ES" smtClean="0"/>
              <a:pPr/>
              <a:t>29/02/2016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AAFEDC06-D72C-4985-998F-946ED065C525}" type="slidenum">
              <a:rPr lang="es-ES" smtClean="0"/>
              <a:pPr/>
              <a:t>‹Nº›</a:t>
            </a:fld>
            <a:endParaRPr lang="es-ES"/>
          </a:p>
        </p:txBody>
      </p:sp>
    </p:spTree>
  </p:cSld>
  <p:clrMapOvr>
    <a:masterClrMapping/>
  </p:clrMapOvr>
  <p:transition advTm="10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A907350-B68C-4621-9A75-033C2B5126FE}" type="datetimeFigureOut">
              <a:rPr lang="es-ES" smtClean="0"/>
              <a:pPr/>
              <a:t>29/02/2016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AAFEDC06-D72C-4985-998F-946ED065C525}" type="slidenum">
              <a:rPr lang="es-ES" smtClean="0"/>
              <a:pPr/>
              <a:t>‹Nº›</a:t>
            </a:fld>
            <a:endParaRPr lang="es-ES"/>
          </a:p>
        </p:txBody>
      </p:sp>
    </p:spTree>
  </p:cSld>
  <p:clrMapOvr>
    <a:masterClrMapping/>
  </p:clrMapOvr>
  <p:transition advTm="10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A907350-B68C-4621-9A75-033C2B5126FE}" type="datetimeFigureOut">
              <a:rPr lang="es-ES" smtClean="0"/>
              <a:pPr/>
              <a:t>29/02/2016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AAFEDC06-D72C-4985-998F-946ED065C525}" type="slidenum">
              <a:rPr lang="es-ES" smtClean="0"/>
              <a:pPr/>
              <a:t>‹Nº›</a:t>
            </a:fld>
            <a:endParaRPr lang="es-ES"/>
          </a:p>
        </p:txBody>
      </p:sp>
    </p:spTree>
  </p:cSld>
  <p:clrMapOvr>
    <a:masterClrMapping/>
  </p:clrMapOvr>
  <p:transition advTm="10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A907350-B68C-4621-9A75-033C2B5126FE}" type="datetimeFigureOut">
              <a:rPr lang="es-ES" smtClean="0"/>
              <a:pPr/>
              <a:t>29/02/2016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AAFEDC06-D72C-4985-998F-946ED065C525}" type="slidenum">
              <a:rPr lang="es-ES" smtClean="0"/>
              <a:pPr/>
              <a:t>‹Nº›</a:t>
            </a:fld>
            <a:endParaRPr lang="es-ES"/>
          </a:p>
        </p:txBody>
      </p:sp>
    </p:spTree>
  </p:cSld>
  <p:clrMapOvr>
    <a:masterClrMapping/>
  </p:clrMapOvr>
  <p:transition advTm="10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A907350-B68C-4621-9A75-033C2B5126FE}" type="datetimeFigureOut">
              <a:rPr lang="es-ES" smtClean="0"/>
              <a:pPr/>
              <a:t>29/02/2016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AAFEDC06-D72C-4985-998F-946ED065C525}" type="slidenum">
              <a:rPr lang="es-ES" smtClean="0"/>
              <a:pPr/>
              <a:t>‹Nº›</a:t>
            </a:fld>
            <a:endParaRPr lang="es-ES"/>
          </a:p>
        </p:txBody>
      </p:sp>
    </p:spTree>
  </p:cSld>
  <p:clrMapOvr>
    <a:masterClrMapping/>
  </p:clrMapOvr>
  <p:transition advTm="10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A907350-B68C-4621-9A75-033C2B5126FE}" type="datetimeFigureOut">
              <a:rPr lang="es-ES" smtClean="0"/>
              <a:pPr/>
              <a:t>29/02/2016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AFEDC06-D72C-4985-998F-946ED065C525}" type="slidenum">
              <a:rPr lang="es-ES" smtClean="0"/>
              <a:pPr/>
              <a:t>‹Nº›</a:t>
            </a:fld>
            <a:endParaRPr lang="es-ES"/>
          </a:p>
        </p:txBody>
      </p:sp>
    </p:spTree>
  </p:cSld>
  <p:clrMapOvr>
    <a:masterClrMapping/>
  </p:clrMapOvr>
  <p:transition advTm="10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A907350-B68C-4621-9A75-033C2B5126FE}" type="datetimeFigureOut">
              <a:rPr lang="es-ES" smtClean="0"/>
              <a:pPr/>
              <a:t>29/02/2016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AFEDC06-D72C-4985-998F-946ED065C525}" type="slidenum">
              <a:rPr lang="es-ES" smtClean="0"/>
              <a:pPr/>
              <a:t>‹Nº›</a:t>
            </a:fld>
            <a:endParaRPr lang="es-ES"/>
          </a:p>
        </p:txBody>
      </p:sp>
    </p:spTree>
  </p:cSld>
  <p:clrMapOvr>
    <a:masterClrMapping/>
  </p:clrMapOvr>
  <p:transition advTm="10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A907350-B68C-4621-9A75-033C2B5126FE}" type="datetimeFigureOut">
              <a:rPr lang="es-ES" smtClean="0"/>
              <a:pPr/>
              <a:t>29/02/2016</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AFEDC06-D72C-4985-998F-946ED065C525}"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0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3" Type="http://schemas.openxmlformats.org/officeDocument/2006/relationships/image" Target="../media/image1.jpeg"/><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audio" Target="../media/audio1.wav"/><Relationship Id="rId16" Type="http://schemas.openxmlformats.org/officeDocument/2006/relationships/image" Target="../media/image14.png"/><Relationship Id="rId1" Type="http://schemas.openxmlformats.org/officeDocument/2006/relationships/slideLayout" Target="../slideLayouts/slideLayout7.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5" Type="http://schemas.openxmlformats.org/officeDocument/2006/relationships/image" Target="../media/image13.png"/><Relationship Id="rId10" Type="http://schemas.openxmlformats.org/officeDocument/2006/relationships/image" Target="../media/image8.png"/><Relationship Id="rId4" Type="http://schemas.openxmlformats.org/officeDocument/2006/relationships/image" Target="../media/image2.jpeg"/><Relationship Id="rId9" Type="http://schemas.openxmlformats.org/officeDocument/2006/relationships/image" Target="../media/image7.png"/><Relationship Id="rId14" Type="http://schemas.openxmlformats.org/officeDocument/2006/relationships/image" Target="../media/image12.png"/></Relationships>
</file>

<file path=ppt/slides/_rels/slide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3.gif"/><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5.gif"/><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7.gif"/><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3.gif"/><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31.gif"/><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3.gif"/><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3.gif"/><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7.gif"/><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40.gif"/><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5.gif"/><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1.gif"/><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gi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44.gif"/><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51.gif"/><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54.gif"/><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56.gif"/><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60.gif"/><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40.gif"/><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37.gif"/><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37.gif"/><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23.gif"/><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25.gif"/><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60.gif"/><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44.gif"/><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23.gif"/><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51.gif"/><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54.gif"/><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23.gif"/><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40.gif"/><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23.gif"/><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40.gif"/><Relationship Id="rId2" Type="http://schemas.openxmlformats.org/officeDocument/2006/relationships/image" Target="../media/image84.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44.gif"/><Relationship Id="rId2" Type="http://schemas.openxmlformats.org/officeDocument/2006/relationships/image" Target="../media/image85.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23.gif"/><Relationship Id="rId2" Type="http://schemas.openxmlformats.org/officeDocument/2006/relationships/image" Target="../media/image87.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88.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image" Target="../media/image89.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90.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91.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image" Target="../media/image92.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93.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3" Type="http://schemas.openxmlformats.org/officeDocument/2006/relationships/image" Target="../media/image56.gif"/><Relationship Id="rId2" Type="http://schemas.openxmlformats.org/officeDocument/2006/relationships/image" Target="../media/image94.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95.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3" Type="http://schemas.openxmlformats.org/officeDocument/2006/relationships/image" Target="../media/image23.gif"/><Relationship Id="rId2" Type="http://schemas.openxmlformats.org/officeDocument/2006/relationships/image" Target="../media/image96.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97.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3" Type="http://schemas.openxmlformats.org/officeDocument/2006/relationships/image" Target="../media/image44.gif"/><Relationship Id="rId2" Type="http://schemas.openxmlformats.org/officeDocument/2006/relationships/image" Target="../media/image98.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99.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100.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101.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3" Type="http://schemas.openxmlformats.org/officeDocument/2006/relationships/image" Target="../media/image54.gif"/><Relationship Id="rId2" Type="http://schemas.openxmlformats.org/officeDocument/2006/relationships/image" Target="../media/image102.jpeg"/><Relationship Id="rId1" Type="http://schemas.openxmlformats.org/officeDocument/2006/relationships/slideLayout" Target="../slideLayouts/slideLayout7.xml"/><Relationship Id="rId4" Type="http://schemas.openxmlformats.org/officeDocument/2006/relationships/image" Target="../media/image103.png"/></Relationships>
</file>

<file path=ppt/slides/_rels/slide79.xml.rels><?xml version="1.0" encoding="UTF-8" standalone="yes"?>
<Relationships xmlns="http://schemas.openxmlformats.org/package/2006/relationships"><Relationship Id="rId8" Type="http://schemas.openxmlformats.org/officeDocument/2006/relationships/image" Target="../media/image106.png"/><Relationship Id="rId13" Type="http://schemas.openxmlformats.org/officeDocument/2006/relationships/image" Target="../media/image109.png"/><Relationship Id="rId18" Type="http://schemas.openxmlformats.org/officeDocument/2006/relationships/image" Target="../media/image112.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111.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105.png"/><Relationship Id="rId11" Type="http://schemas.openxmlformats.org/officeDocument/2006/relationships/image" Target="../media/image108.png"/><Relationship Id="rId5" Type="http://schemas.openxmlformats.org/officeDocument/2006/relationships/hyperlink" Target="http://www.mispps.com/" TargetMode="External"/><Relationship Id="rId15" Type="http://schemas.openxmlformats.org/officeDocument/2006/relationships/image" Target="../media/image110.png"/><Relationship Id="rId10" Type="http://schemas.openxmlformats.org/officeDocument/2006/relationships/hyperlink" Target="https://www.facebook.com/mispps" TargetMode="External"/><Relationship Id="rId4" Type="http://schemas.openxmlformats.org/officeDocument/2006/relationships/image" Target="../media/image104.png"/><Relationship Id="rId9" Type="http://schemas.openxmlformats.org/officeDocument/2006/relationships/image" Target="../media/image107.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hocolate.jpg"/>
          <p:cNvPicPr>
            <a:picLocks noGrp="1" noChangeAspect="1"/>
          </p:cNvPicPr>
          <p:nvPr isPhoto="1"/>
        </p:nvPicPr>
        <p:blipFill>
          <a:blip r:embed="rId3">
            <a:lum/>
          </a:blip>
          <a:stretch>
            <a:fillRect/>
          </a:stretch>
        </p:blipFill>
        <p:spPr>
          <a:xfrm>
            <a:off x="0" y="6350"/>
            <a:ext cx="9144000" cy="6851650"/>
          </a:xfrm>
          <a:prstGeom prst="rect">
            <a:avLst/>
          </a:prstGeom>
          <a:noFill/>
          <a:ln>
            <a:noFill/>
          </a:ln>
        </p:spPr>
      </p:pic>
      <p:pic>
        <p:nvPicPr>
          <p:cNvPr id="3" name="2 Imagen" descr="chocolatebath.jpg"/>
          <p:cNvPicPr>
            <a:picLocks noChangeAspect="1"/>
          </p:cNvPicPr>
          <p:nvPr/>
        </p:nvPicPr>
        <p:blipFill>
          <a:blip r:embed="rId4">
            <a:lum bright="10000" contrast="30000"/>
          </a:blip>
          <a:stretch>
            <a:fillRect/>
          </a:stretch>
        </p:blipFill>
        <p:spPr>
          <a:xfrm rot="774026">
            <a:off x="285720" y="2571744"/>
            <a:ext cx="8572500" cy="2857500"/>
          </a:xfrm>
          <a:prstGeom prst="rect">
            <a:avLst/>
          </a:prstGeom>
          <a:effectLst>
            <a:softEdge rad="635000"/>
          </a:effectLst>
        </p:spPr>
      </p:pic>
      <p:pic>
        <p:nvPicPr>
          <p:cNvPr id="20" name="19 Imagen" descr="C.png"/>
          <p:cNvPicPr>
            <a:picLocks noChangeAspect="1"/>
          </p:cNvPicPr>
          <p:nvPr/>
        </p:nvPicPr>
        <p:blipFill>
          <a:blip r:embed="rId5" cstate="print">
            <a:lum bright="20000" contrast="40000"/>
          </a:blip>
          <a:stretch>
            <a:fillRect/>
          </a:stretch>
        </p:blipFill>
        <p:spPr>
          <a:xfrm>
            <a:off x="0" y="2500306"/>
            <a:ext cx="742949" cy="964725"/>
          </a:xfrm>
          <a:prstGeom prst="rect">
            <a:avLst/>
          </a:prstGeom>
        </p:spPr>
      </p:pic>
      <p:pic>
        <p:nvPicPr>
          <p:cNvPr id="21" name="20 Imagen" descr="H.png"/>
          <p:cNvPicPr>
            <a:picLocks noChangeAspect="1"/>
          </p:cNvPicPr>
          <p:nvPr/>
        </p:nvPicPr>
        <p:blipFill>
          <a:blip r:embed="rId6" cstate="print">
            <a:lum bright="20000" contrast="40000"/>
          </a:blip>
          <a:stretch>
            <a:fillRect/>
          </a:stretch>
        </p:blipFill>
        <p:spPr>
          <a:xfrm>
            <a:off x="571472" y="3357562"/>
            <a:ext cx="787090" cy="1004877"/>
          </a:xfrm>
          <a:prstGeom prst="rect">
            <a:avLst/>
          </a:prstGeom>
        </p:spPr>
      </p:pic>
      <p:pic>
        <p:nvPicPr>
          <p:cNvPr id="22" name="21 Imagen" descr="O.png"/>
          <p:cNvPicPr>
            <a:picLocks noChangeAspect="1"/>
          </p:cNvPicPr>
          <p:nvPr/>
        </p:nvPicPr>
        <p:blipFill>
          <a:blip r:embed="rId7">
            <a:lum bright="20000" contrast="40000"/>
          </a:blip>
          <a:stretch>
            <a:fillRect/>
          </a:stretch>
        </p:blipFill>
        <p:spPr>
          <a:xfrm>
            <a:off x="1285852" y="3929066"/>
            <a:ext cx="857256" cy="965666"/>
          </a:xfrm>
          <a:prstGeom prst="rect">
            <a:avLst/>
          </a:prstGeom>
        </p:spPr>
      </p:pic>
      <p:pic>
        <p:nvPicPr>
          <p:cNvPr id="23" name="22 Imagen" descr="C.png"/>
          <p:cNvPicPr>
            <a:picLocks noChangeAspect="1"/>
          </p:cNvPicPr>
          <p:nvPr/>
        </p:nvPicPr>
        <p:blipFill>
          <a:blip r:embed="rId5" cstate="print">
            <a:lum bright="20000" contrast="40000"/>
          </a:blip>
          <a:stretch>
            <a:fillRect/>
          </a:stretch>
        </p:blipFill>
        <p:spPr>
          <a:xfrm>
            <a:off x="2143108" y="4429132"/>
            <a:ext cx="742949" cy="964725"/>
          </a:xfrm>
          <a:prstGeom prst="rect">
            <a:avLst/>
          </a:prstGeom>
        </p:spPr>
      </p:pic>
      <p:pic>
        <p:nvPicPr>
          <p:cNvPr id="24" name="23 Imagen" descr="O.png"/>
          <p:cNvPicPr>
            <a:picLocks noChangeAspect="1"/>
          </p:cNvPicPr>
          <p:nvPr/>
        </p:nvPicPr>
        <p:blipFill>
          <a:blip r:embed="rId7">
            <a:lum bright="20000" contrast="40000"/>
          </a:blip>
          <a:stretch>
            <a:fillRect/>
          </a:stretch>
        </p:blipFill>
        <p:spPr>
          <a:xfrm>
            <a:off x="2857488" y="4857760"/>
            <a:ext cx="857256" cy="965666"/>
          </a:xfrm>
          <a:prstGeom prst="rect">
            <a:avLst/>
          </a:prstGeom>
        </p:spPr>
      </p:pic>
      <p:pic>
        <p:nvPicPr>
          <p:cNvPr id="25" name="24 Imagen" descr="L.png"/>
          <p:cNvPicPr>
            <a:picLocks noChangeAspect="1"/>
          </p:cNvPicPr>
          <p:nvPr/>
        </p:nvPicPr>
        <p:blipFill>
          <a:blip r:embed="rId8" cstate="print">
            <a:lum bright="20000" contrast="40000"/>
          </a:blip>
          <a:stretch>
            <a:fillRect/>
          </a:stretch>
        </p:blipFill>
        <p:spPr>
          <a:xfrm>
            <a:off x="3714744" y="5000636"/>
            <a:ext cx="714380" cy="1034075"/>
          </a:xfrm>
          <a:prstGeom prst="rect">
            <a:avLst/>
          </a:prstGeom>
        </p:spPr>
      </p:pic>
      <p:pic>
        <p:nvPicPr>
          <p:cNvPr id="26" name="25 Imagen" descr="A.png"/>
          <p:cNvPicPr>
            <a:picLocks noChangeAspect="1"/>
          </p:cNvPicPr>
          <p:nvPr/>
        </p:nvPicPr>
        <p:blipFill>
          <a:blip r:embed="rId9" cstate="print">
            <a:lum bright="20000" contrast="40000"/>
          </a:blip>
          <a:stretch>
            <a:fillRect/>
          </a:stretch>
        </p:blipFill>
        <p:spPr>
          <a:xfrm>
            <a:off x="4429124" y="5214950"/>
            <a:ext cx="714380" cy="1000132"/>
          </a:xfrm>
          <a:prstGeom prst="rect">
            <a:avLst/>
          </a:prstGeom>
        </p:spPr>
      </p:pic>
      <p:pic>
        <p:nvPicPr>
          <p:cNvPr id="27" name="26 Imagen" descr="T.png"/>
          <p:cNvPicPr>
            <a:picLocks noChangeAspect="1"/>
          </p:cNvPicPr>
          <p:nvPr/>
        </p:nvPicPr>
        <p:blipFill>
          <a:blip r:embed="rId10" cstate="print">
            <a:lum bright="20000" contrast="40000"/>
          </a:blip>
          <a:stretch>
            <a:fillRect/>
          </a:stretch>
        </p:blipFill>
        <p:spPr>
          <a:xfrm>
            <a:off x="5000628" y="5357826"/>
            <a:ext cx="784639" cy="1062036"/>
          </a:xfrm>
          <a:prstGeom prst="rect">
            <a:avLst/>
          </a:prstGeom>
        </p:spPr>
      </p:pic>
      <p:pic>
        <p:nvPicPr>
          <p:cNvPr id="28" name="27 Imagen" descr="E.png"/>
          <p:cNvPicPr>
            <a:picLocks noChangeAspect="1"/>
          </p:cNvPicPr>
          <p:nvPr/>
        </p:nvPicPr>
        <p:blipFill>
          <a:blip r:embed="rId11" cstate="print">
            <a:lum bright="20000" contrast="40000"/>
          </a:blip>
          <a:stretch>
            <a:fillRect/>
          </a:stretch>
        </p:blipFill>
        <p:spPr>
          <a:xfrm>
            <a:off x="5786446" y="5500702"/>
            <a:ext cx="714380" cy="1000132"/>
          </a:xfrm>
          <a:prstGeom prst="rect">
            <a:avLst/>
          </a:prstGeom>
        </p:spPr>
      </p:pic>
      <p:pic>
        <p:nvPicPr>
          <p:cNvPr id="4" name="Picture 2" descr="Rendered Image"/>
          <p:cNvPicPr>
            <a:picLocks noChangeAspect="1" noChangeArrowheads="1"/>
          </p:cNvPicPr>
          <p:nvPr/>
        </p:nvPicPr>
        <p:blipFill>
          <a:blip r:embed="rId12">
            <a:duotone>
              <a:prstClr val="black"/>
              <a:schemeClr val="accent6">
                <a:tint val="45000"/>
                <a:satMod val="400000"/>
              </a:schemeClr>
            </a:duotone>
            <a:lum bright="-20000" contrast="40000"/>
          </a:blip>
          <a:srcRect/>
          <a:stretch>
            <a:fillRect/>
          </a:stretch>
        </p:blipFill>
        <p:spPr bwMode="auto">
          <a:xfrm>
            <a:off x="428596" y="357166"/>
            <a:ext cx="2162175" cy="819151"/>
          </a:xfrm>
          <a:prstGeom prst="rect">
            <a:avLst/>
          </a:prstGeom>
          <a:noFill/>
        </p:spPr>
      </p:pic>
      <p:pic>
        <p:nvPicPr>
          <p:cNvPr id="5" name="Picture 4" descr="Rendered Image"/>
          <p:cNvPicPr>
            <a:picLocks noChangeAspect="1" noChangeArrowheads="1"/>
          </p:cNvPicPr>
          <p:nvPr/>
        </p:nvPicPr>
        <p:blipFill>
          <a:blip r:embed="rId13">
            <a:duotone>
              <a:prstClr val="black"/>
              <a:schemeClr val="accent6">
                <a:tint val="45000"/>
                <a:satMod val="400000"/>
              </a:schemeClr>
            </a:duotone>
            <a:lum bright="-20000" contrast="40000"/>
          </a:blip>
          <a:srcRect/>
          <a:stretch>
            <a:fillRect/>
          </a:stretch>
        </p:blipFill>
        <p:spPr bwMode="auto">
          <a:xfrm>
            <a:off x="2786050" y="928670"/>
            <a:ext cx="1533525" cy="781051"/>
          </a:xfrm>
          <a:prstGeom prst="rect">
            <a:avLst/>
          </a:prstGeom>
          <a:noFill/>
        </p:spPr>
      </p:pic>
      <p:pic>
        <p:nvPicPr>
          <p:cNvPr id="6" name="Picture 6" descr="http://p82.cooltext.com/Rendered/Cool%20Text%20Sabor%20168371930456048.png"/>
          <p:cNvPicPr>
            <a:picLocks noChangeAspect="1" noChangeArrowheads="1"/>
          </p:cNvPicPr>
          <p:nvPr/>
        </p:nvPicPr>
        <p:blipFill>
          <a:blip r:embed="rId14">
            <a:duotone>
              <a:prstClr val="black"/>
              <a:schemeClr val="accent6">
                <a:tint val="45000"/>
                <a:satMod val="400000"/>
              </a:schemeClr>
            </a:duotone>
            <a:lum bright="-20000" contrast="40000"/>
          </a:blip>
          <a:srcRect/>
          <a:stretch>
            <a:fillRect/>
          </a:stretch>
        </p:blipFill>
        <p:spPr bwMode="auto">
          <a:xfrm>
            <a:off x="4714876" y="1643050"/>
            <a:ext cx="2266950" cy="819151"/>
          </a:xfrm>
          <a:prstGeom prst="rect">
            <a:avLst/>
          </a:prstGeom>
          <a:noFill/>
        </p:spPr>
      </p:pic>
      <p:pic>
        <p:nvPicPr>
          <p:cNvPr id="7" name="Picture 8" descr="Rendered Image"/>
          <p:cNvPicPr>
            <a:picLocks noChangeAspect="1" noChangeArrowheads="1"/>
          </p:cNvPicPr>
          <p:nvPr/>
        </p:nvPicPr>
        <p:blipFill>
          <a:blip r:embed="rId15">
            <a:duotone>
              <a:prstClr val="black"/>
              <a:schemeClr val="accent6">
                <a:tint val="45000"/>
                <a:satMod val="400000"/>
              </a:schemeClr>
            </a:duotone>
            <a:lum bright="-20000" contrast="40000"/>
          </a:blip>
          <a:srcRect/>
          <a:stretch>
            <a:fillRect/>
          </a:stretch>
        </p:blipFill>
        <p:spPr bwMode="auto">
          <a:xfrm>
            <a:off x="7572396" y="2571744"/>
            <a:ext cx="771525" cy="781051"/>
          </a:xfrm>
          <a:prstGeom prst="rect">
            <a:avLst/>
          </a:prstGeom>
          <a:noFill/>
        </p:spPr>
      </p:pic>
      <p:pic>
        <p:nvPicPr>
          <p:cNvPr id="80902" name="Picture 6" descr="Rendered Image"/>
          <p:cNvPicPr>
            <a:picLocks noChangeAspect="1" noChangeArrowheads="1"/>
          </p:cNvPicPr>
          <p:nvPr/>
        </p:nvPicPr>
        <p:blipFill>
          <a:blip r:embed="rId16">
            <a:lum contrast="40000"/>
          </a:blip>
          <a:srcRect/>
          <a:stretch>
            <a:fillRect/>
          </a:stretch>
        </p:blipFill>
        <p:spPr bwMode="auto">
          <a:xfrm>
            <a:off x="214282" y="5786454"/>
            <a:ext cx="3008707" cy="500063"/>
          </a:xfrm>
          <a:prstGeom prst="rect">
            <a:avLst/>
          </a:prstGeom>
          <a:noFill/>
        </p:spPr>
      </p:pic>
    </p:spTree>
  </p:cSld>
  <p:clrMapOvr>
    <a:masterClrMapping/>
  </p:clrMapOvr>
  <p:transition advTm="33000">
    <p:sndAc>
      <p:stSnd loop="1">
        <p:snd r:embed="rId2" name="Eres como el Chocolat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0" fill="hold"/>
                                        <p:tgtEl>
                                          <p:spTgt spid="2"/>
                                        </p:tgtEl>
                                        <p:attrNameLst>
                                          <p:attrName>ppt_w</p:attrName>
                                        </p:attrNameLst>
                                      </p:cBhvr>
                                      <p:tavLst>
                                        <p:tav tm="0">
                                          <p:val>
                                            <p:strVal val="4/3*#ppt_w"/>
                                          </p:val>
                                        </p:tav>
                                        <p:tav tm="100000">
                                          <p:val>
                                            <p:strVal val="#ppt_w"/>
                                          </p:val>
                                        </p:tav>
                                      </p:tavLst>
                                    </p:anim>
                                    <p:anim calcmode="lin" valueType="num">
                                      <p:cBhvr>
                                        <p:cTn id="8" dur="5000" fill="hold"/>
                                        <p:tgtEl>
                                          <p:spTgt spid="2"/>
                                        </p:tgtEl>
                                        <p:attrNameLst>
                                          <p:attrName>ppt_h</p:attrName>
                                        </p:attrNameLst>
                                      </p:cBhvr>
                                      <p:tavLst>
                                        <p:tav tm="0">
                                          <p:val>
                                            <p:strVal val="4/3*#ppt_h"/>
                                          </p:val>
                                        </p:tav>
                                        <p:tav tm="100000">
                                          <p:val>
                                            <p:strVal val="#ppt_h"/>
                                          </p:val>
                                        </p:tav>
                                      </p:tavLst>
                                    </p:anim>
                                  </p:childTnLst>
                                </p:cTn>
                              </p:par>
                              <p:par>
                                <p:cTn id="9" presetID="10" presetClass="entr" presetSubtype="0"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0"/>
                                        <p:tgtEl>
                                          <p:spTgt spid="3"/>
                                        </p:tgtEl>
                                      </p:cBhvr>
                                    </p:animEffect>
                                  </p:childTnLst>
                                </p:cTn>
                              </p:par>
                            </p:childTnLst>
                          </p:cTn>
                        </p:par>
                        <p:par>
                          <p:cTn id="12" fill="hold">
                            <p:stCondLst>
                              <p:cond delay="5000"/>
                            </p:stCondLst>
                            <p:childTnLst>
                              <p:par>
                                <p:cTn id="13" presetID="2" presetClass="entr" presetSubtype="9" fill="hold" nodeType="afterEffect">
                                  <p:stCondLst>
                                    <p:cond delay="200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3000" fill="hold"/>
                                        <p:tgtEl>
                                          <p:spTgt spid="4"/>
                                        </p:tgtEl>
                                        <p:attrNameLst>
                                          <p:attrName>ppt_x</p:attrName>
                                        </p:attrNameLst>
                                      </p:cBhvr>
                                      <p:tavLst>
                                        <p:tav tm="0">
                                          <p:val>
                                            <p:strVal val="0-#ppt_w/2"/>
                                          </p:val>
                                        </p:tav>
                                        <p:tav tm="100000">
                                          <p:val>
                                            <p:strVal val="#ppt_x"/>
                                          </p:val>
                                        </p:tav>
                                      </p:tavLst>
                                    </p:anim>
                                    <p:anim calcmode="lin" valueType="num">
                                      <p:cBhvr additive="base">
                                        <p:cTn id="16" dur="3000" fill="hold"/>
                                        <p:tgtEl>
                                          <p:spTgt spid="4"/>
                                        </p:tgtEl>
                                        <p:attrNameLst>
                                          <p:attrName>ppt_y</p:attrName>
                                        </p:attrNameLst>
                                      </p:cBhvr>
                                      <p:tavLst>
                                        <p:tav tm="0">
                                          <p:val>
                                            <p:strVal val="0-#ppt_h/2"/>
                                          </p:val>
                                        </p:tav>
                                        <p:tav tm="100000">
                                          <p:val>
                                            <p:strVal val="#ppt_y"/>
                                          </p:val>
                                        </p:tav>
                                      </p:tavLst>
                                    </p:anim>
                                  </p:childTnLst>
                                </p:cTn>
                              </p:par>
                              <p:par>
                                <p:cTn id="17" presetID="2" presetClass="entr" presetSubtype="9" fill="hold" nodeType="withEffect">
                                  <p:stCondLst>
                                    <p:cond delay="200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3000" fill="hold"/>
                                        <p:tgtEl>
                                          <p:spTgt spid="5"/>
                                        </p:tgtEl>
                                        <p:attrNameLst>
                                          <p:attrName>ppt_x</p:attrName>
                                        </p:attrNameLst>
                                      </p:cBhvr>
                                      <p:tavLst>
                                        <p:tav tm="0">
                                          <p:val>
                                            <p:strVal val="0-#ppt_w/2"/>
                                          </p:val>
                                        </p:tav>
                                        <p:tav tm="100000">
                                          <p:val>
                                            <p:strVal val="#ppt_x"/>
                                          </p:val>
                                        </p:tav>
                                      </p:tavLst>
                                    </p:anim>
                                    <p:anim calcmode="lin" valueType="num">
                                      <p:cBhvr additive="base">
                                        <p:cTn id="20" dur="3000" fill="hold"/>
                                        <p:tgtEl>
                                          <p:spTgt spid="5"/>
                                        </p:tgtEl>
                                        <p:attrNameLst>
                                          <p:attrName>ppt_y</p:attrName>
                                        </p:attrNameLst>
                                      </p:cBhvr>
                                      <p:tavLst>
                                        <p:tav tm="0">
                                          <p:val>
                                            <p:strVal val="0-#ppt_h/2"/>
                                          </p:val>
                                        </p:tav>
                                        <p:tav tm="100000">
                                          <p:val>
                                            <p:strVal val="#ppt_y"/>
                                          </p:val>
                                        </p:tav>
                                      </p:tavLst>
                                    </p:anim>
                                  </p:childTnLst>
                                </p:cTn>
                              </p:par>
                              <p:par>
                                <p:cTn id="21" presetID="2" presetClass="entr" presetSubtype="9" fill="hold" nodeType="withEffect">
                                  <p:stCondLst>
                                    <p:cond delay="200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3000" fill="hold"/>
                                        <p:tgtEl>
                                          <p:spTgt spid="6"/>
                                        </p:tgtEl>
                                        <p:attrNameLst>
                                          <p:attrName>ppt_x</p:attrName>
                                        </p:attrNameLst>
                                      </p:cBhvr>
                                      <p:tavLst>
                                        <p:tav tm="0">
                                          <p:val>
                                            <p:strVal val="0-#ppt_w/2"/>
                                          </p:val>
                                        </p:tav>
                                        <p:tav tm="100000">
                                          <p:val>
                                            <p:strVal val="#ppt_x"/>
                                          </p:val>
                                        </p:tav>
                                      </p:tavLst>
                                    </p:anim>
                                    <p:anim calcmode="lin" valueType="num">
                                      <p:cBhvr additive="base">
                                        <p:cTn id="24" dur="3000" fill="hold"/>
                                        <p:tgtEl>
                                          <p:spTgt spid="6"/>
                                        </p:tgtEl>
                                        <p:attrNameLst>
                                          <p:attrName>ppt_y</p:attrName>
                                        </p:attrNameLst>
                                      </p:cBhvr>
                                      <p:tavLst>
                                        <p:tav tm="0">
                                          <p:val>
                                            <p:strVal val="0-#ppt_h/2"/>
                                          </p:val>
                                        </p:tav>
                                        <p:tav tm="100000">
                                          <p:val>
                                            <p:strVal val="#ppt_y"/>
                                          </p:val>
                                        </p:tav>
                                      </p:tavLst>
                                    </p:anim>
                                  </p:childTnLst>
                                </p:cTn>
                              </p:par>
                              <p:par>
                                <p:cTn id="25" presetID="2" presetClass="entr" presetSubtype="9" fill="hold" nodeType="withEffect">
                                  <p:stCondLst>
                                    <p:cond delay="200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3000" fill="hold"/>
                                        <p:tgtEl>
                                          <p:spTgt spid="7"/>
                                        </p:tgtEl>
                                        <p:attrNameLst>
                                          <p:attrName>ppt_x</p:attrName>
                                        </p:attrNameLst>
                                      </p:cBhvr>
                                      <p:tavLst>
                                        <p:tav tm="0">
                                          <p:val>
                                            <p:strVal val="0-#ppt_w/2"/>
                                          </p:val>
                                        </p:tav>
                                        <p:tav tm="100000">
                                          <p:val>
                                            <p:strVal val="#ppt_x"/>
                                          </p:val>
                                        </p:tav>
                                      </p:tavLst>
                                    </p:anim>
                                    <p:anim calcmode="lin" valueType="num">
                                      <p:cBhvr additive="base">
                                        <p:cTn id="28" dur="3000" fill="hold"/>
                                        <p:tgtEl>
                                          <p:spTgt spid="7"/>
                                        </p:tgtEl>
                                        <p:attrNameLst>
                                          <p:attrName>ppt_y</p:attrName>
                                        </p:attrNameLst>
                                      </p:cBhvr>
                                      <p:tavLst>
                                        <p:tav tm="0">
                                          <p:val>
                                            <p:strVal val="0-#ppt_h/2"/>
                                          </p:val>
                                        </p:tav>
                                        <p:tav tm="100000">
                                          <p:val>
                                            <p:strVal val="#ppt_y"/>
                                          </p:val>
                                        </p:tav>
                                      </p:tavLst>
                                    </p:anim>
                                  </p:childTnLst>
                                </p:cTn>
                              </p:par>
                              <p:par>
                                <p:cTn id="29" presetID="8" presetClass="emph" presetSubtype="0" fill="hold" nodeType="withEffect">
                                  <p:stCondLst>
                                    <p:cond delay="2000"/>
                                  </p:stCondLst>
                                  <p:childTnLst>
                                    <p:animRot by="21600000">
                                      <p:cBhvr>
                                        <p:cTn id="30" dur="3000" fill="hold"/>
                                        <p:tgtEl>
                                          <p:spTgt spid="4"/>
                                        </p:tgtEl>
                                        <p:attrNameLst>
                                          <p:attrName>r</p:attrName>
                                        </p:attrNameLst>
                                      </p:cBhvr>
                                    </p:animRot>
                                  </p:childTnLst>
                                </p:cTn>
                              </p:par>
                              <p:par>
                                <p:cTn id="31" presetID="8" presetClass="emph" presetSubtype="0" fill="hold" nodeType="withEffect">
                                  <p:stCondLst>
                                    <p:cond delay="2000"/>
                                  </p:stCondLst>
                                  <p:childTnLst>
                                    <p:animRot by="21600000">
                                      <p:cBhvr>
                                        <p:cTn id="32" dur="3000" fill="hold"/>
                                        <p:tgtEl>
                                          <p:spTgt spid="5"/>
                                        </p:tgtEl>
                                        <p:attrNameLst>
                                          <p:attrName>r</p:attrName>
                                        </p:attrNameLst>
                                      </p:cBhvr>
                                    </p:animRot>
                                  </p:childTnLst>
                                </p:cTn>
                              </p:par>
                              <p:par>
                                <p:cTn id="33" presetID="8" presetClass="emph" presetSubtype="0" fill="hold" nodeType="withEffect">
                                  <p:stCondLst>
                                    <p:cond delay="2000"/>
                                  </p:stCondLst>
                                  <p:childTnLst>
                                    <p:animRot by="21600000">
                                      <p:cBhvr>
                                        <p:cTn id="34" dur="3000" fill="hold"/>
                                        <p:tgtEl>
                                          <p:spTgt spid="6"/>
                                        </p:tgtEl>
                                        <p:attrNameLst>
                                          <p:attrName>r</p:attrName>
                                        </p:attrNameLst>
                                      </p:cBhvr>
                                    </p:animRot>
                                  </p:childTnLst>
                                </p:cTn>
                              </p:par>
                              <p:par>
                                <p:cTn id="35" presetID="8" presetClass="emph" presetSubtype="0" fill="hold" nodeType="withEffect">
                                  <p:stCondLst>
                                    <p:cond delay="2000"/>
                                  </p:stCondLst>
                                  <p:childTnLst>
                                    <p:animRot by="21600000">
                                      <p:cBhvr>
                                        <p:cTn id="36" dur="3000" fill="hold"/>
                                        <p:tgtEl>
                                          <p:spTgt spid="7"/>
                                        </p:tgtEl>
                                        <p:attrNameLst>
                                          <p:attrName>r</p:attrName>
                                        </p:attrNameLst>
                                      </p:cBhvr>
                                    </p:animRot>
                                  </p:childTnLst>
                                </p:cTn>
                              </p:par>
                            </p:childTnLst>
                          </p:cTn>
                        </p:par>
                        <p:par>
                          <p:cTn id="37" fill="hold">
                            <p:stCondLst>
                              <p:cond delay="10000"/>
                            </p:stCondLst>
                            <p:childTnLst>
                              <p:par>
                                <p:cTn id="38" presetID="15" presetClass="entr" presetSubtype="0" fill="hold" nodeType="afterEffect">
                                  <p:stCondLst>
                                    <p:cond delay="0"/>
                                  </p:stCondLst>
                                  <p:childTnLst>
                                    <p:set>
                                      <p:cBhvr>
                                        <p:cTn id="39" dur="1" fill="hold">
                                          <p:stCondLst>
                                            <p:cond delay="0"/>
                                          </p:stCondLst>
                                        </p:cTn>
                                        <p:tgtEl>
                                          <p:spTgt spid="20"/>
                                        </p:tgtEl>
                                        <p:attrNameLst>
                                          <p:attrName>style.visibility</p:attrName>
                                        </p:attrNameLst>
                                      </p:cBhvr>
                                      <p:to>
                                        <p:strVal val="visible"/>
                                      </p:to>
                                    </p:set>
                                    <p:anim calcmode="lin" valueType="num">
                                      <p:cBhvr>
                                        <p:cTn id="40" dur="2000" fill="hold"/>
                                        <p:tgtEl>
                                          <p:spTgt spid="20"/>
                                        </p:tgtEl>
                                        <p:attrNameLst>
                                          <p:attrName>ppt_w</p:attrName>
                                        </p:attrNameLst>
                                      </p:cBhvr>
                                      <p:tavLst>
                                        <p:tav tm="0">
                                          <p:val>
                                            <p:fltVal val="0"/>
                                          </p:val>
                                        </p:tav>
                                        <p:tav tm="100000">
                                          <p:val>
                                            <p:strVal val="#ppt_w"/>
                                          </p:val>
                                        </p:tav>
                                      </p:tavLst>
                                    </p:anim>
                                    <p:anim calcmode="lin" valueType="num">
                                      <p:cBhvr>
                                        <p:cTn id="41" dur="2000" fill="hold"/>
                                        <p:tgtEl>
                                          <p:spTgt spid="20"/>
                                        </p:tgtEl>
                                        <p:attrNameLst>
                                          <p:attrName>ppt_h</p:attrName>
                                        </p:attrNameLst>
                                      </p:cBhvr>
                                      <p:tavLst>
                                        <p:tav tm="0">
                                          <p:val>
                                            <p:fltVal val="0"/>
                                          </p:val>
                                        </p:tav>
                                        <p:tav tm="100000">
                                          <p:val>
                                            <p:strVal val="#ppt_h"/>
                                          </p:val>
                                        </p:tav>
                                      </p:tavLst>
                                    </p:anim>
                                    <p:anim calcmode="lin" valueType="num">
                                      <p:cBhvr>
                                        <p:cTn id="42" dur="2000" fill="hold"/>
                                        <p:tgtEl>
                                          <p:spTgt spid="20"/>
                                        </p:tgtEl>
                                        <p:attrNameLst>
                                          <p:attrName>ppt_x</p:attrName>
                                        </p:attrNameLst>
                                      </p:cBhvr>
                                      <p:tavLst>
                                        <p:tav tm="0" fmla="#ppt_x+(cos(-2*pi*(1-$))*-#ppt_x-sin(-2*pi*(1-$))*(1-#ppt_y))*(1-$)">
                                          <p:val>
                                            <p:fltVal val="0"/>
                                          </p:val>
                                        </p:tav>
                                        <p:tav tm="100000">
                                          <p:val>
                                            <p:fltVal val="1"/>
                                          </p:val>
                                        </p:tav>
                                      </p:tavLst>
                                    </p:anim>
                                    <p:anim calcmode="lin" valueType="num">
                                      <p:cBhvr>
                                        <p:cTn id="43" dur="2000" fill="hold"/>
                                        <p:tgtEl>
                                          <p:spTgt spid="20"/>
                                        </p:tgtEl>
                                        <p:attrNameLst>
                                          <p:attrName>ppt_y</p:attrName>
                                        </p:attrNameLst>
                                      </p:cBhvr>
                                      <p:tavLst>
                                        <p:tav tm="0" fmla="#ppt_y+(sin(-2*pi*(1-$))*-#ppt_x+cos(-2*pi*(1-$))*(1-#ppt_y))*(1-$)">
                                          <p:val>
                                            <p:fltVal val="0"/>
                                          </p:val>
                                        </p:tav>
                                        <p:tav tm="100000">
                                          <p:val>
                                            <p:fltVal val="1"/>
                                          </p:val>
                                        </p:tav>
                                      </p:tavLst>
                                    </p:anim>
                                  </p:childTnLst>
                                </p:cTn>
                              </p:par>
                            </p:childTnLst>
                          </p:cTn>
                        </p:par>
                        <p:par>
                          <p:cTn id="44" fill="hold">
                            <p:stCondLst>
                              <p:cond delay="12000"/>
                            </p:stCondLst>
                            <p:childTnLst>
                              <p:par>
                                <p:cTn id="45" presetID="15" presetClass="entr" presetSubtype="0" fill="hold" nodeType="afterEffect">
                                  <p:stCondLst>
                                    <p:cond delay="0"/>
                                  </p:stCondLst>
                                  <p:childTnLst>
                                    <p:set>
                                      <p:cBhvr>
                                        <p:cTn id="46" dur="1" fill="hold">
                                          <p:stCondLst>
                                            <p:cond delay="0"/>
                                          </p:stCondLst>
                                        </p:cTn>
                                        <p:tgtEl>
                                          <p:spTgt spid="21"/>
                                        </p:tgtEl>
                                        <p:attrNameLst>
                                          <p:attrName>style.visibility</p:attrName>
                                        </p:attrNameLst>
                                      </p:cBhvr>
                                      <p:to>
                                        <p:strVal val="visible"/>
                                      </p:to>
                                    </p:set>
                                    <p:anim calcmode="lin" valueType="num">
                                      <p:cBhvr>
                                        <p:cTn id="47" dur="2000" fill="hold"/>
                                        <p:tgtEl>
                                          <p:spTgt spid="21"/>
                                        </p:tgtEl>
                                        <p:attrNameLst>
                                          <p:attrName>ppt_w</p:attrName>
                                        </p:attrNameLst>
                                      </p:cBhvr>
                                      <p:tavLst>
                                        <p:tav tm="0">
                                          <p:val>
                                            <p:fltVal val="0"/>
                                          </p:val>
                                        </p:tav>
                                        <p:tav tm="100000">
                                          <p:val>
                                            <p:strVal val="#ppt_w"/>
                                          </p:val>
                                        </p:tav>
                                      </p:tavLst>
                                    </p:anim>
                                    <p:anim calcmode="lin" valueType="num">
                                      <p:cBhvr>
                                        <p:cTn id="48" dur="2000" fill="hold"/>
                                        <p:tgtEl>
                                          <p:spTgt spid="21"/>
                                        </p:tgtEl>
                                        <p:attrNameLst>
                                          <p:attrName>ppt_h</p:attrName>
                                        </p:attrNameLst>
                                      </p:cBhvr>
                                      <p:tavLst>
                                        <p:tav tm="0">
                                          <p:val>
                                            <p:fltVal val="0"/>
                                          </p:val>
                                        </p:tav>
                                        <p:tav tm="100000">
                                          <p:val>
                                            <p:strVal val="#ppt_h"/>
                                          </p:val>
                                        </p:tav>
                                      </p:tavLst>
                                    </p:anim>
                                    <p:anim calcmode="lin" valueType="num">
                                      <p:cBhvr>
                                        <p:cTn id="49" dur="2000" fill="hold"/>
                                        <p:tgtEl>
                                          <p:spTgt spid="21"/>
                                        </p:tgtEl>
                                        <p:attrNameLst>
                                          <p:attrName>ppt_x</p:attrName>
                                        </p:attrNameLst>
                                      </p:cBhvr>
                                      <p:tavLst>
                                        <p:tav tm="0" fmla="#ppt_x+(cos(-2*pi*(1-$))*-#ppt_x-sin(-2*pi*(1-$))*(1-#ppt_y))*(1-$)">
                                          <p:val>
                                            <p:fltVal val="0"/>
                                          </p:val>
                                        </p:tav>
                                        <p:tav tm="100000">
                                          <p:val>
                                            <p:fltVal val="1"/>
                                          </p:val>
                                        </p:tav>
                                      </p:tavLst>
                                    </p:anim>
                                    <p:anim calcmode="lin" valueType="num">
                                      <p:cBhvr>
                                        <p:cTn id="50" dur="2000" fill="hold"/>
                                        <p:tgtEl>
                                          <p:spTgt spid="21"/>
                                        </p:tgtEl>
                                        <p:attrNameLst>
                                          <p:attrName>ppt_y</p:attrName>
                                        </p:attrNameLst>
                                      </p:cBhvr>
                                      <p:tavLst>
                                        <p:tav tm="0" fmla="#ppt_y+(sin(-2*pi*(1-$))*-#ppt_x+cos(-2*pi*(1-$))*(1-#ppt_y))*(1-$)">
                                          <p:val>
                                            <p:fltVal val="0"/>
                                          </p:val>
                                        </p:tav>
                                        <p:tav tm="100000">
                                          <p:val>
                                            <p:fltVal val="1"/>
                                          </p:val>
                                        </p:tav>
                                      </p:tavLst>
                                    </p:anim>
                                  </p:childTnLst>
                                </p:cTn>
                              </p:par>
                            </p:childTnLst>
                          </p:cTn>
                        </p:par>
                        <p:par>
                          <p:cTn id="51" fill="hold">
                            <p:stCondLst>
                              <p:cond delay="14000"/>
                            </p:stCondLst>
                            <p:childTnLst>
                              <p:par>
                                <p:cTn id="52" presetID="15" presetClass="entr" presetSubtype="0" fill="hold" nodeType="afterEffect">
                                  <p:stCondLst>
                                    <p:cond delay="0"/>
                                  </p:stCondLst>
                                  <p:childTnLst>
                                    <p:set>
                                      <p:cBhvr>
                                        <p:cTn id="53" dur="1" fill="hold">
                                          <p:stCondLst>
                                            <p:cond delay="0"/>
                                          </p:stCondLst>
                                        </p:cTn>
                                        <p:tgtEl>
                                          <p:spTgt spid="22"/>
                                        </p:tgtEl>
                                        <p:attrNameLst>
                                          <p:attrName>style.visibility</p:attrName>
                                        </p:attrNameLst>
                                      </p:cBhvr>
                                      <p:to>
                                        <p:strVal val="visible"/>
                                      </p:to>
                                    </p:set>
                                    <p:anim calcmode="lin" valueType="num">
                                      <p:cBhvr>
                                        <p:cTn id="54" dur="2000" fill="hold"/>
                                        <p:tgtEl>
                                          <p:spTgt spid="22"/>
                                        </p:tgtEl>
                                        <p:attrNameLst>
                                          <p:attrName>ppt_w</p:attrName>
                                        </p:attrNameLst>
                                      </p:cBhvr>
                                      <p:tavLst>
                                        <p:tav tm="0">
                                          <p:val>
                                            <p:fltVal val="0"/>
                                          </p:val>
                                        </p:tav>
                                        <p:tav tm="100000">
                                          <p:val>
                                            <p:strVal val="#ppt_w"/>
                                          </p:val>
                                        </p:tav>
                                      </p:tavLst>
                                    </p:anim>
                                    <p:anim calcmode="lin" valueType="num">
                                      <p:cBhvr>
                                        <p:cTn id="55" dur="2000" fill="hold"/>
                                        <p:tgtEl>
                                          <p:spTgt spid="22"/>
                                        </p:tgtEl>
                                        <p:attrNameLst>
                                          <p:attrName>ppt_h</p:attrName>
                                        </p:attrNameLst>
                                      </p:cBhvr>
                                      <p:tavLst>
                                        <p:tav tm="0">
                                          <p:val>
                                            <p:fltVal val="0"/>
                                          </p:val>
                                        </p:tav>
                                        <p:tav tm="100000">
                                          <p:val>
                                            <p:strVal val="#ppt_h"/>
                                          </p:val>
                                        </p:tav>
                                      </p:tavLst>
                                    </p:anim>
                                    <p:anim calcmode="lin" valueType="num">
                                      <p:cBhvr>
                                        <p:cTn id="56" dur="2000" fill="hold"/>
                                        <p:tgtEl>
                                          <p:spTgt spid="22"/>
                                        </p:tgtEl>
                                        <p:attrNameLst>
                                          <p:attrName>ppt_x</p:attrName>
                                        </p:attrNameLst>
                                      </p:cBhvr>
                                      <p:tavLst>
                                        <p:tav tm="0" fmla="#ppt_x+(cos(-2*pi*(1-$))*-#ppt_x-sin(-2*pi*(1-$))*(1-#ppt_y))*(1-$)">
                                          <p:val>
                                            <p:fltVal val="0"/>
                                          </p:val>
                                        </p:tav>
                                        <p:tav tm="100000">
                                          <p:val>
                                            <p:fltVal val="1"/>
                                          </p:val>
                                        </p:tav>
                                      </p:tavLst>
                                    </p:anim>
                                    <p:anim calcmode="lin" valueType="num">
                                      <p:cBhvr>
                                        <p:cTn id="57" dur="2000" fill="hold"/>
                                        <p:tgtEl>
                                          <p:spTgt spid="22"/>
                                        </p:tgtEl>
                                        <p:attrNameLst>
                                          <p:attrName>ppt_y</p:attrName>
                                        </p:attrNameLst>
                                      </p:cBhvr>
                                      <p:tavLst>
                                        <p:tav tm="0" fmla="#ppt_y+(sin(-2*pi*(1-$))*-#ppt_x+cos(-2*pi*(1-$))*(1-#ppt_y))*(1-$)">
                                          <p:val>
                                            <p:fltVal val="0"/>
                                          </p:val>
                                        </p:tav>
                                        <p:tav tm="100000">
                                          <p:val>
                                            <p:fltVal val="1"/>
                                          </p:val>
                                        </p:tav>
                                      </p:tavLst>
                                    </p:anim>
                                  </p:childTnLst>
                                </p:cTn>
                              </p:par>
                            </p:childTnLst>
                          </p:cTn>
                        </p:par>
                        <p:par>
                          <p:cTn id="58" fill="hold">
                            <p:stCondLst>
                              <p:cond delay="16000"/>
                            </p:stCondLst>
                            <p:childTnLst>
                              <p:par>
                                <p:cTn id="59" presetID="15" presetClass="entr" presetSubtype="0" fill="hold" nodeType="afterEffect">
                                  <p:stCondLst>
                                    <p:cond delay="0"/>
                                  </p:stCondLst>
                                  <p:childTnLst>
                                    <p:set>
                                      <p:cBhvr>
                                        <p:cTn id="60" dur="1" fill="hold">
                                          <p:stCondLst>
                                            <p:cond delay="0"/>
                                          </p:stCondLst>
                                        </p:cTn>
                                        <p:tgtEl>
                                          <p:spTgt spid="23"/>
                                        </p:tgtEl>
                                        <p:attrNameLst>
                                          <p:attrName>style.visibility</p:attrName>
                                        </p:attrNameLst>
                                      </p:cBhvr>
                                      <p:to>
                                        <p:strVal val="visible"/>
                                      </p:to>
                                    </p:set>
                                    <p:anim calcmode="lin" valueType="num">
                                      <p:cBhvr>
                                        <p:cTn id="61" dur="2000" fill="hold"/>
                                        <p:tgtEl>
                                          <p:spTgt spid="23"/>
                                        </p:tgtEl>
                                        <p:attrNameLst>
                                          <p:attrName>ppt_w</p:attrName>
                                        </p:attrNameLst>
                                      </p:cBhvr>
                                      <p:tavLst>
                                        <p:tav tm="0">
                                          <p:val>
                                            <p:fltVal val="0"/>
                                          </p:val>
                                        </p:tav>
                                        <p:tav tm="100000">
                                          <p:val>
                                            <p:strVal val="#ppt_w"/>
                                          </p:val>
                                        </p:tav>
                                      </p:tavLst>
                                    </p:anim>
                                    <p:anim calcmode="lin" valueType="num">
                                      <p:cBhvr>
                                        <p:cTn id="62" dur="2000" fill="hold"/>
                                        <p:tgtEl>
                                          <p:spTgt spid="23"/>
                                        </p:tgtEl>
                                        <p:attrNameLst>
                                          <p:attrName>ppt_h</p:attrName>
                                        </p:attrNameLst>
                                      </p:cBhvr>
                                      <p:tavLst>
                                        <p:tav tm="0">
                                          <p:val>
                                            <p:fltVal val="0"/>
                                          </p:val>
                                        </p:tav>
                                        <p:tav tm="100000">
                                          <p:val>
                                            <p:strVal val="#ppt_h"/>
                                          </p:val>
                                        </p:tav>
                                      </p:tavLst>
                                    </p:anim>
                                    <p:anim calcmode="lin" valueType="num">
                                      <p:cBhvr>
                                        <p:cTn id="63" dur="2000" fill="hold"/>
                                        <p:tgtEl>
                                          <p:spTgt spid="23"/>
                                        </p:tgtEl>
                                        <p:attrNameLst>
                                          <p:attrName>ppt_x</p:attrName>
                                        </p:attrNameLst>
                                      </p:cBhvr>
                                      <p:tavLst>
                                        <p:tav tm="0" fmla="#ppt_x+(cos(-2*pi*(1-$))*-#ppt_x-sin(-2*pi*(1-$))*(1-#ppt_y))*(1-$)">
                                          <p:val>
                                            <p:fltVal val="0"/>
                                          </p:val>
                                        </p:tav>
                                        <p:tav tm="100000">
                                          <p:val>
                                            <p:fltVal val="1"/>
                                          </p:val>
                                        </p:tav>
                                      </p:tavLst>
                                    </p:anim>
                                    <p:anim calcmode="lin" valueType="num">
                                      <p:cBhvr>
                                        <p:cTn id="64" dur="2000" fill="hold"/>
                                        <p:tgtEl>
                                          <p:spTgt spid="23"/>
                                        </p:tgtEl>
                                        <p:attrNameLst>
                                          <p:attrName>ppt_y</p:attrName>
                                        </p:attrNameLst>
                                      </p:cBhvr>
                                      <p:tavLst>
                                        <p:tav tm="0" fmla="#ppt_y+(sin(-2*pi*(1-$))*-#ppt_x+cos(-2*pi*(1-$))*(1-#ppt_y))*(1-$)">
                                          <p:val>
                                            <p:fltVal val="0"/>
                                          </p:val>
                                        </p:tav>
                                        <p:tav tm="100000">
                                          <p:val>
                                            <p:fltVal val="1"/>
                                          </p:val>
                                        </p:tav>
                                      </p:tavLst>
                                    </p:anim>
                                  </p:childTnLst>
                                </p:cTn>
                              </p:par>
                            </p:childTnLst>
                          </p:cTn>
                        </p:par>
                        <p:par>
                          <p:cTn id="65" fill="hold">
                            <p:stCondLst>
                              <p:cond delay="18000"/>
                            </p:stCondLst>
                            <p:childTnLst>
                              <p:par>
                                <p:cTn id="66" presetID="15" presetClass="entr" presetSubtype="0" fill="hold" nodeType="afterEffect">
                                  <p:stCondLst>
                                    <p:cond delay="0"/>
                                  </p:stCondLst>
                                  <p:childTnLst>
                                    <p:set>
                                      <p:cBhvr>
                                        <p:cTn id="67" dur="1" fill="hold">
                                          <p:stCondLst>
                                            <p:cond delay="0"/>
                                          </p:stCondLst>
                                        </p:cTn>
                                        <p:tgtEl>
                                          <p:spTgt spid="24"/>
                                        </p:tgtEl>
                                        <p:attrNameLst>
                                          <p:attrName>style.visibility</p:attrName>
                                        </p:attrNameLst>
                                      </p:cBhvr>
                                      <p:to>
                                        <p:strVal val="visible"/>
                                      </p:to>
                                    </p:set>
                                    <p:anim calcmode="lin" valueType="num">
                                      <p:cBhvr>
                                        <p:cTn id="68" dur="2000" fill="hold"/>
                                        <p:tgtEl>
                                          <p:spTgt spid="24"/>
                                        </p:tgtEl>
                                        <p:attrNameLst>
                                          <p:attrName>ppt_w</p:attrName>
                                        </p:attrNameLst>
                                      </p:cBhvr>
                                      <p:tavLst>
                                        <p:tav tm="0">
                                          <p:val>
                                            <p:fltVal val="0"/>
                                          </p:val>
                                        </p:tav>
                                        <p:tav tm="100000">
                                          <p:val>
                                            <p:strVal val="#ppt_w"/>
                                          </p:val>
                                        </p:tav>
                                      </p:tavLst>
                                    </p:anim>
                                    <p:anim calcmode="lin" valueType="num">
                                      <p:cBhvr>
                                        <p:cTn id="69" dur="2000" fill="hold"/>
                                        <p:tgtEl>
                                          <p:spTgt spid="24"/>
                                        </p:tgtEl>
                                        <p:attrNameLst>
                                          <p:attrName>ppt_h</p:attrName>
                                        </p:attrNameLst>
                                      </p:cBhvr>
                                      <p:tavLst>
                                        <p:tav tm="0">
                                          <p:val>
                                            <p:fltVal val="0"/>
                                          </p:val>
                                        </p:tav>
                                        <p:tav tm="100000">
                                          <p:val>
                                            <p:strVal val="#ppt_h"/>
                                          </p:val>
                                        </p:tav>
                                      </p:tavLst>
                                    </p:anim>
                                    <p:anim calcmode="lin" valueType="num">
                                      <p:cBhvr>
                                        <p:cTn id="70" dur="2000" fill="hold"/>
                                        <p:tgtEl>
                                          <p:spTgt spid="24"/>
                                        </p:tgtEl>
                                        <p:attrNameLst>
                                          <p:attrName>ppt_x</p:attrName>
                                        </p:attrNameLst>
                                      </p:cBhvr>
                                      <p:tavLst>
                                        <p:tav tm="0" fmla="#ppt_x+(cos(-2*pi*(1-$))*-#ppt_x-sin(-2*pi*(1-$))*(1-#ppt_y))*(1-$)">
                                          <p:val>
                                            <p:fltVal val="0"/>
                                          </p:val>
                                        </p:tav>
                                        <p:tav tm="100000">
                                          <p:val>
                                            <p:fltVal val="1"/>
                                          </p:val>
                                        </p:tav>
                                      </p:tavLst>
                                    </p:anim>
                                    <p:anim calcmode="lin" valueType="num">
                                      <p:cBhvr>
                                        <p:cTn id="71" dur="2000" fill="hold"/>
                                        <p:tgtEl>
                                          <p:spTgt spid="24"/>
                                        </p:tgtEl>
                                        <p:attrNameLst>
                                          <p:attrName>ppt_y</p:attrName>
                                        </p:attrNameLst>
                                      </p:cBhvr>
                                      <p:tavLst>
                                        <p:tav tm="0" fmla="#ppt_y+(sin(-2*pi*(1-$))*-#ppt_x+cos(-2*pi*(1-$))*(1-#ppt_y))*(1-$)">
                                          <p:val>
                                            <p:fltVal val="0"/>
                                          </p:val>
                                        </p:tav>
                                        <p:tav tm="100000">
                                          <p:val>
                                            <p:fltVal val="1"/>
                                          </p:val>
                                        </p:tav>
                                      </p:tavLst>
                                    </p:anim>
                                  </p:childTnLst>
                                </p:cTn>
                              </p:par>
                            </p:childTnLst>
                          </p:cTn>
                        </p:par>
                        <p:par>
                          <p:cTn id="72" fill="hold">
                            <p:stCondLst>
                              <p:cond delay="20000"/>
                            </p:stCondLst>
                            <p:childTnLst>
                              <p:par>
                                <p:cTn id="73" presetID="15" presetClass="entr" presetSubtype="0" fill="hold" nodeType="afterEffect">
                                  <p:stCondLst>
                                    <p:cond delay="0"/>
                                  </p:stCondLst>
                                  <p:childTnLst>
                                    <p:set>
                                      <p:cBhvr>
                                        <p:cTn id="74" dur="1" fill="hold">
                                          <p:stCondLst>
                                            <p:cond delay="0"/>
                                          </p:stCondLst>
                                        </p:cTn>
                                        <p:tgtEl>
                                          <p:spTgt spid="25"/>
                                        </p:tgtEl>
                                        <p:attrNameLst>
                                          <p:attrName>style.visibility</p:attrName>
                                        </p:attrNameLst>
                                      </p:cBhvr>
                                      <p:to>
                                        <p:strVal val="visible"/>
                                      </p:to>
                                    </p:set>
                                    <p:anim calcmode="lin" valueType="num">
                                      <p:cBhvr>
                                        <p:cTn id="75" dur="2000" fill="hold"/>
                                        <p:tgtEl>
                                          <p:spTgt spid="25"/>
                                        </p:tgtEl>
                                        <p:attrNameLst>
                                          <p:attrName>ppt_w</p:attrName>
                                        </p:attrNameLst>
                                      </p:cBhvr>
                                      <p:tavLst>
                                        <p:tav tm="0">
                                          <p:val>
                                            <p:fltVal val="0"/>
                                          </p:val>
                                        </p:tav>
                                        <p:tav tm="100000">
                                          <p:val>
                                            <p:strVal val="#ppt_w"/>
                                          </p:val>
                                        </p:tav>
                                      </p:tavLst>
                                    </p:anim>
                                    <p:anim calcmode="lin" valueType="num">
                                      <p:cBhvr>
                                        <p:cTn id="76" dur="2000" fill="hold"/>
                                        <p:tgtEl>
                                          <p:spTgt spid="25"/>
                                        </p:tgtEl>
                                        <p:attrNameLst>
                                          <p:attrName>ppt_h</p:attrName>
                                        </p:attrNameLst>
                                      </p:cBhvr>
                                      <p:tavLst>
                                        <p:tav tm="0">
                                          <p:val>
                                            <p:fltVal val="0"/>
                                          </p:val>
                                        </p:tav>
                                        <p:tav tm="100000">
                                          <p:val>
                                            <p:strVal val="#ppt_h"/>
                                          </p:val>
                                        </p:tav>
                                      </p:tavLst>
                                    </p:anim>
                                    <p:anim calcmode="lin" valueType="num">
                                      <p:cBhvr>
                                        <p:cTn id="77" dur="2000" fill="hold"/>
                                        <p:tgtEl>
                                          <p:spTgt spid="25"/>
                                        </p:tgtEl>
                                        <p:attrNameLst>
                                          <p:attrName>ppt_x</p:attrName>
                                        </p:attrNameLst>
                                      </p:cBhvr>
                                      <p:tavLst>
                                        <p:tav tm="0" fmla="#ppt_x+(cos(-2*pi*(1-$))*-#ppt_x-sin(-2*pi*(1-$))*(1-#ppt_y))*(1-$)">
                                          <p:val>
                                            <p:fltVal val="0"/>
                                          </p:val>
                                        </p:tav>
                                        <p:tav tm="100000">
                                          <p:val>
                                            <p:fltVal val="1"/>
                                          </p:val>
                                        </p:tav>
                                      </p:tavLst>
                                    </p:anim>
                                    <p:anim calcmode="lin" valueType="num">
                                      <p:cBhvr>
                                        <p:cTn id="78" dur="2000" fill="hold"/>
                                        <p:tgtEl>
                                          <p:spTgt spid="25"/>
                                        </p:tgtEl>
                                        <p:attrNameLst>
                                          <p:attrName>ppt_y</p:attrName>
                                        </p:attrNameLst>
                                      </p:cBhvr>
                                      <p:tavLst>
                                        <p:tav tm="0" fmla="#ppt_y+(sin(-2*pi*(1-$))*-#ppt_x+cos(-2*pi*(1-$))*(1-#ppt_y))*(1-$)">
                                          <p:val>
                                            <p:fltVal val="0"/>
                                          </p:val>
                                        </p:tav>
                                        <p:tav tm="100000">
                                          <p:val>
                                            <p:fltVal val="1"/>
                                          </p:val>
                                        </p:tav>
                                      </p:tavLst>
                                    </p:anim>
                                  </p:childTnLst>
                                </p:cTn>
                              </p:par>
                            </p:childTnLst>
                          </p:cTn>
                        </p:par>
                        <p:par>
                          <p:cTn id="79" fill="hold">
                            <p:stCondLst>
                              <p:cond delay="22000"/>
                            </p:stCondLst>
                            <p:childTnLst>
                              <p:par>
                                <p:cTn id="80" presetID="15" presetClass="entr" presetSubtype="0" fill="hold" nodeType="afterEffect">
                                  <p:stCondLst>
                                    <p:cond delay="0"/>
                                  </p:stCondLst>
                                  <p:childTnLst>
                                    <p:set>
                                      <p:cBhvr>
                                        <p:cTn id="81" dur="1" fill="hold">
                                          <p:stCondLst>
                                            <p:cond delay="0"/>
                                          </p:stCondLst>
                                        </p:cTn>
                                        <p:tgtEl>
                                          <p:spTgt spid="26"/>
                                        </p:tgtEl>
                                        <p:attrNameLst>
                                          <p:attrName>style.visibility</p:attrName>
                                        </p:attrNameLst>
                                      </p:cBhvr>
                                      <p:to>
                                        <p:strVal val="visible"/>
                                      </p:to>
                                    </p:set>
                                    <p:anim calcmode="lin" valueType="num">
                                      <p:cBhvr>
                                        <p:cTn id="82" dur="2000" fill="hold"/>
                                        <p:tgtEl>
                                          <p:spTgt spid="26"/>
                                        </p:tgtEl>
                                        <p:attrNameLst>
                                          <p:attrName>ppt_w</p:attrName>
                                        </p:attrNameLst>
                                      </p:cBhvr>
                                      <p:tavLst>
                                        <p:tav tm="0">
                                          <p:val>
                                            <p:fltVal val="0"/>
                                          </p:val>
                                        </p:tav>
                                        <p:tav tm="100000">
                                          <p:val>
                                            <p:strVal val="#ppt_w"/>
                                          </p:val>
                                        </p:tav>
                                      </p:tavLst>
                                    </p:anim>
                                    <p:anim calcmode="lin" valueType="num">
                                      <p:cBhvr>
                                        <p:cTn id="83" dur="2000" fill="hold"/>
                                        <p:tgtEl>
                                          <p:spTgt spid="26"/>
                                        </p:tgtEl>
                                        <p:attrNameLst>
                                          <p:attrName>ppt_h</p:attrName>
                                        </p:attrNameLst>
                                      </p:cBhvr>
                                      <p:tavLst>
                                        <p:tav tm="0">
                                          <p:val>
                                            <p:fltVal val="0"/>
                                          </p:val>
                                        </p:tav>
                                        <p:tav tm="100000">
                                          <p:val>
                                            <p:strVal val="#ppt_h"/>
                                          </p:val>
                                        </p:tav>
                                      </p:tavLst>
                                    </p:anim>
                                    <p:anim calcmode="lin" valueType="num">
                                      <p:cBhvr>
                                        <p:cTn id="84" dur="2000" fill="hold"/>
                                        <p:tgtEl>
                                          <p:spTgt spid="26"/>
                                        </p:tgtEl>
                                        <p:attrNameLst>
                                          <p:attrName>ppt_x</p:attrName>
                                        </p:attrNameLst>
                                      </p:cBhvr>
                                      <p:tavLst>
                                        <p:tav tm="0" fmla="#ppt_x+(cos(-2*pi*(1-$))*-#ppt_x-sin(-2*pi*(1-$))*(1-#ppt_y))*(1-$)">
                                          <p:val>
                                            <p:fltVal val="0"/>
                                          </p:val>
                                        </p:tav>
                                        <p:tav tm="100000">
                                          <p:val>
                                            <p:fltVal val="1"/>
                                          </p:val>
                                        </p:tav>
                                      </p:tavLst>
                                    </p:anim>
                                    <p:anim calcmode="lin" valueType="num">
                                      <p:cBhvr>
                                        <p:cTn id="85" dur="2000" fill="hold"/>
                                        <p:tgtEl>
                                          <p:spTgt spid="26"/>
                                        </p:tgtEl>
                                        <p:attrNameLst>
                                          <p:attrName>ppt_y</p:attrName>
                                        </p:attrNameLst>
                                      </p:cBhvr>
                                      <p:tavLst>
                                        <p:tav tm="0" fmla="#ppt_y+(sin(-2*pi*(1-$))*-#ppt_x+cos(-2*pi*(1-$))*(1-#ppt_y))*(1-$)">
                                          <p:val>
                                            <p:fltVal val="0"/>
                                          </p:val>
                                        </p:tav>
                                        <p:tav tm="100000">
                                          <p:val>
                                            <p:fltVal val="1"/>
                                          </p:val>
                                        </p:tav>
                                      </p:tavLst>
                                    </p:anim>
                                  </p:childTnLst>
                                </p:cTn>
                              </p:par>
                            </p:childTnLst>
                          </p:cTn>
                        </p:par>
                        <p:par>
                          <p:cTn id="86" fill="hold">
                            <p:stCondLst>
                              <p:cond delay="24000"/>
                            </p:stCondLst>
                            <p:childTnLst>
                              <p:par>
                                <p:cTn id="87" presetID="15" presetClass="entr" presetSubtype="0" fill="hold" nodeType="afterEffect">
                                  <p:stCondLst>
                                    <p:cond delay="0"/>
                                  </p:stCondLst>
                                  <p:childTnLst>
                                    <p:set>
                                      <p:cBhvr>
                                        <p:cTn id="88" dur="1" fill="hold">
                                          <p:stCondLst>
                                            <p:cond delay="0"/>
                                          </p:stCondLst>
                                        </p:cTn>
                                        <p:tgtEl>
                                          <p:spTgt spid="27"/>
                                        </p:tgtEl>
                                        <p:attrNameLst>
                                          <p:attrName>style.visibility</p:attrName>
                                        </p:attrNameLst>
                                      </p:cBhvr>
                                      <p:to>
                                        <p:strVal val="visible"/>
                                      </p:to>
                                    </p:set>
                                    <p:anim calcmode="lin" valueType="num">
                                      <p:cBhvr>
                                        <p:cTn id="89" dur="2000" fill="hold"/>
                                        <p:tgtEl>
                                          <p:spTgt spid="27"/>
                                        </p:tgtEl>
                                        <p:attrNameLst>
                                          <p:attrName>ppt_w</p:attrName>
                                        </p:attrNameLst>
                                      </p:cBhvr>
                                      <p:tavLst>
                                        <p:tav tm="0">
                                          <p:val>
                                            <p:fltVal val="0"/>
                                          </p:val>
                                        </p:tav>
                                        <p:tav tm="100000">
                                          <p:val>
                                            <p:strVal val="#ppt_w"/>
                                          </p:val>
                                        </p:tav>
                                      </p:tavLst>
                                    </p:anim>
                                    <p:anim calcmode="lin" valueType="num">
                                      <p:cBhvr>
                                        <p:cTn id="90" dur="2000" fill="hold"/>
                                        <p:tgtEl>
                                          <p:spTgt spid="27"/>
                                        </p:tgtEl>
                                        <p:attrNameLst>
                                          <p:attrName>ppt_h</p:attrName>
                                        </p:attrNameLst>
                                      </p:cBhvr>
                                      <p:tavLst>
                                        <p:tav tm="0">
                                          <p:val>
                                            <p:fltVal val="0"/>
                                          </p:val>
                                        </p:tav>
                                        <p:tav tm="100000">
                                          <p:val>
                                            <p:strVal val="#ppt_h"/>
                                          </p:val>
                                        </p:tav>
                                      </p:tavLst>
                                    </p:anim>
                                    <p:anim calcmode="lin" valueType="num">
                                      <p:cBhvr>
                                        <p:cTn id="91" dur="2000" fill="hold"/>
                                        <p:tgtEl>
                                          <p:spTgt spid="27"/>
                                        </p:tgtEl>
                                        <p:attrNameLst>
                                          <p:attrName>ppt_x</p:attrName>
                                        </p:attrNameLst>
                                      </p:cBhvr>
                                      <p:tavLst>
                                        <p:tav tm="0" fmla="#ppt_x+(cos(-2*pi*(1-$))*-#ppt_x-sin(-2*pi*(1-$))*(1-#ppt_y))*(1-$)">
                                          <p:val>
                                            <p:fltVal val="0"/>
                                          </p:val>
                                        </p:tav>
                                        <p:tav tm="100000">
                                          <p:val>
                                            <p:fltVal val="1"/>
                                          </p:val>
                                        </p:tav>
                                      </p:tavLst>
                                    </p:anim>
                                    <p:anim calcmode="lin" valueType="num">
                                      <p:cBhvr>
                                        <p:cTn id="92" dur="2000" fill="hold"/>
                                        <p:tgtEl>
                                          <p:spTgt spid="27"/>
                                        </p:tgtEl>
                                        <p:attrNameLst>
                                          <p:attrName>ppt_y</p:attrName>
                                        </p:attrNameLst>
                                      </p:cBhvr>
                                      <p:tavLst>
                                        <p:tav tm="0" fmla="#ppt_y+(sin(-2*pi*(1-$))*-#ppt_x+cos(-2*pi*(1-$))*(1-#ppt_y))*(1-$)">
                                          <p:val>
                                            <p:fltVal val="0"/>
                                          </p:val>
                                        </p:tav>
                                        <p:tav tm="100000">
                                          <p:val>
                                            <p:fltVal val="1"/>
                                          </p:val>
                                        </p:tav>
                                      </p:tavLst>
                                    </p:anim>
                                  </p:childTnLst>
                                </p:cTn>
                              </p:par>
                            </p:childTnLst>
                          </p:cTn>
                        </p:par>
                        <p:par>
                          <p:cTn id="93" fill="hold">
                            <p:stCondLst>
                              <p:cond delay="26000"/>
                            </p:stCondLst>
                            <p:childTnLst>
                              <p:par>
                                <p:cTn id="94" presetID="15" presetClass="entr" presetSubtype="0" fill="hold" nodeType="afterEffect">
                                  <p:stCondLst>
                                    <p:cond delay="0"/>
                                  </p:stCondLst>
                                  <p:childTnLst>
                                    <p:set>
                                      <p:cBhvr>
                                        <p:cTn id="95" dur="1" fill="hold">
                                          <p:stCondLst>
                                            <p:cond delay="0"/>
                                          </p:stCondLst>
                                        </p:cTn>
                                        <p:tgtEl>
                                          <p:spTgt spid="28"/>
                                        </p:tgtEl>
                                        <p:attrNameLst>
                                          <p:attrName>style.visibility</p:attrName>
                                        </p:attrNameLst>
                                      </p:cBhvr>
                                      <p:to>
                                        <p:strVal val="visible"/>
                                      </p:to>
                                    </p:set>
                                    <p:anim calcmode="lin" valueType="num">
                                      <p:cBhvr>
                                        <p:cTn id="96" dur="2000" fill="hold"/>
                                        <p:tgtEl>
                                          <p:spTgt spid="28"/>
                                        </p:tgtEl>
                                        <p:attrNameLst>
                                          <p:attrName>ppt_w</p:attrName>
                                        </p:attrNameLst>
                                      </p:cBhvr>
                                      <p:tavLst>
                                        <p:tav tm="0">
                                          <p:val>
                                            <p:fltVal val="0"/>
                                          </p:val>
                                        </p:tav>
                                        <p:tav tm="100000">
                                          <p:val>
                                            <p:strVal val="#ppt_w"/>
                                          </p:val>
                                        </p:tav>
                                      </p:tavLst>
                                    </p:anim>
                                    <p:anim calcmode="lin" valueType="num">
                                      <p:cBhvr>
                                        <p:cTn id="97" dur="2000" fill="hold"/>
                                        <p:tgtEl>
                                          <p:spTgt spid="28"/>
                                        </p:tgtEl>
                                        <p:attrNameLst>
                                          <p:attrName>ppt_h</p:attrName>
                                        </p:attrNameLst>
                                      </p:cBhvr>
                                      <p:tavLst>
                                        <p:tav tm="0">
                                          <p:val>
                                            <p:fltVal val="0"/>
                                          </p:val>
                                        </p:tav>
                                        <p:tav tm="100000">
                                          <p:val>
                                            <p:strVal val="#ppt_h"/>
                                          </p:val>
                                        </p:tav>
                                      </p:tavLst>
                                    </p:anim>
                                    <p:anim calcmode="lin" valueType="num">
                                      <p:cBhvr>
                                        <p:cTn id="98" dur="2000" fill="hold"/>
                                        <p:tgtEl>
                                          <p:spTgt spid="28"/>
                                        </p:tgtEl>
                                        <p:attrNameLst>
                                          <p:attrName>ppt_x</p:attrName>
                                        </p:attrNameLst>
                                      </p:cBhvr>
                                      <p:tavLst>
                                        <p:tav tm="0" fmla="#ppt_x+(cos(-2*pi*(1-$))*-#ppt_x-sin(-2*pi*(1-$))*(1-#ppt_y))*(1-$)">
                                          <p:val>
                                            <p:fltVal val="0"/>
                                          </p:val>
                                        </p:tav>
                                        <p:tav tm="100000">
                                          <p:val>
                                            <p:fltVal val="1"/>
                                          </p:val>
                                        </p:tav>
                                      </p:tavLst>
                                    </p:anim>
                                    <p:anim calcmode="lin" valueType="num">
                                      <p:cBhvr>
                                        <p:cTn id="99" dur="2000" fill="hold"/>
                                        <p:tgtEl>
                                          <p:spTgt spid="28"/>
                                        </p:tgtEl>
                                        <p:attrNameLst>
                                          <p:attrName>ppt_y</p:attrName>
                                        </p:attrNameLst>
                                      </p:cBhvr>
                                      <p:tavLst>
                                        <p:tav tm="0" fmla="#ppt_y+(sin(-2*pi*(1-$))*-#ppt_x+cos(-2*pi*(1-$))*(1-#ppt_y))*(1-$)">
                                          <p:val>
                                            <p:fltVal val="0"/>
                                          </p:val>
                                        </p:tav>
                                        <p:tav tm="100000">
                                          <p:val>
                                            <p:fltVal val="1"/>
                                          </p:val>
                                        </p:tav>
                                      </p:tavLst>
                                    </p:anim>
                                  </p:childTnLst>
                                </p:cTn>
                              </p:par>
                            </p:childTnLst>
                          </p:cTn>
                        </p:par>
                        <p:par>
                          <p:cTn id="100" fill="hold">
                            <p:stCondLst>
                              <p:cond delay="28000"/>
                            </p:stCondLst>
                            <p:childTnLst>
                              <p:par>
                                <p:cTn id="101" presetID="29" presetClass="entr" presetSubtype="0" fill="hold" nodeType="afterEffect">
                                  <p:stCondLst>
                                    <p:cond delay="0"/>
                                  </p:stCondLst>
                                  <p:childTnLst>
                                    <p:set>
                                      <p:cBhvr>
                                        <p:cTn id="102" dur="1" fill="hold">
                                          <p:stCondLst>
                                            <p:cond delay="0"/>
                                          </p:stCondLst>
                                        </p:cTn>
                                        <p:tgtEl>
                                          <p:spTgt spid="80902"/>
                                        </p:tgtEl>
                                        <p:attrNameLst>
                                          <p:attrName>style.visibility</p:attrName>
                                        </p:attrNameLst>
                                      </p:cBhvr>
                                      <p:to>
                                        <p:strVal val="visible"/>
                                      </p:to>
                                    </p:set>
                                    <p:anim calcmode="lin" valueType="num">
                                      <p:cBhvr>
                                        <p:cTn id="103" dur="2000" fill="hold"/>
                                        <p:tgtEl>
                                          <p:spTgt spid="80902"/>
                                        </p:tgtEl>
                                        <p:attrNameLst>
                                          <p:attrName>ppt_x</p:attrName>
                                        </p:attrNameLst>
                                      </p:cBhvr>
                                      <p:tavLst>
                                        <p:tav tm="0">
                                          <p:val>
                                            <p:strVal val="#ppt_x-.2"/>
                                          </p:val>
                                        </p:tav>
                                        <p:tav tm="100000">
                                          <p:val>
                                            <p:strVal val="#ppt_x"/>
                                          </p:val>
                                        </p:tav>
                                      </p:tavLst>
                                    </p:anim>
                                    <p:anim calcmode="lin" valueType="num">
                                      <p:cBhvr>
                                        <p:cTn id="104" dur="2000" fill="hold"/>
                                        <p:tgtEl>
                                          <p:spTgt spid="80902"/>
                                        </p:tgtEl>
                                        <p:attrNameLst>
                                          <p:attrName>ppt_y</p:attrName>
                                        </p:attrNameLst>
                                      </p:cBhvr>
                                      <p:tavLst>
                                        <p:tav tm="0">
                                          <p:val>
                                            <p:strVal val="#ppt_y"/>
                                          </p:val>
                                        </p:tav>
                                        <p:tav tm="100000">
                                          <p:val>
                                            <p:strVal val="#ppt_y"/>
                                          </p:val>
                                        </p:tav>
                                      </p:tavLst>
                                    </p:anim>
                                    <p:animEffect transition="in" filter="wipe(right)" prLst="gradientSize: 0.1">
                                      <p:cBhvr>
                                        <p:cTn id="105" dur="2000"/>
                                        <p:tgtEl>
                                          <p:spTgt spid="809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3B2519"/>
            </a:gs>
            <a:gs pos="30000">
              <a:srgbClr val="D49E6C"/>
            </a:gs>
            <a:gs pos="70000">
              <a:srgbClr val="A65528"/>
            </a:gs>
            <a:gs pos="100000">
              <a:srgbClr val="663012"/>
            </a:gs>
          </a:gsLst>
          <a:lin ang="10800000" scaled="1"/>
        </a:gradFill>
        <a:effectLst/>
      </p:bgPr>
    </p:bg>
    <p:spTree>
      <p:nvGrpSpPr>
        <p:cNvPr id="1" name=""/>
        <p:cNvGrpSpPr/>
        <p:nvPr/>
      </p:nvGrpSpPr>
      <p:grpSpPr>
        <a:xfrm>
          <a:off x="0" y="0"/>
          <a:ext cx="0" cy="0"/>
          <a:chOff x="0" y="0"/>
          <a:chExt cx="0" cy="0"/>
        </a:xfrm>
      </p:grpSpPr>
      <p:pic>
        <p:nvPicPr>
          <p:cNvPr id="2" name="1 Imagen" descr="model-presents-chocolate-dress-24c3-diaporama.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pic>
        <p:nvPicPr>
          <p:cNvPr id="3" name="2 Imagen" descr="model-presents-chocolate-dress-24c3-diaporama.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2/3*#ppt_w"/>
                                          </p:val>
                                        </p:tav>
                                        <p:tav tm="100000">
                                          <p:val>
                                            <p:strVal val="#ppt_w"/>
                                          </p:val>
                                        </p:tav>
                                      </p:tavLst>
                                    </p:anim>
                                    <p:anim calcmode="lin" valueType="num">
                                      <p:cBhvr>
                                        <p:cTn id="8" dur="3000" fill="hold"/>
                                        <p:tgtEl>
                                          <p:spTgt spid="2"/>
                                        </p:tgtEl>
                                        <p:attrNameLst>
                                          <p:attrName>ppt_h</p:attrName>
                                        </p:attrNameLst>
                                      </p:cBhvr>
                                      <p:tavLst>
                                        <p:tav tm="0">
                                          <p:val>
                                            <p:strVal val="2/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2/3*#ppt_w"/>
                                          </p:val>
                                        </p:tav>
                                        <p:tav tm="100000">
                                          <p:val>
                                            <p:strVal val="#ppt_w"/>
                                          </p:val>
                                        </p:tav>
                                      </p:tavLst>
                                    </p:anim>
                                    <p:anim calcmode="lin" valueType="num">
                                      <p:cBhvr>
                                        <p:cTn id="12" dur="3000" fill="hold"/>
                                        <p:tgtEl>
                                          <p:spTgt spid="3"/>
                                        </p:tgtEl>
                                        <p:attrNameLst>
                                          <p:attrName>ppt_h</p:attrName>
                                        </p:attrNameLst>
                                      </p:cBhvr>
                                      <p:tavLst>
                                        <p:tav tm="0">
                                          <p:val>
                                            <p:strVal val="2/3*#ppt_h"/>
                                          </p:val>
                                        </p:tav>
                                        <p:tav tm="100000">
                                          <p:val>
                                            <p:strVal val="#ppt_h"/>
                                          </p:val>
                                        </p:tav>
                                      </p:tavLst>
                                    </p:anim>
                                  </p:childTnLst>
                                </p:cTn>
                              </p:par>
                              <p:par>
                                <p:cTn id="13" presetID="4" presetClass="entr" presetSubtype="32"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box(out)">
                                      <p:cBhvr>
                                        <p:cTn id="15" dur="3000"/>
                                        <p:tgtEl>
                                          <p:spTgt spid="3"/>
                                        </p:tgtEl>
                                      </p:cBhvr>
                                    </p:animEffect>
                                  </p:childTnLst>
                                </p:cTn>
                              </p:par>
                              <p:par>
                                <p:cTn id="16" presetID="8" presetClass="entr" presetSubtype="32"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diamond(out)">
                                      <p:cBhvr>
                                        <p:cTn id="18" dur="4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hocolate-Wallpaper-37.jpg"/>
          <p:cNvPicPr>
            <a:picLocks noChangeAspect="1"/>
          </p:cNvPicPr>
          <p:nvPr/>
        </p:nvPicPr>
        <p:blipFill>
          <a:blip r:embed="rId2"/>
          <a:stretch>
            <a:fillRect/>
          </a:stretch>
        </p:blipFill>
        <p:spPr>
          <a:xfrm>
            <a:off x="0" y="0"/>
            <a:ext cx="9144000" cy="6858000"/>
          </a:xfrm>
          <a:prstGeom prst="rect">
            <a:avLst/>
          </a:prstGeom>
        </p:spPr>
      </p:pic>
      <p:sp>
        <p:nvSpPr>
          <p:cNvPr id="4" name="3 CuadroTexto"/>
          <p:cNvSpPr txBox="1"/>
          <p:nvPr/>
        </p:nvSpPr>
        <p:spPr>
          <a:xfrm>
            <a:off x="4786314" y="785794"/>
            <a:ext cx="3245055" cy="1077218"/>
          </a:xfrm>
          <a:prstGeom prst="rect">
            <a:avLst/>
          </a:prstGeom>
          <a:noFill/>
        </p:spPr>
        <p:txBody>
          <a:bodyPr wrap="none" rtlCol="0">
            <a:spAutoFit/>
          </a:bodyPr>
          <a:lstStyle/>
          <a:p>
            <a:pPr algn="ctr"/>
            <a:r>
              <a:rPr lang="es-ES" sz="2400" b="1" dirty="0" smtClean="0">
                <a:solidFill>
                  <a:schemeClr val="bg1"/>
                </a:solidFill>
                <a:latin typeface="Broadway" pitchFamily="82" charset="0"/>
              </a:rPr>
              <a:t>El </a:t>
            </a:r>
            <a:r>
              <a:rPr lang="es-ES" sz="2400" b="1" dirty="0" smtClean="0">
                <a:solidFill>
                  <a:sysClr val="windowText" lastClr="000000"/>
                </a:solidFill>
                <a:latin typeface="Broadway" pitchFamily="82" charset="0"/>
              </a:rPr>
              <a:t>chocolate que…</a:t>
            </a:r>
          </a:p>
          <a:p>
            <a:pPr algn="ctr"/>
            <a:r>
              <a:rPr lang="es-ES" sz="2400" b="1" dirty="0" smtClean="0">
                <a:solidFill>
                  <a:sysClr val="windowText" lastClr="000000"/>
                </a:solidFill>
                <a:latin typeface="Broadway" pitchFamily="82" charset="0"/>
              </a:rPr>
              <a:t> 'se lleva puesto'</a:t>
            </a:r>
          </a:p>
          <a:p>
            <a:pPr algn="ctr"/>
            <a:endParaRPr lang="es-ES" sz="1400" dirty="0">
              <a:latin typeface="Broadway" pitchFamily="82" charset="0"/>
            </a:endParaRPr>
          </a:p>
        </p:txBody>
      </p:sp>
      <p:sp>
        <p:nvSpPr>
          <p:cNvPr id="5" name="4 CuadroTexto"/>
          <p:cNvSpPr txBox="1"/>
          <p:nvPr/>
        </p:nvSpPr>
        <p:spPr>
          <a:xfrm>
            <a:off x="4572000" y="1928802"/>
            <a:ext cx="4000528" cy="2246769"/>
          </a:xfrm>
          <a:prstGeom prst="rect">
            <a:avLst/>
          </a:prstGeom>
          <a:noFill/>
        </p:spPr>
        <p:txBody>
          <a:bodyPr wrap="square" rtlCol="0">
            <a:spAutoFit/>
          </a:bodyPr>
          <a:lstStyle/>
          <a:p>
            <a:pPr algn="ctr"/>
            <a:r>
              <a:rPr lang="es-ES" sz="2000" b="1" dirty="0" smtClean="0">
                <a:solidFill>
                  <a:schemeClr val="bg1"/>
                </a:solidFill>
                <a:latin typeface="Agency FB" pitchFamily="34" charset="0"/>
              </a:rPr>
              <a:t>Las ingeniosas y deliciosas creaciones fueron exhibidas en el Salón de Chocolate de París, Francia.</a:t>
            </a:r>
          </a:p>
          <a:p>
            <a:pPr algn="ctr"/>
            <a:r>
              <a:rPr lang="es-ES" sz="2000" b="1" dirty="0" smtClean="0">
                <a:solidFill>
                  <a:schemeClr val="bg1"/>
                </a:solidFill>
                <a:latin typeface="Agency FB" pitchFamily="34" charset="0"/>
              </a:rPr>
              <a:t>París celebra </a:t>
            </a:r>
            <a:r>
              <a:rPr lang="es-ES" sz="2000" b="1" dirty="0" smtClean="0">
                <a:solidFill>
                  <a:schemeClr val="bg1"/>
                </a:solidFill>
                <a:latin typeface="Agency FB" pitchFamily="34" charset="0"/>
              </a:rPr>
              <a:t>su </a:t>
            </a:r>
            <a:r>
              <a:rPr lang="es-ES" sz="2000" b="1" dirty="0" smtClean="0">
                <a:solidFill>
                  <a:schemeClr val="bg1"/>
                </a:solidFill>
                <a:latin typeface="Agency FB" pitchFamily="34" charset="0"/>
              </a:rPr>
              <a:t>famoso '</a:t>
            </a:r>
            <a:r>
              <a:rPr lang="es-ES" sz="2000" b="1" dirty="0" err="1" smtClean="0">
                <a:solidFill>
                  <a:schemeClr val="bg1"/>
                </a:solidFill>
                <a:latin typeface="Agency FB" pitchFamily="34" charset="0"/>
              </a:rPr>
              <a:t>Salon</a:t>
            </a:r>
            <a:r>
              <a:rPr lang="es-ES" sz="2000" b="1" dirty="0" smtClean="0">
                <a:solidFill>
                  <a:schemeClr val="bg1"/>
                </a:solidFill>
                <a:latin typeface="Agency FB" pitchFamily="34" charset="0"/>
              </a:rPr>
              <a:t> du </a:t>
            </a:r>
            <a:r>
              <a:rPr lang="es-ES" sz="2000" b="1" dirty="0" err="1" smtClean="0">
                <a:solidFill>
                  <a:schemeClr val="bg1"/>
                </a:solidFill>
                <a:latin typeface="Agency FB" pitchFamily="34" charset="0"/>
              </a:rPr>
              <a:t>Chocolat</a:t>
            </a:r>
            <a:r>
              <a:rPr lang="es-ES" sz="2000" b="1" dirty="0" smtClean="0">
                <a:solidFill>
                  <a:schemeClr val="bg1"/>
                </a:solidFill>
                <a:latin typeface="Agency FB" pitchFamily="34" charset="0"/>
              </a:rPr>
              <a:t>' con numerosas actividades para los más golosos y un desfile tan dulce como original</a:t>
            </a:r>
          </a:p>
          <a:p>
            <a:pPr algn="ctr"/>
            <a:endParaRPr lang="es-ES" sz="2000" b="1" dirty="0">
              <a:solidFill>
                <a:schemeClr val="bg1"/>
              </a:solidFill>
              <a:latin typeface="Agency FB" pitchFamily="34" charset="0"/>
            </a:endParaRPr>
          </a:p>
        </p:txBody>
      </p:sp>
    </p:spTree>
  </p:cSld>
  <p:clrMapOvr>
    <a:masterClrMapping/>
  </p:clrMapOvr>
  <p:transition advTm="2000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B2519"/>
            </a:gs>
            <a:gs pos="30000">
              <a:srgbClr val="D49E6C"/>
            </a:gs>
            <a:gs pos="70000">
              <a:srgbClr val="A65528"/>
            </a:gs>
            <a:gs pos="100000">
              <a:srgbClr val="663012"/>
            </a:gs>
          </a:gsLst>
          <a:lin ang="10800000" scaled="1"/>
          <a:tileRect/>
        </a:gradFill>
        <a:effectLst/>
      </p:bgPr>
    </p:bg>
    <p:spTree>
      <p:nvGrpSpPr>
        <p:cNvPr id="1" name=""/>
        <p:cNvGrpSpPr/>
        <p:nvPr/>
      </p:nvGrpSpPr>
      <p:grpSpPr>
        <a:xfrm>
          <a:off x="0" y="0"/>
          <a:ext cx="0" cy="0"/>
          <a:chOff x="0" y="0"/>
          <a:chExt cx="0" cy="0"/>
        </a:xfrm>
      </p:grpSpPr>
      <p:pic>
        <p:nvPicPr>
          <p:cNvPr id="2" name="1 Imagen" descr="1900646-000-par8314300.jpg"/>
          <p:cNvPicPr>
            <a:picLocks noGrp="1" noChangeAspect="1"/>
          </p:cNvPicPr>
          <p:nvPr isPhoto="1"/>
        </p:nvPicPr>
        <p:blipFill>
          <a:blip r:embed="rId2">
            <a:lum/>
          </a:blip>
          <a:stretch>
            <a:fillRect/>
          </a:stretch>
        </p:blipFill>
        <p:spPr>
          <a:xfrm>
            <a:off x="0" y="12700"/>
            <a:ext cx="9144000" cy="6845300"/>
          </a:xfrm>
          <a:prstGeom prst="rect">
            <a:avLst/>
          </a:prstGeom>
          <a:noFill/>
          <a:ln>
            <a:noFill/>
          </a:ln>
        </p:spPr>
      </p:pic>
      <p:pic>
        <p:nvPicPr>
          <p:cNvPr id="3" name="2 Imagen" descr="1900646-000-par8314300.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0"/>
                                  </p:stCondLst>
                                  <p:childTnLst>
                                    <p:anim calcmode="lin" valueType="num">
                                      <p:cBhvr>
                                        <p:cTn id="6" dur="5000"/>
                                        <p:tgtEl>
                                          <p:spTgt spid="3"/>
                                        </p:tgtEl>
                                        <p:attrNameLst>
                                          <p:attrName>ppt_w</p:attrName>
                                        </p:attrNameLst>
                                      </p:cBhvr>
                                      <p:tavLst>
                                        <p:tav tm="0">
                                          <p:val>
                                            <p:strVal val="ppt_w"/>
                                          </p:val>
                                        </p:tav>
                                        <p:tav tm="100000">
                                          <p:val>
                                            <p:fltVal val="0"/>
                                          </p:val>
                                        </p:tav>
                                      </p:tavLst>
                                    </p:anim>
                                    <p:anim calcmode="lin" valueType="num">
                                      <p:cBhvr>
                                        <p:cTn id="7" dur="5000"/>
                                        <p:tgtEl>
                                          <p:spTgt spid="3"/>
                                        </p:tgtEl>
                                        <p:attrNameLst>
                                          <p:attrName>ppt_h</p:attrName>
                                        </p:attrNameLst>
                                      </p:cBhvr>
                                      <p:tavLst>
                                        <p:tav tm="0">
                                          <p:val>
                                            <p:strVal val="ppt_h"/>
                                          </p:val>
                                        </p:tav>
                                        <p:tav tm="100000">
                                          <p:val>
                                            <p:fltVal val="0"/>
                                          </p:val>
                                        </p:tav>
                                      </p:tavLst>
                                    </p:anim>
                                    <p:set>
                                      <p:cBhvr>
                                        <p:cTn id="8" dur="1" fill="hold">
                                          <p:stCondLst>
                                            <p:cond delay="4999"/>
                                          </p:stCondLst>
                                        </p:cTn>
                                        <p:tgtEl>
                                          <p:spTgt spid="3"/>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5000" fill="hold"/>
                                        <p:tgtEl>
                                          <p:spTgt spid="2"/>
                                        </p:tgtEl>
                                        <p:attrNameLst>
                                          <p:attrName>ppt_w</p:attrName>
                                        </p:attrNameLst>
                                      </p:cBhvr>
                                      <p:tavLst>
                                        <p:tav tm="0">
                                          <p:val>
                                            <p:strVal val="4/3*#ppt_w"/>
                                          </p:val>
                                        </p:tav>
                                        <p:tav tm="100000">
                                          <p:val>
                                            <p:strVal val="#ppt_w"/>
                                          </p:val>
                                        </p:tav>
                                      </p:tavLst>
                                    </p:anim>
                                    <p:anim calcmode="lin" valueType="num">
                                      <p:cBhvr>
                                        <p:cTn id="15" dur="5000" fill="hold"/>
                                        <p:tgtEl>
                                          <p:spTgt spid="2"/>
                                        </p:tgtEl>
                                        <p:attrNameLst>
                                          <p:attrName>ppt_h</p:attrName>
                                        </p:attrNameLst>
                                      </p:cBhvr>
                                      <p:tavLst>
                                        <p:tav tm="0">
                                          <p:val>
                                            <p:strVal val="4/3*#ppt_h"/>
                                          </p:val>
                                        </p:tav>
                                        <p:tav tm="100000">
                                          <p:val>
                                            <p:strVal val="#ppt_h"/>
                                          </p:val>
                                        </p:tav>
                                      </p:tavLst>
                                    </p:anim>
                                  </p:childTnLst>
                                </p:cTn>
                              </p:par>
                              <p:par>
                                <p:cTn id="16" presetID="21" presetClass="entr" presetSubtype="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wheel(8)">
                                      <p:cBhvr>
                                        <p:cTn id="18"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hocolate-Wallpaper-37.jpg"/>
          <p:cNvPicPr>
            <a:picLocks noChangeAspect="1"/>
          </p:cNvPicPr>
          <p:nvPr/>
        </p:nvPicPr>
        <p:blipFill>
          <a:blip r:embed="rId2"/>
          <a:stretch>
            <a:fillRect/>
          </a:stretch>
        </p:blipFill>
        <p:spPr>
          <a:xfrm>
            <a:off x="0" y="0"/>
            <a:ext cx="9144000" cy="6858000"/>
          </a:xfrm>
          <a:prstGeom prst="rect">
            <a:avLst/>
          </a:prstGeom>
        </p:spPr>
      </p:pic>
      <p:sp>
        <p:nvSpPr>
          <p:cNvPr id="4" name="3 CuadroTexto"/>
          <p:cNvSpPr txBox="1"/>
          <p:nvPr/>
        </p:nvSpPr>
        <p:spPr>
          <a:xfrm>
            <a:off x="5000628" y="428604"/>
            <a:ext cx="3500462" cy="4708981"/>
          </a:xfrm>
          <a:prstGeom prst="rect">
            <a:avLst/>
          </a:prstGeom>
          <a:noFill/>
        </p:spPr>
        <p:txBody>
          <a:bodyPr wrap="square" rtlCol="0">
            <a:spAutoFit/>
          </a:bodyPr>
          <a:lstStyle/>
          <a:p>
            <a:pPr algn="ctr"/>
            <a:r>
              <a:rPr lang="es-ES" sz="2000" b="1" dirty="0" smtClean="0">
                <a:solidFill>
                  <a:schemeClr val="bg1"/>
                </a:solidFill>
                <a:latin typeface="Agency FB" pitchFamily="34" charset="0"/>
              </a:rPr>
              <a:t>París ha vuelto a ‘vestirse’ de chocolate. Y lo ha hecho en el sentido más literal de la palabra gracias a la celebración de una nueva edición de ‘Chocolate </a:t>
            </a:r>
            <a:r>
              <a:rPr lang="es-ES" sz="2000" b="1" dirty="0" err="1" smtClean="0">
                <a:solidFill>
                  <a:schemeClr val="bg1"/>
                </a:solidFill>
                <a:latin typeface="Agency FB" pitchFamily="34" charset="0"/>
              </a:rPr>
              <a:t>Fashión</a:t>
            </a:r>
            <a:r>
              <a:rPr lang="es-ES" sz="2000" b="1" dirty="0" smtClean="0">
                <a:solidFill>
                  <a:schemeClr val="bg1"/>
                </a:solidFill>
                <a:latin typeface="Agency FB" pitchFamily="34" charset="0"/>
              </a:rPr>
              <a:t> </a:t>
            </a:r>
            <a:r>
              <a:rPr lang="es-ES" sz="2000" b="1" dirty="0" smtClean="0">
                <a:solidFill>
                  <a:schemeClr val="bg1"/>
                </a:solidFill>
                <a:latin typeface="Agency FB" pitchFamily="34" charset="0"/>
              </a:rPr>
              <a:t>Show’. Se trata de una de las actividades que acapara mayor atención </a:t>
            </a:r>
            <a:r>
              <a:rPr lang="es-ES" sz="2000" b="1" dirty="0" smtClean="0">
                <a:solidFill>
                  <a:schemeClr val="bg1"/>
                </a:solidFill>
                <a:latin typeface="Agency FB" pitchFamily="34" charset="0"/>
              </a:rPr>
              <a:t>que </a:t>
            </a:r>
            <a:r>
              <a:rPr lang="es-ES" sz="2000" b="1" dirty="0" smtClean="0">
                <a:solidFill>
                  <a:schemeClr val="bg1"/>
                </a:solidFill>
                <a:latin typeface="Agency FB" pitchFamily="34" charset="0"/>
              </a:rPr>
              <a:t>cada otoño acoge la Ciudad </a:t>
            </a:r>
            <a:r>
              <a:rPr lang="es-ES" sz="2000" b="1" dirty="0" smtClean="0">
                <a:solidFill>
                  <a:schemeClr val="bg1"/>
                </a:solidFill>
                <a:latin typeface="Agency FB" pitchFamily="34" charset="0"/>
              </a:rPr>
              <a:t>de la Luz </a:t>
            </a:r>
            <a:r>
              <a:rPr lang="es-ES" sz="2000" b="1" dirty="0" smtClean="0">
                <a:solidFill>
                  <a:schemeClr val="bg1"/>
                </a:solidFill>
                <a:latin typeface="Agency FB" pitchFamily="34" charset="0"/>
              </a:rPr>
              <a:t>. Un lugar diseñado para conocer y descubrir el mercado y la industria del chocolate y el cacao alrededor del mundo: desde materias primas, hasta otros  ingredientes, materiales o equipamientos.</a:t>
            </a:r>
          </a:p>
          <a:p>
            <a:pPr algn="ctr"/>
            <a:endParaRPr lang="es-ES" sz="2000" b="1" dirty="0" smtClean="0">
              <a:solidFill>
                <a:schemeClr val="bg1"/>
              </a:solidFill>
              <a:latin typeface="Agency FB" pitchFamily="34" charset="0"/>
            </a:endParaRPr>
          </a:p>
          <a:p>
            <a:pPr algn="ctr"/>
            <a:endParaRPr lang="es-ES" sz="2000" b="1" dirty="0">
              <a:solidFill>
                <a:schemeClr val="bg1"/>
              </a:solidFill>
              <a:latin typeface="Agency FB" pitchFamily="34" charset="0"/>
            </a:endParaRPr>
          </a:p>
        </p:txBody>
      </p:sp>
    </p:spTree>
  </p:cSld>
  <p:clrMapOvr>
    <a:masterClrMapping/>
  </p:clrMapOvr>
  <p:transition advTm="3500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020285-cindy-fabre-le-defile-de-robes-en-950x0-2.jpg"/>
          <p:cNvPicPr>
            <a:picLocks noGrp="1" noChangeAspect="1"/>
          </p:cNvPicPr>
          <p:nvPr isPhoto="1"/>
        </p:nvPicPr>
        <p:blipFill>
          <a:blip r:embed="rId2">
            <a:lum/>
          </a:blip>
          <a:stretch>
            <a:fillRect/>
          </a:stretch>
        </p:blipFill>
        <p:spPr>
          <a:xfrm>
            <a:off x="1905000" y="0"/>
            <a:ext cx="5334000" cy="6858000"/>
          </a:xfrm>
          <a:prstGeom prst="rect">
            <a:avLst/>
          </a:prstGeom>
          <a:noFill/>
          <a:ln>
            <a:noFill/>
          </a:ln>
        </p:spPr>
      </p:pic>
      <p:sp>
        <p:nvSpPr>
          <p:cNvPr id="3" name="2 Rectángulo"/>
          <p:cNvSpPr/>
          <p:nvPr/>
        </p:nvSpPr>
        <p:spPr>
          <a:xfrm>
            <a:off x="0" y="0"/>
            <a:ext cx="1857356" cy="6858000"/>
          </a:xfrm>
          <a:prstGeom prst="rect">
            <a:avLst/>
          </a:prstGeom>
          <a:blipFill dpi="0" rotWithShape="1">
            <a:blip r:embed="rId3">
              <a:duotone>
                <a:prstClr val="black"/>
                <a:schemeClr val="accent6">
                  <a:tint val="45000"/>
                  <a:satMod val="400000"/>
                </a:schemeClr>
              </a:duotone>
              <a:lum contrast="3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7286644" y="0"/>
            <a:ext cx="1857356" cy="6858000"/>
          </a:xfrm>
          <a:prstGeom prst="rect">
            <a:avLst/>
          </a:prstGeom>
          <a:blipFill dpi="0" rotWithShape="1">
            <a:blip r:embed="rId3">
              <a:duotone>
                <a:prstClr val="black"/>
                <a:schemeClr val="accent6">
                  <a:tint val="45000"/>
                  <a:satMod val="400000"/>
                </a:schemeClr>
              </a:duotone>
              <a:lum contrast="3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out)">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_e4c7a_14ebb604_XXL.jpg"/>
          <p:cNvPicPr>
            <a:picLocks noGrp="1" noChangeAspect="1"/>
          </p:cNvPicPr>
          <p:nvPr isPhoto="1"/>
        </p:nvPicPr>
        <p:blipFill>
          <a:blip r:embed="rId2">
            <a:lum/>
          </a:blip>
          <a:stretch>
            <a:fillRect/>
          </a:stretch>
        </p:blipFill>
        <p:spPr>
          <a:xfrm>
            <a:off x="1139825" y="0"/>
            <a:ext cx="6862763" cy="6858000"/>
          </a:xfrm>
          <a:prstGeom prst="rect">
            <a:avLst/>
          </a:prstGeom>
          <a:noFill/>
          <a:ln>
            <a:noFill/>
          </a:ln>
        </p:spPr>
      </p:pic>
      <p:sp>
        <p:nvSpPr>
          <p:cNvPr id="5" name="4 Rectángulo"/>
          <p:cNvSpPr/>
          <p:nvPr/>
        </p:nvSpPr>
        <p:spPr>
          <a:xfrm>
            <a:off x="0" y="0"/>
            <a:ext cx="1071538"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001024" y="0"/>
            <a:ext cx="1142976"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2/3*#ppt_w"/>
                                          </p:val>
                                        </p:tav>
                                        <p:tav tm="100000">
                                          <p:val>
                                            <p:strVal val="#ppt_w"/>
                                          </p:val>
                                        </p:tav>
                                      </p:tavLst>
                                    </p:anim>
                                    <p:anim calcmode="lin" valueType="num">
                                      <p:cBhvr>
                                        <p:cTn id="8" dur="3000" fill="hold"/>
                                        <p:tgtEl>
                                          <p:spTgt spid="2"/>
                                        </p:tgtEl>
                                        <p:attrNameLst>
                                          <p:attrName>ppt_h</p:attrName>
                                        </p:attrNameLst>
                                      </p:cBhvr>
                                      <p:tavLst>
                                        <p:tav tm="0">
                                          <p:val>
                                            <p:strVal val="2/3*#ppt_h"/>
                                          </p:val>
                                        </p:tav>
                                        <p:tav tm="100000">
                                          <p:val>
                                            <p:strVal val="#ppt_h"/>
                                          </p:val>
                                        </p:tav>
                                      </p:tavLst>
                                    </p:anim>
                                  </p:childTnLst>
                                </p:cTn>
                              </p:par>
                              <p:par>
                                <p:cTn id="9" presetID="16" presetClass="entr" presetSubtype="42"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barn(outHorizontal)">
                                      <p:cBhvr>
                                        <p:cTn id="11"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hocolate-Wallpaper-37.jpg"/>
          <p:cNvPicPr>
            <a:picLocks noChangeAspect="1"/>
          </p:cNvPicPr>
          <p:nvPr/>
        </p:nvPicPr>
        <p:blipFill>
          <a:blip r:embed="rId2"/>
          <a:stretch>
            <a:fillRect/>
          </a:stretch>
        </p:blipFill>
        <p:spPr>
          <a:xfrm>
            <a:off x="0" y="0"/>
            <a:ext cx="9144000" cy="6858000"/>
          </a:xfrm>
          <a:prstGeom prst="rect">
            <a:avLst/>
          </a:prstGeom>
        </p:spPr>
      </p:pic>
      <p:sp>
        <p:nvSpPr>
          <p:cNvPr id="4" name="3 CuadroTexto"/>
          <p:cNvSpPr txBox="1"/>
          <p:nvPr/>
        </p:nvSpPr>
        <p:spPr>
          <a:xfrm>
            <a:off x="4786314" y="571480"/>
            <a:ext cx="3714776" cy="5293757"/>
          </a:xfrm>
          <a:prstGeom prst="rect">
            <a:avLst/>
          </a:prstGeom>
          <a:noFill/>
        </p:spPr>
        <p:txBody>
          <a:bodyPr wrap="square" rtlCol="0">
            <a:spAutoFit/>
          </a:bodyPr>
          <a:lstStyle/>
          <a:p>
            <a:pPr algn="ctr"/>
            <a:r>
              <a:rPr lang="es-ES" sz="2000" b="1" dirty="0" smtClean="0">
                <a:solidFill>
                  <a:schemeClr val="bg1"/>
                </a:solidFill>
                <a:latin typeface="Agency FB" pitchFamily="34" charset="0"/>
              </a:rPr>
              <a:t>El sector del </a:t>
            </a:r>
            <a:r>
              <a:rPr lang="es-ES" sz="2000" b="1" dirty="0" smtClean="0">
                <a:solidFill>
                  <a:schemeClr val="bg1"/>
                </a:solidFill>
                <a:latin typeface="Agency FB" pitchFamily="34" charset="0"/>
              </a:rPr>
              <a:t>chocolate, que está en constante renovación e innovación, buscando nuevos sabores y texturas que ofrecer a los consumidores. Fruto de esta creatividad, se realiza en todas las ediciones de este salón un peculiar desfile de moda en el que los vestidos de los modelos están elaborados con este dulce producto. Desde luego, una muestra de que las aplicaciones del chocolate llegan tan lejos hasta donde nos lleve nuestra imaginación.</a:t>
            </a:r>
          </a:p>
          <a:p>
            <a:pPr algn="ctr"/>
            <a:r>
              <a:rPr lang="es-ES" sz="2000" b="1" dirty="0" smtClean="0">
                <a:solidFill>
                  <a:schemeClr val="bg1"/>
                </a:solidFill>
                <a:latin typeface="Agency FB" pitchFamily="34" charset="0"/>
              </a:rPr>
              <a:t>Y como a veces más vale una imagen que mil palabras, les dejo con algunos de los vestidos más curiosos que se vieron en este delicioso  desfile</a:t>
            </a:r>
          </a:p>
          <a:p>
            <a:pPr algn="ctr"/>
            <a:endParaRPr lang="es-ES" sz="2000" b="1" dirty="0">
              <a:solidFill>
                <a:schemeClr val="bg1"/>
              </a:solidFill>
              <a:latin typeface="Agency FB" pitchFamily="34" charset="0"/>
            </a:endParaRPr>
          </a:p>
        </p:txBody>
      </p:sp>
    </p:spTree>
  </p:cSld>
  <p:clrMapOvr>
    <a:masterClrMapping/>
  </p:clrMapOvr>
  <p:transition advTm="4000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0375_m.jpg"/>
          <p:cNvPicPr>
            <a:picLocks noGrp="1" noChangeAspect="1"/>
          </p:cNvPicPr>
          <p:nvPr isPhoto="1"/>
        </p:nvPicPr>
        <p:blipFill>
          <a:blip r:embed="rId2">
            <a:lum/>
          </a:blip>
          <a:stretch>
            <a:fillRect/>
          </a:stretch>
        </p:blipFill>
        <p:spPr>
          <a:xfrm>
            <a:off x="1670050" y="0"/>
            <a:ext cx="5802313" cy="6858000"/>
          </a:xfrm>
          <a:prstGeom prst="rect">
            <a:avLst/>
          </a:prstGeom>
          <a:noFill/>
          <a:ln>
            <a:noFill/>
          </a:ln>
        </p:spPr>
      </p:pic>
      <p:sp>
        <p:nvSpPr>
          <p:cNvPr id="3" name="2 Rectángulo"/>
          <p:cNvSpPr/>
          <p:nvPr/>
        </p:nvSpPr>
        <p:spPr>
          <a:xfrm>
            <a:off x="0" y="0"/>
            <a:ext cx="1643042" cy="6858000"/>
          </a:xfrm>
          <a:prstGeom prst="rect">
            <a:avLst/>
          </a:prstGeom>
          <a:blipFill dpi="0" rotWithShape="1">
            <a:blip r:embed="rId3">
              <a:duotone>
                <a:prstClr val="black"/>
                <a:schemeClr val="accent6">
                  <a:tint val="45000"/>
                  <a:satMod val="400000"/>
                </a:schemeClr>
              </a:duotone>
              <a:lum contrast="3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flipH="1">
            <a:off x="7429520" y="0"/>
            <a:ext cx="1714480" cy="6858000"/>
          </a:xfrm>
          <a:prstGeom prst="rect">
            <a:avLst/>
          </a:prstGeom>
          <a:blipFill dpi="0" rotWithShape="1">
            <a:blip r:embed="rId3">
              <a:duotone>
                <a:prstClr val="black"/>
                <a:schemeClr val="accent6">
                  <a:tint val="45000"/>
                  <a:satMod val="400000"/>
                </a:schemeClr>
              </a:duotone>
              <a:lum contrast="3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_News_Photo_image_large_137911.jpg"/>
          <p:cNvPicPr>
            <a:picLocks noGrp="1" noChangeAspect="1"/>
          </p:cNvPicPr>
          <p:nvPr isPhoto="1"/>
        </p:nvPicPr>
        <p:blipFill>
          <a:blip r:embed="rId2">
            <a:lum/>
          </a:blip>
          <a:stretch>
            <a:fillRect/>
          </a:stretch>
        </p:blipFill>
        <p:spPr>
          <a:xfrm>
            <a:off x="1684338" y="0"/>
            <a:ext cx="5775325" cy="6858000"/>
          </a:xfrm>
          <a:prstGeom prst="rect">
            <a:avLst/>
          </a:prstGeom>
          <a:noFill/>
          <a:ln>
            <a:noFill/>
          </a:ln>
        </p:spPr>
      </p:pic>
      <p:sp>
        <p:nvSpPr>
          <p:cNvPr id="3" name="2 Rectángulo"/>
          <p:cNvSpPr/>
          <p:nvPr/>
        </p:nvSpPr>
        <p:spPr>
          <a:xfrm>
            <a:off x="0" y="0"/>
            <a:ext cx="1643042" cy="6858000"/>
          </a:xfrm>
          <a:prstGeom prst="rect">
            <a:avLst/>
          </a:prstGeom>
          <a:blipFill dpi="0" rotWithShape="1">
            <a:blip r:embed="rId3">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flipH="1">
            <a:off x="7500958" y="0"/>
            <a:ext cx="1643042" cy="6858000"/>
          </a:xfrm>
          <a:prstGeom prst="rect">
            <a:avLst/>
          </a:prstGeom>
          <a:blipFill dpi="0" rotWithShape="1">
            <a:blip r:embed="rId3">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out)">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001b16b.jpg"/>
          <p:cNvPicPr>
            <a:picLocks noGrp="1" noChangeAspect="1"/>
          </p:cNvPicPr>
          <p:nvPr isPhoto="1"/>
        </p:nvPicPr>
        <p:blipFill>
          <a:blip r:embed="rId2">
            <a:lum/>
          </a:blip>
          <a:stretch>
            <a:fillRect/>
          </a:stretch>
        </p:blipFill>
        <p:spPr>
          <a:xfrm>
            <a:off x="1884363" y="0"/>
            <a:ext cx="5375275" cy="6858000"/>
          </a:xfrm>
          <a:prstGeom prst="rect">
            <a:avLst/>
          </a:prstGeom>
          <a:noFill/>
          <a:ln>
            <a:noFill/>
          </a:ln>
        </p:spPr>
      </p:pic>
      <p:sp>
        <p:nvSpPr>
          <p:cNvPr id="3" name="2 Rectángulo"/>
          <p:cNvSpPr/>
          <p:nvPr/>
        </p:nvSpPr>
        <p:spPr>
          <a:xfrm>
            <a:off x="0" y="0"/>
            <a:ext cx="1857356" cy="6858000"/>
          </a:xfrm>
          <a:prstGeom prst="rect">
            <a:avLst/>
          </a:prstGeom>
          <a:blipFill dpi="0" rotWithShape="1">
            <a:blip r:embed="rId3">
              <a:duotone>
                <a:prstClr val="black"/>
                <a:srgbClr val="FF330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7286644" y="0"/>
            <a:ext cx="1857356" cy="6858000"/>
          </a:xfrm>
          <a:prstGeom prst="rect">
            <a:avLst/>
          </a:prstGeom>
          <a:blipFill dpi="0" rotWithShape="1">
            <a:blip r:embed="rId3">
              <a:duotone>
                <a:prstClr val="black"/>
                <a:srgbClr val="FF330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out)">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001b17c.jpg"/>
          <p:cNvPicPr>
            <a:picLocks noGrp="1" noChangeAspect="1"/>
          </p:cNvPicPr>
          <p:nvPr isPhoto="1"/>
        </p:nvPicPr>
        <p:blipFill>
          <a:blip r:embed="rId2">
            <a:lum/>
          </a:blip>
          <a:stretch>
            <a:fillRect/>
          </a:stretch>
        </p:blipFill>
        <p:spPr>
          <a:xfrm>
            <a:off x="1231900" y="0"/>
            <a:ext cx="6678613" cy="6858000"/>
          </a:xfrm>
          <a:prstGeom prst="rect">
            <a:avLst/>
          </a:prstGeom>
          <a:noFill/>
          <a:ln>
            <a:noFill/>
          </a:ln>
        </p:spPr>
      </p:pic>
      <p:sp>
        <p:nvSpPr>
          <p:cNvPr id="3" name="2 Rectángulo"/>
          <p:cNvSpPr/>
          <p:nvPr/>
        </p:nvSpPr>
        <p:spPr>
          <a:xfrm>
            <a:off x="0" y="0"/>
            <a:ext cx="1214414"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7929586" y="0"/>
            <a:ext cx="1214414"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out)">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vestidos-color-chocolate-para-damas-9.jpg"/>
          <p:cNvPicPr>
            <a:picLocks noGrp="1" noChangeAspect="1"/>
          </p:cNvPicPr>
          <p:nvPr isPhoto="1"/>
        </p:nvPicPr>
        <p:blipFill>
          <a:blip r:embed="rId2">
            <a:lum/>
          </a:blip>
          <a:stretch>
            <a:fillRect/>
          </a:stretch>
        </p:blipFill>
        <p:spPr>
          <a:xfrm>
            <a:off x="2070100" y="0"/>
            <a:ext cx="5002213" cy="6858000"/>
          </a:xfrm>
          <a:prstGeom prst="rect">
            <a:avLst/>
          </a:prstGeom>
          <a:noFill/>
          <a:ln>
            <a:noFill/>
          </a:ln>
        </p:spPr>
      </p:pic>
      <p:sp>
        <p:nvSpPr>
          <p:cNvPr id="3" name="2 Rectángulo"/>
          <p:cNvSpPr/>
          <p:nvPr/>
        </p:nvSpPr>
        <p:spPr>
          <a:xfrm>
            <a:off x="0" y="0"/>
            <a:ext cx="2071670" cy="6858000"/>
          </a:xfrm>
          <a:prstGeom prst="rect">
            <a:avLst/>
          </a:prstGeom>
          <a:blipFill dpi="0" rotWithShape="1">
            <a:blip r:embed="rId3">
              <a:duotone>
                <a:prstClr val="black"/>
                <a:schemeClr val="accent6">
                  <a:tint val="45000"/>
                  <a:satMod val="400000"/>
                </a:schemeClr>
              </a:duotone>
              <a:lum contrast="3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flipH="1">
            <a:off x="7143768" y="0"/>
            <a:ext cx="2000232" cy="6858000"/>
          </a:xfrm>
          <a:prstGeom prst="rect">
            <a:avLst/>
          </a:prstGeom>
          <a:blipFill dpi="0" rotWithShape="1">
            <a:blip r:embed="rId3">
              <a:duotone>
                <a:prstClr val="black"/>
                <a:schemeClr val="accent6">
                  <a:tint val="45000"/>
                  <a:satMod val="400000"/>
                </a:schemeClr>
              </a:duotone>
              <a:lum contrast="3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out)">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3.jpg"/>
          <p:cNvPicPr>
            <a:picLocks noGrp="1" noChangeAspect="1"/>
          </p:cNvPicPr>
          <p:nvPr isPhoto="1"/>
        </p:nvPicPr>
        <p:blipFill>
          <a:blip r:embed="rId2">
            <a:lum/>
          </a:blip>
          <a:stretch>
            <a:fillRect/>
          </a:stretch>
        </p:blipFill>
        <p:spPr>
          <a:xfrm>
            <a:off x="1854200" y="0"/>
            <a:ext cx="5434013" cy="6858000"/>
          </a:xfrm>
          <a:prstGeom prst="rect">
            <a:avLst/>
          </a:prstGeom>
          <a:noFill/>
          <a:ln>
            <a:noFill/>
          </a:ln>
        </p:spPr>
      </p:pic>
      <p:sp>
        <p:nvSpPr>
          <p:cNvPr id="5" name="4 Rectángulo"/>
          <p:cNvSpPr/>
          <p:nvPr/>
        </p:nvSpPr>
        <p:spPr>
          <a:xfrm>
            <a:off x="0" y="0"/>
            <a:ext cx="1857356" cy="6858000"/>
          </a:xfrm>
          <a:prstGeom prst="rect">
            <a:avLst/>
          </a:prstGeom>
          <a:blipFill dpi="0" rotWithShape="1">
            <a:blip r:embed="rId3">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286644" y="0"/>
            <a:ext cx="1857356" cy="6858000"/>
          </a:xfrm>
          <a:prstGeom prst="rect">
            <a:avLst/>
          </a:prstGeom>
          <a:blipFill dpi="0" rotWithShape="1">
            <a:blip r:embed="rId3">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B2519"/>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186237947.jpg"/>
          <p:cNvPicPr>
            <a:picLocks noGrp="1" noChangeAspect="1"/>
          </p:cNvPicPr>
          <p:nvPr isPhoto="1"/>
        </p:nvPicPr>
        <p:blipFill>
          <a:blip r:embed="rId2">
            <a:lum/>
          </a:blip>
          <a:stretch>
            <a:fillRect/>
          </a:stretch>
        </p:blipFill>
        <p:spPr>
          <a:xfrm>
            <a:off x="0" y="3175"/>
            <a:ext cx="9144000" cy="6851650"/>
          </a:xfrm>
          <a:prstGeom prst="rect">
            <a:avLst/>
          </a:prstGeom>
          <a:noFill/>
          <a:ln>
            <a:noFill/>
          </a:ln>
        </p:spPr>
      </p:pic>
      <p:pic>
        <p:nvPicPr>
          <p:cNvPr id="3" name="2 Imagen" descr="186237947.jpg"/>
          <p:cNvPicPr>
            <a:picLocks noGrp="1" noChangeAspect="1"/>
          </p:cNvPicPr>
          <p:nvPr isPhoto="1"/>
        </p:nvPicPr>
        <p:blipFill>
          <a:blip r:embed="rId2">
            <a:lum/>
          </a:blip>
          <a:stretch>
            <a:fillRect/>
          </a:stretch>
        </p:blipFill>
        <p:spPr>
          <a:xfrm>
            <a:off x="0" y="6350"/>
            <a:ext cx="9144000" cy="6851650"/>
          </a:xfrm>
          <a:prstGeom prst="rect">
            <a:avLst/>
          </a:prstGeom>
          <a:noFill/>
          <a:ln>
            <a:noFill/>
          </a:ln>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blinds(vertical)">
                                      <p:cBhvr>
                                        <p:cTn id="15" dur="3000"/>
                                        <p:tgtEl>
                                          <p:spTgt spid="2"/>
                                        </p:tgtEl>
                                      </p:cBhvr>
                                    </p:animEffect>
                                  </p:childTnLst>
                                </p:cTn>
                              </p:par>
                              <p:par>
                                <p:cTn id="16" presetID="3" presetClass="entr" presetSubtype="10"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blinds(horizontal)">
                                      <p:cBhvr>
                                        <p:cTn id="18"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6a0681f75f324ae6890eb4e5a778fd4d.jpg"/>
          <p:cNvPicPr>
            <a:picLocks noGrp="1" noChangeAspect="1"/>
          </p:cNvPicPr>
          <p:nvPr isPhoto="1"/>
        </p:nvPicPr>
        <p:blipFill>
          <a:blip r:embed="rId2">
            <a:lum/>
          </a:blip>
          <a:stretch>
            <a:fillRect/>
          </a:stretch>
        </p:blipFill>
        <p:spPr>
          <a:xfrm>
            <a:off x="1876425" y="0"/>
            <a:ext cx="5391150" cy="6858000"/>
          </a:xfrm>
          <a:prstGeom prst="rect">
            <a:avLst/>
          </a:prstGeom>
          <a:noFill/>
          <a:ln>
            <a:noFill/>
          </a:ln>
        </p:spPr>
      </p:pic>
      <p:sp>
        <p:nvSpPr>
          <p:cNvPr id="3" name="2 Rectángulo"/>
          <p:cNvSpPr/>
          <p:nvPr/>
        </p:nvSpPr>
        <p:spPr>
          <a:xfrm>
            <a:off x="0" y="0"/>
            <a:ext cx="1857356" cy="6858000"/>
          </a:xfrm>
          <a:prstGeom prst="rect">
            <a:avLst/>
          </a:prstGeom>
          <a:blipFill dpi="0" rotWithShape="1">
            <a:blip r:embed="rId3">
              <a:duotone>
                <a:prstClr val="black"/>
                <a:schemeClr val="accent6">
                  <a:tint val="45000"/>
                  <a:satMod val="400000"/>
                </a:schemeClr>
              </a:duotone>
              <a:lum contrast="3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7286644" y="0"/>
            <a:ext cx="1857356" cy="6858000"/>
          </a:xfrm>
          <a:prstGeom prst="rect">
            <a:avLst/>
          </a:prstGeom>
          <a:blipFill dpi="0" rotWithShape="1">
            <a:blip r:embed="rId3">
              <a:duotone>
                <a:prstClr val="black"/>
                <a:schemeClr val="accent6">
                  <a:tint val="45000"/>
                  <a:satMod val="400000"/>
                </a:schemeClr>
              </a:duotone>
              <a:lum contrast="3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2/3*#ppt_w"/>
                                          </p:val>
                                        </p:tav>
                                        <p:tav tm="100000">
                                          <p:val>
                                            <p:strVal val="#ppt_w"/>
                                          </p:val>
                                        </p:tav>
                                      </p:tavLst>
                                    </p:anim>
                                    <p:anim calcmode="lin" valueType="num">
                                      <p:cBhvr>
                                        <p:cTn id="8" dur="3000" fill="hold"/>
                                        <p:tgtEl>
                                          <p:spTgt spid="2"/>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rgbClr val="3B2519"/>
            </a:gs>
            <a:gs pos="30000">
              <a:srgbClr val="D49E6C"/>
            </a:gs>
            <a:gs pos="70000">
              <a:srgbClr val="A65528"/>
            </a:gs>
            <a:gs pos="100000">
              <a:srgbClr val="663012"/>
            </a:gs>
          </a:gsLst>
          <a:lin ang="0" scaled="1"/>
        </a:gradFill>
        <a:effectLst/>
      </p:bgPr>
    </p:bg>
    <p:spTree>
      <p:nvGrpSpPr>
        <p:cNvPr id="1" name=""/>
        <p:cNvGrpSpPr/>
        <p:nvPr/>
      </p:nvGrpSpPr>
      <p:grpSpPr>
        <a:xfrm>
          <a:off x="0" y="0"/>
          <a:ext cx="0" cy="0"/>
          <a:chOff x="0" y="0"/>
          <a:chExt cx="0" cy="0"/>
        </a:xfrm>
      </p:grpSpPr>
      <p:pic>
        <p:nvPicPr>
          <p:cNvPr id="2" name="1 Imagen" descr="458014224.jpg"/>
          <p:cNvPicPr>
            <a:picLocks noGrp="1" noChangeAspect="1"/>
          </p:cNvPicPr>
          <p:nvPr isPhoto="1"/>
        </p:nvPicPr>
        <p:blipFill>
          <a:blip r:embed="rId2">
            <a:lum/>
          </a:blip>
          <a:stretch>
            <a:fillRect/>
          </a:stretch>
        </p:blipFill>
        <p:spPr>
          <a:xfrm>
            <a:off x="0" y="0"/>
            <a:ext cx="9144000" cy="6851650"/>
          </a:xfrm>
          <a:prstGeom prst="rect">
            <a:avLst/>
          </a:prstGeom>
          <a:noFill/>
          <a:ln>
            <a:noFill/>
          </a:ln>
        </p:spPr>
      </p:pic>
      <p:pic>
        <p:nvPicPr>
          <p:cNvPr id="3" name="2 Imagen" descr="458014224.jpg"/>
          <p:cNvPicPr>
            <a:picLocks noGrp="1" noChangeAspect="1"/>
          </p:cNvPicPr>
          <p:nvPr isPhoto="1"/>
        </p:nvPicPr>
        <p:blipFill>
          <a:blip r:embed="rId2">
            <a:lum/>
          </a:blip>
          <a:stretch>
            <a:fillRect/>
          </a:stretch>
        </p:blipFill>
        <p:spPr>
          <a:xfrm>
            <a:off x="0" y="6350"/>
            <a:ext cx="9144000" cy="6851650"/>
          </a:xfrm>
          <a:prstGeom prst="rect">
            <a:avLst/>
          </a:prstGeom>
          <a:noFill/>
          <a:ln>
            <a:noFill/>
          </a:ln>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18" presetClass="entr" presetSubtype="9"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strips(upLeft)">
                                      <p:cBhvr>
                                        <p:cTn id="15" dur="3000"/>
                                        <p:tgtEl>
                                          <p:spTgt spid="2"/>
                                        </p:tgtEl>
                                      </p:cBhvr>
                                    </p:animEffect>
                                  </p:childTnLst>
                                </p:cTn>
                              </p:par>
                              <p:par>
                                <p:cTn id="16" presetID="18" presetClass="entr" presetSubtype="12"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strips(downLeft)">
                                      <p:cBhvr>
                                        <p:cTn id="18"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604422-robe-chocolat-presentee-lors-edition.jpg"/>
          <p:cNvPicPr>
            <a:picLocks noGrp="1" noChangeAspect="1"/>
          </p:cNvPicPr>
          <p:nvPr isPhoto="1"/>
        </p:nvPicPr>
        <p:blipFill>
          <a:blip r:embed="rId2">
            <a:lum/>
          </a:blip>
          <a:stretch>
            <a:fillRect/>
          </a:stretch>
        </p:blipFill>
        <p:spPr>
          <a:xfrm>
            <a:off x="1443038" y="0"/>
            <a:ext cx="6256337" cy="6858000"/>
          </a:xfrm>
          <a:prstGeom prst="rect">
            <a:avLst/>
          </a:prstGeom>
          <a:noFill/>
          <a:ln>
            <a:noFill/>
          </a:ln>
        </p:spPr>
      </p:pic>
      <p:sp>
        <p:nvSpPr>
          <p:cNvPr id="3" name="2 Rectángulo"/>
          <p:cNvSpPr/>
          <p:nvPr/>
        </p:nvSpPr>
        <p:spPr>
          <a:xfrm>
            <a:off x="0" y="0"/>
            <a:ext cx="1357290" cy="6858000"/>
          </a:xfrm>
          <a:prstGeom prst="rect">
            <a:avLst/>
          </a:prstGeom>
          <a:blipFill dpi="0" rotWithShape="1">
            <a:blip r:embed="rId3">
              <a:duotone>
                <a:prstClr val="black"/>
                <a:schemeClr val="accent6">
                  <a:tint val="45000"/>
                  <a:satMod val="400000"/>
                </a:schemeClr>
              </a:duotone>
              <a:lum contrast="3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flipH="1">
            <a:off x="7715272" y="0"/>
            <a:ext cx="1428728" cy="6858000"/>
          </a:xfrm>
          <a:prstGeom prst="rect">
            <a:avLst/>
          </a:prstGeom>
          <a:blipFill dpi="0" rotWithShape="1">
            <a:blip r:embed="rId3">
              <a:duotone>
                <a:prstClr val="black"/>
                <a:schemeClr val="accent6">
                  <a:tint val="45000"/>
                  <a:satMod val="400000"/>
                </a:schemeClr>
              </a:duotone>
              <a:lum contrast="3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edge">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723756-karine-ferri-a-defile-a-l-occasion-637x0-3.jpg"/>
          <p:cNvPicPr>
            <a:picLocks noGrp="1" noChangeAspect="1"/>
          </p:cNvPicPr>
          <p:nvPr isPhoto="1"/>
        </p:nvPicPr>
        <p:blipFill>
          <a:blip r:embed="rId2">
            <a:lum/>
          </a:blip>
          <a:stretch>
            <a:fillRect/>
          </a:stretch>
        </p:blipFill>
        <p:spPr>
          <a:xfrm>
            <a:off x="1854200" y="0"/>
            <a:ext cx="5434013" cy="6858000"/>
          </a:xfrm>
          <a:prstGeom prst="rect">
            <a:avLst/>
          </a:prstGeom>
          <a:noFill/>
          <a:ln>
            <a:noFill/>
          </a:ln>
        </p:spPr>
      </p:pic>
      <p:sp>
        <p:nvSpPr>
          <p:cNvPr id="3" name="2 Rectángulo"/>
          <p:cNvSpPr/>
          <p:nvPr/>
        </p:nvSpPr>
        <p:spPr>
          <a:xfrm>
            <a:off x="0" y="0"/>
            <a:ext cx="1785918" cy="6858000"/>
          </a:xfrm>
          <a:prstGeom prst="rect">
            <a:avLst/>
          </a:prstGeom>
          <a:blipFill dpi="0" rotWithShape="1">
            <a:blip r:embed="rId3">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flipH="1">
            <a:off x="7286644" y="0"/>
            <a:ext cx="1857356" cy="6858000"/>
          </a:xfrm>
          <a:prstGeom prst="rect">
            <a:avLst/>
          </a:prstGeom>
          <a:blipFill dpi="0" rotWithShape="1">
            <a:blip r:embed="rId3">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0" fill="hold"/>
                                        <p:tgtEl>
                                          <p:spTgt spid="2"/>
                                        </p:tgtEl>
                                        <p:attrNameLst>
                                          <p:attrName>ppt_w</p:attrName>
                                        </p:attrNameLst>
                                      </p:cBhvr>
                                      <p:tavLst>
                                        <p:tav tm="0">
                                          <p:val>
                                            <p:strVal val="2/3*#ppt_w"/>
                                          </p:val>
                                        </p:tav>
                                        <p:tav tm="100000">
                                          <p:val>
                                            <p:strVal val="#ppt_w"/>
                                          </p:val>
                                        </p:tav>
                                      </p:tavLst>
                                    </p:anim>
                                    <p:anim calcmode="lin" valueType="num">
                                      <p:cBhvr>
                                        <p:cTn id="8" dur="5000" fill="hold"/>
                                        <p:tgtEl>
                                          <p:spTgt spid="2"/>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458034780.jpg"/>
          <p:cNvPicPr>
            <a:picLocks noGrp="1" noChangeAspect="1"/>
          </p:cNvPicPr>
          <p:nvPr isPhoto="1"/>
        </p:nvPicPr>
        <p:blipFill>
          <a:blip r:embed="rId2">
            <a:lum/>
          </a:blip>
          <a:stretch>
            <a:fillRect/>
          </a:stretch>
        </p:blipFill>
        <p:spPr>
          <a:xfrm>
            <a:off x="0" y="12700"/>
            <a:ext cx="9144000" cy="6831013"/>
          </a:xfrm>
          <a:prstGeom prst="rect">
            <a:avLst/>
          </a:prstGeom>
          <a:noFill/>
          <a:ln>
            <a:noFill/>
          </a:ln>
        </p:spPr>
      </p:pic>
    </p:spTree>
  </p:cSld>
  <p:clrMapOvr>
    <a:masterClrMapping/>
  </p:clrMapOvr>
  <p:transition advTm="10000"/>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82652-exclusif-louise-ekland-essaye-sa-robe-950x0-1.jpg"/>
          <p:cNvPicPr>
            <a:picLocks noGrp="1" noChangeAspect="1"/>
          </p:cNvPicPr>
          <p:nvPr isPhoto="1"/>
        </p:nvPicPr>
        <p:blipFill>
          <a:blip r:embed="rId2">
            <a:lum/>
          </a:blip>
          <a:stretch>
            <a:fillRect/>
          </a:stretch>
        </p:blipFill>
        <p:spPr>
          <a:xfrm>
            <a:off x="1912938" y="0"/>
            <a:ext cx="5318125" cy="6858000"/>
          </a:xfrm>
          <a:prstGeom prst="rect">
            <a:avLst/>
          </a:prstGeom>
          <a:noFill/>
          <a:ln>
            <a:noFill/>
          </a:ln>
        </p:spPr>
      </p:pic>
      <p:sp>
        <p:nvSpPr>
          <p:cNvPr id="3" name="2 Rectángulo"/>
          <p:cNvSpPr/>
          <p:nvPr/>
        </p:nvSpPr>
        <p:spPr>
          <a:xfrm>
            <a:off x="0" y="0"/>
            <a:ext cx="1857356" cy="6858000"/>
          </a:xfrm>
          <a:prstGeom prst="rect">
            <a:avLst/>
          </a:prstGeom>
          <a:blipFill dpi="0" rotWithShape="1">
            <a:blip r:embed="rId3">
              <a:duotone>
                <a:schemeClr val="accent6">
                  <a:shade val="45000"/>
                  <a:satMod val="135000"/>
                </a:schemeClr>
                <a:prstClr val="white"/>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flipH="1">
            <a:off x="7286644" y="0"/>
            <a:ext cx="1857356" cy="6858000"/>
          </a:xfrm>
          <a:prstGeom prst="rect">
            <a:avLst/>
          </a:prstGeom>
          <a:blipFill dpi="0" rotWithShape="1">
            <a:blip r:embed="rId3">
              <a:duotone>
                <a:schemeClr val="accent6">
                  <a:shade val="45000"/>
                  <a:satMod val="135000"/>
                </a:schemeClr>
                <a:prstClr val="white"/>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out)">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670552-sipa-sipausa31318023-000040.jpg"/>
          <p:cNvPicPr>
            <a:picLocks noGrp="1" noChangeAspect="1"/>
          </p:cNvPicPr>
          <p:nvPr isPhoto="1"/>
        </p:nvPicPr>
        <p:blipFill>
          <a:blip r:embed="rId2">
            <a:lum/>
          </a:blip>
          <a:stretch>
            <a:fillRect/>
          </a:stretch>
        </p:blipFill>
        <p:spPr>
          <a:xfrm>
            <a:off x="1658938" y="0"/>
            <a:ext cx="5824537" cy="6858000"/>
          </a:xfrm>
          <a:prstGeom prst="rect">
            <a:avLst/>
          </a:prstGeom>
          <a:noFill/>
          <a:ln>
            <a:noFill/>
          </a:ln>
        </p:spPr>
      </p:pic>
      <p:sp>
        <p:nvSpPr>
          <p:cNvPr id="3" name="2 Rectángulo"/>
          <p:cNvSpPr/>
          <p:nvPr/>
        </p:nvSpPr>
        <p:spPr>
          <a:xfrm>
            <a:off x="0" y="0"/>
            <a:ext cx="1643042" cy="6858000"/>
          </a:xfrm>
          <a:prstGeom prst="rect">
            <a:avLst/>
          </a:prstGeom>
          <a:blipFill dpi="0" rotWithShape="1">
            <a:blip r:embed="rId3">
              <a:lum brigh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flipH="1">
            <a:off x="7510450" y="0"/>
            <a:ext cx="1633550" cy="6858000"/>
          </a:xfrm>
          <a:prstGeom prst="rect">
            <a:avLst/>
          </a:prstGeom>
          <a:blipFill dpi="0" rotWithShape="1">
            <a:blip r:embed="rId3">
              <a:lum brigh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out)">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0">
              <a:srgbClr val="3B2519"/>
            </a:gs>
            <a:gs pos="30000">
              <a:srgbClr val="D49E6C"/>
            </a:gs>
            <a:gs pos="70000">
              <a:srgbClr val="A65528"/>
            </a:gs>
            <a:gs pos="100000">
              <a:srgbClr val="663012"/>
            </a:gs>
          </a:gsLst>
          <a:lin ang="0" scaled="1"/>
        </a:gradFill>
        <a:effectLst/>
      </p:bgPr>
    </p:bg>
    <p:spTree>
      <p:nvGrpSpPr>
        <p:cNvPr id="1" name=""/>
        <p:cNvGrpSpPr/>
        <p:nvPr/>
      </p:nvGrpSpPr>
      <p:grpSpPr>
        <a:xfrm>
          <a:off x="0" y="0"/>
          <a:ext cx="0" cy="0"/>
          <a:chOff x="0" y="0"/>
          <a:chExt cx="0" cy="0"/>
        </a:xfrm>
      </p:grpSpPr>
      <p:pic>
        <p:nvPicPr>
          <p:cNvPr id="2" name="1 Imagen" descr="458035870.jpg"/>
          <p:cNvPicPr>
            <a:picLocks noGrp="1" noChangeAspect="1"/>
          </p:cNvPicPr>
          <p:nvPr isPhoto="1"/>
        </p:nvPicPr>
        <p:blipFill>
          <a:blip r:embed="rId2">
            <a:lum/>
          </a:blip>
          <a:stretch>
            <a:fillRect/>
          </a:stretch>
        </p:blipFill>
        <p:spPr>
          <a:xfrm>
            <a:off x="0" y="3175"/>
            <a:ext cx="9144000" cy="6851650"/>
          </a:xfrm>
          <a:prstGeom prst="rect">
            <a:avLst/>
          </a:prstGeom>
          <a:noFill/>
          <a:ln>
            <a:noFill/>
          </a:ln>
        </p:spPr>
      </p:pic>
      <p:pic>
        <p:nvPicPr>
          <p:cNvPr id="3" name="2 Imagen" descr="458035870.jpg"/>
          <p:cNvPicPr>
            <a:picLocks noGrp="1" noChangeAspect="1"/>
          </p:cNvPicPr>
          <p:nvPr isPhoto="1"/>
        </p:nvPicPr>
        <p:blipFill>
          <a:blip r:embed="rId2">
            <a:lum/>
          </a:blip>
          <a:stretch>
            <a:fillRect/>
          </a:stretch>
        </p:blipFill>
        <p:spPr>
          <a:xfrm>
            <a:off x="0" y="6350"/>
            <a:ext cx="9144000" cy="6851650"/>
          </a:xfrm>
          <a:prstGeom prst="rect">
            <a:avLst/>
          </a:prstGeom>
          <a:noFill/>
          <a:ln>
            <a:noFill/>
          </a:ln>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0"/>
                                  </p:stCondLst>
                                  <p:childTnLst>
                                    <p:anim calcmode="lin" valueType="num">
                                      <p:cBhvr>
                                        <p:cTn id="6" dur="3000"/>
                                        <p:tgtEl>
                                          <p:spTgt spid="3"/>
                                        </p:tgtEl>
                                        <p:attrNameLst>
                                          <p:attrName>ppt_w</p:attrName>
                                        </p:attrNameLst>
                                      </p:cBhvr>
                                      <p:tavLst>
                                        <p:tav tm="0">
                                          <p:val>
                                            <p:strVal val="ppt_w"/>
                                          </p:val>
                                        </p:tav>
                                        <p:tav tm="100000">
                                          <p:val>
                                            <p:fltVal val="0"/>
                                          </p:val>
                                        </p:tav>
                                      </p:tavLst>
                                    </p:anim>
                                    <p:anim calcmode="lin" valueType="num">
                                      <p:cBhvr>
                                        <p:cTn id="7" dur="3000"/>
                                        <p:tgtEl>
                                          <p:spTgt spid="3"/>
                                        </p:tgtEl>
                                        <p:attrNameLst>
                                          <p:attrName>ppt_h</p:attrName>
                                        </p:attrNameLst>
                                      </p:cBhvr>
                                      <p:tavLst>
                                        <p:tav tm="0">
                                          <p:val>
                                            <p:strVal val="ppt_h"/>
                                          </p:val>
                                        </p:tav>
                                        <p:tav tm="100000">
                                          <p:val>
                                            <p:fltVal val="0"/>
                                          </p:val>
                                        </p:tav>
                                      </p:tavLst>
                                    </p:anim>
                                    <p:set>
                                      <p:cBhvr>
                                        <p:cTn id="8" dur="1" fill="hold">
                                          <p:stCondLst>
                                            <p:cond delay="2999"/>
                                          </p:stCondLst>
                                        </p:cTn>
                                        <p:tgtEl>
                                          <p:spTgt spid="3"/>
                                        </p:tgtEl>
                                        <p:attrNameLst>
                                          <p:attrName>style.visibility</p:attrName>
                                        </p:attrNameLst>
                                      </p:cBhvr>
                                      <p:to>
                                        <p:strVal val="hidden"/>
                                      </p:to>
                                    </p:set>
                                  </p:childTnLst>
                                </p:cTn>
                              </p:par>
                              <p:par>
                                <p:cTn id="9" presetID="6" presetClass="exit" presetSubtype="16" fill="hold" nodeType="withEffect">
                                  <p:stCondLst>
                                    <p:cond delay="0"/>
                                  </p:stCondLst>
                                  <p:childTnLst>
                                    <p:animEffect transition="out" filter="circle(in)">
                                      <p:cBhvr>
                                        <p:cTn id="10" dur="3000"/>
                                        <p:tgtEl>
                                          <p:spTgt spid="3"/>
                                        </p:tgtEl>
                                      </p:cBhvr>
                                    </p:animEffect>
                                    <p:set>
                                      <p:cBhvr>
                                        <p:cTn id="11" dur="1" fill="hold">
                                          <p:stCondLst>
                                            <p:cond delay="2999"/>
                                          </p:stCondLst>
                                        </p:cTn>
                                        <p:tgtEl>
                                          <p:spTgt spid="3"/>
                                        </p:tgtEl>
                                        <p:attrNameLst>
                                          <p:attrName>style.visibility</p:attrName>
                                        </p:attrNameLst>
                                      </p:cBhvr>
                                      <p:to>
                                        <p:strVal val="hidden"/>
                                      </p:to>
                                    </p:set>
                                  </p:childTnLst>
                                </p:cTn>
                              </p:par>
                              <p:par>
                                <p:cTn id="12" presetID="21" presetClass="entr" presetSubtype="1"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heel(1)">
                                      <p:cBhvr>
                                        <p:cTn id="14" dur="3000"/>
                                        <p:tgtEl>
                                          <p:spTgt spid="2"/>
                                        </p:tgtEl>
                                      </p:cBhvr>
                                    </p:animEffect>
                                  </p:childTnLst>
                                </p:cTn>
                              </p:par>
                              <p:par>
                                <p:cTn id="15" presetID="23" presetClass="entr" presetSubtype="288"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p:cTn id="17" dur="3000" fill="hold"/>
                                        <p:tgtEl>
                                          <p:spTgt spid="2"/>
                                        </p:tgtEl>
                                        <p:attrNameLst>
                                          <p:attrName>ppt_w</p:attrName>
                                        </p:attrNameLst>
                                      </p:cBhvr>
                                      <p:tavLst>
                                        <p:tav tm="0">
                                          <p:val>
                                            <p:strVal val="4/3*#ppt_w"/>
                                          </p:val>
                                        </p:tav>
                                        <p:tav tm="100000">
                                          <p:val>
                                            <p:strVal val="#ppt_w"/>
                                          </p:val>
                                        </p:tav>
                                      </p:tavLst>
                                    </p:anim>
                                    <p:anim calcmode="lin" valueType="num">
                                      <p:cBhvr>
                                        <p:cTn id="18" dur="3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97465249905816559936.jpg"/>
          <p:cNvPicPr>
            <a:picLocks noGrp="1" noChangeAspect="1"/>
          </p:cNvPicPr>
          <p:nvPr isPhoto="1"/>
        </p:nvPicPr>
        <p:blipFill>
          <a:blip r:embed="rId2">
            <a:lum/>
          </a:blip>
          <a:stretch>
            <a:fillRect/>
          </a:stretch>
        </p:blipFill>
        <p:spPr>
          <a:xfrm>
            <a:off x="1884363" y="0"/>
            <a:ext cx="5375275" cy="6858000"/>
          </a:xfrm>
          <a:prstGeom prst="rect">
            <a:avLst/>
          </a:prstGeom>
          <a:noFill/>
          <a:ln>
            <a:noFill/>
          </a:ln>
        </p:spPr>
      </p:pic>
      <p:sp>
        <p:nvSpPr>
          <p:cNvPr id="3" name="2 Rectángulo"/>
          <p:cNvSpPr/>
          <p:nvPr/>
        </p:nvSpPr>
        <p:spPr>
          <a:xfrm>
            <a:off x="0" y="0"/>
            <a:ext cx="1857356" cy="6858000"/>
          </a:xfrm>
          <a:prstGeom prst="rect">
            <a:avLst/>
          </a:prstGeom>
          <a:blipFill dpi="0" rotWithShape="1">
            <a:blip r:embed="rId3">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7286644" y="0"/>
            <a:ext cx="1857356" cy="6858000"/>
          </a:xfrm>
          <a:prstGeom prst="rect">
            <a:avLst/>
          </a:prstGeom>
          <a:blipFill dpi="0" rotWithShape="1">
            <a:blip r:embed="rId3">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Horizontal)">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0" y="0"/>
            <a:ext cx="1500166" cy="6858000"/>
          </a:xfrm>
          <a:prstGeom prst="rect">
            <a:avLst/>
          </a:prstGeom>
          <a:blipFill dpi="0" rotWithShape="1">
            <a:blip r:embed="rId2">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7715272" y="0"/>
            <a:ext cx="1428728" cy="6858000"/>
          </a:xfrm>
          <a:prstGeom prst="rect">
            <a:avLst/>
          </a:prstGeom>
          <a:blipFill dpi="0" rotWithShape="1">
            <a:blip r:embed="rId2">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b13507fec1288e5962a5bacf9eb7d462b3c24649.jpg"/>
          <p:cNvPicPr>
            <a:picLocks noChangeAspect="1"/>
          </p:cNvPicPr>
          <p:nvPr/>
        </p:nvPicPr>
        <p:blipFill>
          <a:blip r:embed="rId3"/>
          <a:stretch>
            <a:fillRect/>
          </a:stretch>
        </p:blipFill>
        <p:spPr>
          <a:xfrm>
            <a:off x="1714480" y="0"/>
            <a:ext cx="5929354" cy="6858000"/>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outVertical)">
                                      <p:cBhvr>
                                        <p:cTn id="7"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a:gsLst>
            <a:gs pos="0">
              <a:srgbClr val="3B2519"/>
            </a:gs>
            <a:gs pos="30000">
              <a:srgbClr val="D49E6C"/>
            </a:gs>
            <a:gs pos="70000">
              <a:srgbClr val="A65528"/>
            </a:gs>
            <a:gs pos="100000">
              <a:srgbClr val="663012"/>
            </a:gs>
          </a:gsLst>
          <a:lin ang="10800000" scaled="1"/>
        </a:gradFill>
        <a:effectLst/>
      </p:bgPr>
    </p:bg>
    <p:spTree>
      <p:nvGrpSpPr>
        <p:cNvPr id="1" name=""/>
        <p:cNvGrpSpPr/>
        <p:nvPr/>
      </p:nvGrpSpPr>
      <p:grpSpPr>
        <a:xfrm>
          <a:off x="0" y="0"/>
          <a:ext cx="0" cy="0"/>
          <a:chOff x="0" y="0"/>
          <a:chExt cx="0" cy="0"/>
        </a:xfrm>
      </p:grpSpPr>
      <p:pic>
        <p:nvPicPr>
          <p:cNvPr id="2" name="1 Imagen" descr="Paris-Fashion-Show.jpg"/>
          <p:cNvPicPr>
            <a:picLocks noGrp="1" noChangeAspect="1"/>
          </p:cNvPicPr>
          <p:nvPr isPhoto="1"/>
        </p:nvPicPr>
        <p:blipFill>
          <a:blip r:embed="rId2">
            <a:lum/>
          </a:blip>
          <a:stretch>
            <a:fillRect/>
          </a:stretch>
        </p:blipFill>
        <p:spPr>
          <a:xfrm>
            <a:off x="0" y="6350"/>
            <a:ext cx="9144000" cy="6851650"/>
          </a:xfrm>
          <a:prstGeom prst="rect">
            <a:avLst/>
          </a:prstGeom>
          <a:noFill/>
          <a:ln>
            <a:noFill/>
          </a:ln>
        </p:spPr>
      </p:pic>
      <p:pic>
        <p:nvPicPr>
          <p:cNvPr id="3" name="2 Imagen" descr="Paris-Fashion-Show.jpg"/>
          <p:cNvPicPr>
            <a:picLocks noGrp="1" noChangeAspect="1"/>
          </p:cNvPicPr>
          <p:nvPr isPhoto="1"/>
        </p:nvPicPr>
        <p:blipFill>
          <a:blip r:embed="rId2">
            <a:lum/>
          </a:blip>
          <a:stretch>
            <a:fillRect/>
          </a:stretch>
        </p:blipFill>
        <p:spPr>
          <a:xfrm>
            <a:off x="0" y="0"/>
            <a:ext cx="9144000" cy="6845300"/>
          </a:xfrm>
          <a:prstGeom prst="rect">
            <a:avLst/>
          </a:prstGeom>
          <a:noFill/>
          <a:ln>
            <a:noFill/>
          </a:ln>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3"/>
                                        </p:tgtEl>
                                        <p:attrNameLst>
                                          <p:attrName>ppt_w</p:attrName>
                                        </p:attrNameLst>
                                      </p:cBhvr>
                                      <p:tavLst>
                                        <p:tav tm="0">
                                          <p:val>
                                            <p:strVal val="ppt_w"/>
                                          </p:val>
                                        </p:tav>
                                        <p:tav tm="100000">
                                          <p:val>
                                            <p:strVal val="4/3*ppt_w"/>
                                          </p:val>
                                        </p:tav>
                                      </p:tavLst>
                                    </p:anim>
                                    <p:anim calcmode="lin" valueType="num">
                                      <p:cBhvr>
                                        <p:cTn id="7" dur="3000"/>
                                        <p:tgtEl>
                                          <p:spTgt spid="3"/>
                                        </p:tgtEl>
                                        <p:attrNameLst>
                                          <p:attrName>ppt_h</p:attrName>
                                        </p:attrNameLst>
                                      </p:cBhvr>
                                      <p:tavLst>
                                        <p:tav tm="0">
                                          <p:val>
                                            <p:strVal val="ppt_h"/>
                                          </p:val>
                                        </p:tav>
                                        <p:tav tm="100000">
                                          <p:val>
                                            <p:strVal val="4/3*ppt_h"/>
                                          </p:val>
                                        </p:tav>
                                      </p:tavLst>
                                    </p:anim>
                                    <p:set>
                                      <p:cBhvr>
                                        <p:cTn id="8" dur="1" fill="hold">
                                          <p:stCondLst>
                                            <p:cond delay="2999"/>
                                          </p:stCondLst>
                                        </p:cTn>
                                        <p:tgtEl>
                                          <p:spTgt spid="3"/>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3000"/>
                                        <p:tgtEl>
                                          <p:spTgt spid="3"/>
                                        </p:tgtEl>
                                      </p:cBhvr>
                                    </p:animEffect>
                                    <p:set>
                                      <p:cBhvr>
                                        <p:cTn id="11" dur="1" fill="hold">
                                          <p:stCondLst>
                                            <p:cond delay="2999"/>
                                          </p:stCondLst>
                                        </p:cTn>
                                        <p:tgtEl>
                                          <p:spTgt spid="3"/>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3000" fill="hold"/>
                                        <p:tgtEl>
                                          <p:spTgt spid="2"/>
                                        </p:tgtEl>
                                        <p:attrNameLst>
                                          <p:attrName>ppt_w</p:attrName>
                                        </p:attrNameLst>
                                      </p:cBhvr>
                                      <p:tavLst>
                                        <p:tav tm="0">
                                          <p:val>
                                            <p:strVal val="4/3*#ppt_w"/>
                                          </p:val>
                                        </p:tav>
                                        <p:tav tm="100000">
                                          <p:val>
                                            <p:strVal val="#ppt_w"/>
                                          </p:val>
                                        </p:tav>
                                      </p:tavLst>
                                    </p:anim>
                                    <p:anim calcmode="lin" valueType="num">
                                      <p:cBhvr>
                                        <p:cTn id="15" dur="3000" fill="hold"/>
                                        <p:tgtEl>
                                          <p:spTgt spid="2"/>
                                        </p:tgtEl>
                                        <p:attrNameLst>
                                          <p:attrName>ppt_h</p:attrName>
                                        </p:attrNameLst>
                                      </p:cBhvr>
                                      <p:tavLst>
                                        <p:tav tm="0">
                                          <p:val>
                                            <p:strVal val="4/3*#ppt_h"/>
                                          </p:val>
                                        </p:tav>
                                        <p:tav tm="100000">
                                          <p:val>
                                            <p:strVal val="#ppt_h"/>
                                          </p:val>
                                        </p:tav>
                                      </p:tavLst>
                                    </p:anim>
                                  </p:childTnLst>
                                </p:cTn>
                              </p:par>
                              <p:par>
                                <p:cTn id="16" presetID="21" presetClass="entr" presetSubtype="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wheel(8)">
                                      <p:cBhvr>
                                        <p:cTn id="18"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hoc-dress-1.jpg"/>
          <p:cNvPicPr>
            <a:picLocks noGrp="1" noChangeAspect="1"/>
          </p:cNvPicPr>
          <p:nvPr isPhoto="1"/>
        </p:nvPicPr>
        <p:blipFill>
          <a:blip r:embed="rId2">
            <a:lum/>
          </a:blip>
          <a:stretch>
            <a:fillRect/>
          </a:stretch>
        </p:blipFill>
        <p:spPr>
          <a:xfrm>
            <a:off x="1406525" y="0"/>
            <a:ext cx="6330950" cy="6858000"/>
          </a:xfrm>
          <a:prstGeom prst="rect">
            <a:avLst/>
          </a:prstGeom>
          <a:noFill/>
          <a:ln>
            <a:noFill/>
          </a:ln>
        </p:spPr>
      </p:pic>
      <p:sp>
        <p:nvSpPr>
          <p:cNvPr id="3" name="2 Rectángulo"/>
          <p:cNvSpPr/>
          <p:nvPr/>
        </p:nvSpPr>
        <p:spPr>
          <a:xfrm>
            <a:off x="0" y="0"/>
            <a:ext cx="1428728" cy="6858000"/>
          </a:xfrm>
          <a:prstGeom prst="rect">
            <a:avLst/>
          </a:prstGeom>
          <a:blipFill dpi="0" rotWithShape="1">
            <a:blip r:embed="rId3">
              <a:duotone>
                <a:prstClr val="black"/>
                <a:srgbClr val="CC9900">
                  <a:tint val="45000"/>
                  <a:satMod val="400000"/>
                </a:srgbClr>
              </a:duotone>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7715272" y="0"/>
            <a:ext cx="1428728" cy="6858000"/>
          </a:xfrm>
          <a:prstGeom prst="rect">
            <a:avLst/>
          </a:prstGeom>
          <a:blipFill dpi="0" rotWithShape="1">
            <a:blip r:embed="rId3">
              <a:duotone>
                <a:prstClr val="black"/>
                <a:srgbClr val="CC9900">
                  <a:tint val="45000"/>
                  <a:satMod val="400000"/>
                </a:srgbClr>
              </a:duotone>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out)">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a:gsLst>
            <a:gs pos="0">
              <a:srgbClr val="3B2519"/>
            </a:gs>
            <a:gs pos="30000">
              <a:srgbClr val="D49E6C"/>
            </a:gs>
            <a:gs pos="70000">
              <a:srgbClr val="A65528"/>
            </a:gs>
            <a:gs pos="100000">
              <a:srgbClr val="663012"/>
            </a:gs>
          </a:gsLst>
          <a:lin ang="0" scaled="1"/>
        </a:gradFill>
        <a:effectLst/>
      </p:bgPr>
    </p:bg>
    <p:spTree>
      <p:nvGrpSpPr>
        <p:cNvPr id="1" name=""/>
        <p:cNvGrpSpPr/>
        <p:nvPr/>
      </p:nvGrpSpPr>
      <p:grpSpPr>
        <a:xfrm>
          <a:off x="0" y="0"/>
          <a:ext cx="0" cy="0"/>
          <a:chOff x="0" y="0"/>
          <a:chExt cx="0" cy="0"/>
        </a:xfrm>
      </p:grpSpPr>
      <p:pic>
        <p:nvPicPr>
          <p:cNvPr id="2" name="1 Imagen" descr="article-2051732-0E7831C200000578-134_1024x615_large.jpg"/>
          <p:cNvPicPr>
            <a:picLocks noGrp="1" noChangeAspect="1"/>
          </p:cNvPicPr>
          <p:nvPr isPhoto="1"/>
        </p:nvPicPr>
        <p:blipFill>
          <a:blip r:embed="rId2">
            <a:lum/>
          </a:blip>
          <a:stretch>
            <a:fillRect/>
          </a:stretch>
        </p:blipFill>
        <p:spPr>
          <a:xfrm>
            <a:off x="0" y="9525"/>
            <a:ext cx="9144000" cy="6837363"/>
          </a:xfrm>
          <a:prstGeom prst="rect">
            <a:avLst/>
          </a:prstGeom>
          <a:noFill/>
          <a:ln>
            <a:noFill/>
          </a:ln>
        </p:spPr>
      </p:pic>
      <p:pic>
        <p:nvPicPr>
          <p:cNvPr id="3" name="2 Imagen" descr="article-2051732-0E7831C200000578-134_1024x615_large.jpg"/>
          <p:cNvPicPr>
            <a:picLocks noGrp="1" noChangeAspect="1"/>
          </p:cNvPicPr>
          <p:nvPr isPhoto="1"/>
        </p:nvPicPr>
        <p:blipFill>
          <a:blip r:embed="rId2">
            <a:lum/>
          </a:blip>
          <a:stretch>
            <a:fillRect/>
          </a:stretch>
        </p:blipFill>
        <p:spPr>
          <a:xfrm>
            <a:off x="0" y="20637"/>
            <a:ext cx="9144000" cy="6837363"/>
          </a:xfrm>
          <a:prstGeom prst="rect">
            <a:avLst/>
          </a:prstGeom>
          <a:noFill/>
          <a:ln>
            <a:noFill/>
          </a:ln>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5" presetClass="entr" presetSubtype="10"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checkerboard(across)">
                                      <p:cBhvr>
                                        <p:cTn id="15" dur="3000"/>
                                        <p:tgtEl>
                                          <p:spTgt spid="2"/>
                                        </p:tgtEl>
                                      </p:cBhvr>
                                    </p:animEffect>
                                  </p:childTnLst>
                                </p:cTn>
                              </p:par>
                              <p:par>
                                <p:cTn id="16" presetID="5" presetClass="entr" presetSubtype="5"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checkerboard(down)">
                                      <p:cBhvr>
                                        <p:cTn id="18"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hoc-dress-2.jpg"/>
          <p:cNvPicPr>
            <a:picLocks noGrp="1" noChangeAspect="1"/>
          </p:cNvPicPr>
          <p:nvPr isPhoto="1"/>
        </p:nvPicPr>
        <p:blipFill>
          <a:blip r:embed="rId2">
            <a:lum/>
          </a:blip>
          <a:stretch>
            <a:fillRect/>
          </a:stretch>
        </p:blipFill>
        <p:spPr>
          <a:xfrm>
            <a:off x="1455738" y="0"/>
            <a:ext cx="6230937" cy="6858000"/>
          </a:xfrm>
          <a:prstGeom prst="rect">
            <a:avLst/>
          </a:prstGeom>
          <a:noFill/>
          <a:ln>
            <a:noFill/>
          </a:ln>
        </p:spPr>
      </p:pic>
      <p:sp>
        <p:nvSpPr>
          <p:cNvPr id="3" name="2 Rectángulo"/>
          <p:cNvSpPr/>
          <p:nvPr/>
        </p:nvSpPr>
        <p:spPr>
          <a:xfrm>
            <a:off x="0" y="0"/>
            <a:ext cx="1428728" cy="6858000"/>
          </a:xfrm>
          <a:prstGeom prst="rect">
            <a:avLst/>
          </a:prstGeom>
          <a:blipFill dpi="0" rotWithShape="1">
            <a:blip r:embed="rId3">
              <a:duotone>
                <a:prstClr val="black"/>
                <a:schemeClr val="accent6">
                  <a:tint val="45000"/>
                  <a:satMod val="400000"/>
                </a:schemeClr>
              </a:duotone>
              <a:lum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7715272" y="0"/>
            <a:ext cx="1428728" cy="6858000"/>
          </a:xfrm>
          <a:prstGeom prst="rect">
            <a:avLst/>
          </a:prstGeom>
          <a:blipFill dpi="0" rotWithShape="1">
            <a:blip r:embed="rId3">
              <a:duotone>
                <a:prstClr val="black"/>
                <a:schemeClr val="accent6">
                  <a:tint val="45000"/>
                  <a:satMod val="400000"/>
                </a:schemeClr>
              </a:duotone>
              <a:lum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anim calcmode="lin" valueType="num">
                                      <p:cBhvr>
                                        <p:cTn id="8" dur="3000" fill="hold"/>
                                        <p:tgtEl>
                                          <p:spTgt spid="2"/>
                                        </p:tgtEl>
                                        <p:attrNameLst>
                                          <p:attrName>ppt_x</p:attrName>
                                        </p:attrNameLst>
                                      </p:cBhvr>
                                      <p:tavLst>
                                        <p:tav tm="0">
                                          <p:val>
                                            <p:strVal val="#ppt_x"/>
                                          </p:val>
                                        </p:tav>
                                        <p:tav tm="100000">
                                          <p:val>
                                            <p:strVal val="#ppt_x"/>
                                          </p:val>
                                        </p:tav>
                                      </p:tavLst>
                                    </p:anim>
                                    <p:anim calcmode="lin" valueType="num">
                                      <p:cBhvr>
                                        <p:cTn id="9" dur="3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hocolate_moda_0025.jpg"/>
          <p:cNvPicPr>
            <a:picLocks noGrp="1" noChangeAspect="1"/>
          </p:cNvPicPr>
          <p:nvPr isPhoto="1"/>
        </p:nvPicPr>
        <p:blipFill>
          <a:blip r:embed="rId2">
            <a:lum/>
          </a:blip>
          <a:stretch>
            <a:fillRect/>
          </a:stretch>
        </p:blipFill>
        <p:spPr>
          <a:xfrm>
            <a:off x="1857356" y="0"/>
            <a:ext cx="5402281" cy="6858000"/>
          </a:xfrm>
          <a:prstGeom prst="rect">
            <a:avLst/>
          </a:prstGeom>
          <a:noFill/>
          <a:ln>
            <a:noFill/>
          </a:ln>
        </p:spPr>
      </p:pic>
      <p:sp>
        <p:nvSpPr>
          <p:cNvPr id="3" name="2 Rectángulo"/>
          <p:cNvSpPr/>
          <p:nvPr/>
        </p:nvSpPr>
        <p:spPr>
          <a:xfrm>
            <a:off x="0" y="0"/>
            <a:ext cx="1785918" cy="6858000"/>
          </a:xfrm>
          <a:prstGeom prst="rect">
            <a:avLst/>
          </a:prstGeom>
          <a:blipFill dpi="0" rotWithShape="1">
            <a:blip r:embed="rId3">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7358082" y="0"/>
            <a:ext cx="1785918" cy="6858000"/>
          </a:xfrm>
          <a:prstGeom prst="rect">
            <a:avLst/>
          </a:prstGeom>
          <a:blipFill dpi="0" rotWithShape="1">
            <a:blip r:embed="rId3">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out)">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a:gsLst>
            <a:gs pos="0">
              <a:srgbClr val="3B2519"/>
            </a:gs>
            <a:gs pos="30000">
              <a:srgbClr val="D49E6C"/>
            </a:gs>
            <a:gs pos="70000">
              <a:srgbClr val="A65528"/>
            </a:gs>
            <a:gs pos="100000">
              <a:srgbClr val="663012"/>
            </a:gs>
          </a:gsLst>
          <a:lin ang="0" scaled="1"/>
        </a:gradFill>
        <a:effectLst/>
      </p:bgPr>
    </p:bg>
    <p:spTree>
      <p:nvGrpSpPr>
        <p:cNvPr id="1" name=""/>
        <p:cNvGrpSpPr/>
        <p:nvPr/>
      </p:nvGrpSpPr>
      <p:grpSpPr>
        <a:xfrm>
          <a:off x="0" y="0"/>
          <a:ext cx="0" cy="0"/>
          <a:chOff x="0" y="0"/>
          <a:chExt cx="0" cy="0"/>
        </a:xfrm>
      </p:grpSpPr>
      <p:pic>
        <p:nvPicPr>
          <p:cNvPr id="2" name="1 Imagen" descr="chocolate-2.jpg"/>
          <p:cNvPicPr>
            <a:picLocks noGrp="1" noChangeAspect="1"/>
          </p:cNvPicPr>
          <p:nvPr isPhoto="1"/>
        </p:nvPicPr>
        <p:blipFill>
          <a:blip r:embed="rId2">
            <a:lum/>
          </a:blip>
          <a:stretch>
            <a:fillRect/>
          </a:stretch>
        </p:blipFill>
        <p:spPr>
          <a:xfrm>
            <a:off x="0" y="3175"/>
            <a:ext cx="9144000" cy="6851650"/>
          </a:xfrm>
          <a:prstGeom prst="rect">
            <a:avLst/>
          </a:prstGeom>
          <a:noFill/>
          <a:ln>
            <a:noFill/>
          </a:ln>
        </p:spPr>
      </p:pic>
      <p:pic>
        <p:nvPicPr>
          <p:cNvPr id="3" name="2 Imagen" descr="chocolate-2.jpg"/>
          <p:cNvPicPr>
            <a:picLocks noGrp="1" noChangeAspect="1"/>
          </p:cNvPicPr>
          <p:nvPr isPhoto="1"/>
        </p:nvPicPr>
        <p:blipFill>
          <a:blip r:embed="rId2">
            <a:lum/>
          </a:blip>
          <a:stretch>
            <a:fillRect/>
          </a:stretch>
        </p:blipFill>
        <p:spPr>
          <a:xfrm>
            <a:off x="0" y="6350"/>
            <a:ext cx="9144000" cy="6851650"/>
          </a:xfrm>
          <a:prstGeom prst="rect">
            <a:avLst/>
          </a:prstGeom>
          <a:noFill/>
          <a:ln>
            <a:noFill/>
          </a:ln>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2/3*#ppt_w"/>
                                          </p:val>
                                        </p:tav>
                                        <p:tav tm="100000">
                                          <p:val>
                                            <p:strVal val="#ppt_w"/>
                                          </p:val>
                                        </p:tav>
                                      </p:tavLst>
                                    </p:anim>
                                    <p:anim calcmode="lin" valueType="num">
                                      <p:cBhvr>
                                        <p:cTn id="8" dur="3000" fill="hold"/>
                                        <p:tgtEl>
                                          <p:spTgt spid="2"/>
                                        </p:tgtEl>
                                        <p:attrNameLst>
                                          <p:attrName>ppt_h</p:attrName>
                                        </p:attrNameLst>
                                      </p:cBhvr>
                                      <p:tavLst>
                                        <p:tav tm="0">
                                          <p:val>
                                            <p:strVal val="2/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2/3*#ppt_w"/>
                                          </p:val>
                                        </p:tav>
                                        <p:tav tm="100000">
                                          <p:val>
                                            <p:strVal val="#ppt_w"/>
                                          </p:val>
                                        </p:tav>
                                      </p:tavLst>
                                    </p:anim>
                                    <p:anim calcmode="lin" valueType="num">
                                      <p:cBhvr>
                                        <p:cTn id="12" dur="3000" fill="hold"/>
                                        <p:tgtEl>
                                          <p:spTgt spid="3"/>
                                        </p:tgtEl>
                                        <p:attrNameLst>
                                          <p:attrName>ppt_h</p:attrName>
                                        </p:attrNameLst>
                                      </p:cBhvr>
                                      <p:tavLst>
                                        <p:tav tm="0">
                                          <p:val>
                                            <p:strVal val="2/3*#ppt_h"/>
                                          </p:val>
                                        </p:tav>
                                        <p:tav tm="100000">
                                          <p:val>
                                            <p:strVal val="#ppt_h"/>
                                          </p:val>
                                        </p:tav>
                                      </p:tavLst>
                                    </p:anim>
                                  </p:childTnLst>
                                </p:cTn>
                              </p:par>
                              <p:par>
                                <p:cTn id="13" presetID="4" presetClass="entr" presetSubtype="32"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box(out)">
                                      <p:cBhvr>
                                        <p:cTn id="15" dur="3000"/>
                                        <p:tgtEl>
                                          <p:spTgt spid="3"/>
                                        </p:tgtEl>
                                      </p:cBhvr>
                                    </p:animEffect>
                                  </p:childTnLst>
                                </p:cTn>
                              </p:par>
                              <p:par>
                                <p:cTn id="16" presetID="8" presetClass="entr" presetSubtype="32"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diamond(out)">
                                      <p:cBhvr>
                                        <p:cTn id="18" dur="4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hocolate_moda_0007.jpg"/>
          <p:cNvPicPr>
            <a:picLocks noGrp="1" noChangeAspect="1"/>
          </p:cNvPicPr>
          <p:nvPr isPhoto="1"/>
        </p:nvPicPr>
        <p:blipFill>
          <a:blip r:embed="rId2">
            <a:lum/>
          </a:blip>
          <a:stretch>
            <a:fillRect/>
          </a:stretch>
        </p:blipFill>
        <p:spPr>
          <a:xfrm>
            <a:off x="1857356" y="0"/>
            <a:ext cx="5429287" cy="6858000"/>
          </a:xfrm>
          <a:prstGeom prst="rect">
            <a:avLst/>
          </a:prstGeom>
          <a:noFill/>
          <a:ln>
            <a:noFill/>
          </a:ln>
        </p:spPr>
      </p:pic>
      <p:sp>
        <p:nvSpPr>
          <p:cNvPr id="4" name="3 Rectángulo"/>
          <p:cNvSpPr/>
          <p:nvPr/>
        </p:nvSpPr>
        <p:spPr>
          <a:xfrm>
            <a:off x="7358082" y="0"/>
            <a:ext cx="1785918" cy="6858000"/>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0" y="0"/>
            <a:ext cx="1785918" cy="6858000"/>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anim calcmode="lin" valueType="num">
                                      <p:cBhvr>
                                        <p:cTn id="8" dur="3000" fill="hold"/>
                                        <p:tgtEl>
                                          <p:spTgt spid="2"/>
                                        </p:tgtEl>
                                        <p:attrNameLst>
                                          <p:attrName>ppt_x</p:attrName>
                                        </p:attrNameLst>
                                      </p:cBhvr>
                                      <p:tavLst>
                                        <p:tav tm="0">
                                          <p:val>
                                            <p:strVal val="#ppt_x"/>
                                          </p:val>
                                        </p:tav>
                                        <p:tav tm="100000">
                                          <p:val>
                                            <p:strVal val="#ppt_x"/>
                                          </p:val>
                                        </p:tav>
                                      </p:tavLst>
                                    </p:anim>
                                    <p:anim calcmode="lin" valueType="num">
                                      <p:cBhvr>
                                        <p:cTn id="9" dur="3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hocolate_moda_0041.jpg"/>
          <p:cNvPicPr>
            <a:picLocks noGrp="1" noChangeAspect="1"/>
          </p:cNvPicPr>
          <p:nvPr isPhoto="1"/>
        </p:nvPicPr>
        <p:blipFill>
          <a:blip r:embed="rId2">
            <a:lum/>
          </a:blip>
          <a:stretch>
            <a:fillRect/>
          </a:stretch>
        </p:blipFill>
        <p:spPr>
          <a:xfrm>
            <a:off x="1884363" y="0"/>
            <a:ext cx="5375275" cy="6858000"/>
          </a:xfrm>
          <a:prstGeom prst="rect">
            <a:avLst/>
          </a:prstGeom>
          <a:noFill/>
          <a:ln>
            <a:noFill/>
          </a:ln>
        </p:spPr>
      </p:pic>
      <p:sp>
        <p:nvSpPr>
          <p:cNvPr id="3" name="2 Rectángulo"/>
          <p:cNvSpPr/>
          <p:nvPr/>
        </p:nvSpPr>
        <p:spPr>
          <a:xfrm>
            <a:off x="7286644" y="0"/>
            <a:ext cx="1857356" cy="6858000"/>
          </a:xfrm>
          <a:prstGeom prst="rect">
            <a:avLst/>
          </a:prstGeom>
          <a:blipFill dpi="0" rotWithShape="1">
            <a:blip r:embed="rId3">
              <a:duotone>
                <a:prstClr val="black"/>
                <a:schemeClr val="accent6">
                  <a:tint val="45000"/>
                  <a:satMod val="400000"/>
                </a:schemeClr>
              </a:duotone>
              <a:lum bright="2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0" y="0"/>
            <a:ext cx="1857356" cy="6858000"/>
          </a:xfrm>
          <a:prstGeom prst="rect">
            <a:avLst/>
          </a:prstGeom>
          <a:blipFill dpi="0" rotWithShape="1">
            <a:blip r:embed="rId3">
              <a:duotone>
                <a:prstClr val="black"/>
                <a:schemeClr val="accent6">
                  <a:tint val="45000"/>
                  <a:satMod val="400000"/>
                </a:schemeClr>
              </a:duotone>
              <a:lum bright="2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ppt_x</p:attrName>
                                        </p:attrNameLst>
                                      </p:cBhvr>
                                      <p:tavLst>
                                        <p:tav tm="0">
                                          <p:val>
                                            <p:strVal val="#ppt_x-.2"/>
                                          </p:val>
                                        </p:tav>
                                        <p:tav tm="100000">
                                          <p:val>
                                            <p:strVal val="#ppt_x"/>
                                          </p:val>
                                        </p:tav>
                                      </p:tavLst>
                                    </p:anim>
                                    <p:anim calcmode="lin" valueType="num">
                                      <p:cBhvr>
                                        <p:cTn id="8" dur="3000" fill="hold"/>
                                        <p:tgtEl>
                                          <p:spTgt spid="2"/>
                                        </p:tgtEl>
                                        <p:attrNameLst>
                                          <p:attrName>ppt_y</p:attrName>
                                        </p:attrNameLst>
                                      </p:cBhvr>
                                      <p:tavLst>
                                        <p:tav tm="0">
                                          <p:val>
                                            <p:strVal val="#ppt_y"/>
                                          </p:val>
                                        </p:tav>
                                        <p:tav tm="100000">
                                          <p:val>
                                            <p:strVal val="#ppt_y"/>
                                          </p:val>
                                        </p:tav>
                                      </p:tavLst>
                                    </p:anim>
                                    <p:animEffect transition="in" filter="wipe(right)" prLst="gradientSize: 0.1">
                                      <p:cBhvr>
                                        <p:cTn id="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B2519"/>
            </a:gs>
            <a:gs pos="30000">
              <a:srgbClr val="D49E6C"/>
            </a:gs>
            <a:gs pos="70000">
              <a:srgbClr val="A65528"/>
            </a:gs>
            <a:gs pos="100000">
              <a:srgbClr val="663012"/>
            </a:gs>
          </a:gsLst>
          <a:lin ang="16200000" scaled="1"/>
          <a:tileRect/>
        </a:gradFill>
        <a:effectLst/>
      </p:bgPr>
    </p:bg>
    <p:spTree>
      <p:nvGrpSpPr>
        <p:cNvPr id="1" name=""/>
        <p:cNvGrpSpPr/>
        <p:nvPr/>
      </p:nvGrpSpPr>
      <p:grpSpPr>
        <a:xfrm>
          <a:off x="0" y="0"/>
          <a:ext cx="0" cy="0"/>
          <a:chOff x="0" y="0"/>
          <a:chExt cx="0" cy="0"/>
        </a:xfrm>
      </p:grpSpPr>
      <p:pic>
        <p:nvPicPr>
          <p:cNvPr id="2" name="1 Imagen" descr="1013207520.jpg"/>
          <p:cNvPicPr>
            <a:picLocks noGrp="1" noChangeAspect="1"/>
          </p:cNvPicPr>
          <p:nvPr isPhoto="1"/>
        </p:nvPicPr>
        <p:blipFill>
          <a:blip r:embed="rId2">
            <a:lum/>
          </a:blip>
          <a:stretch>
            <a:fillRect/>
          </a:stretch>
        </p:blipFill>
        <p:spPr>
          <a:xfrm>
            <a:off x="0" y="0"/>
            <a:ext cx="9144000" cy="6845300"/>
          </a:xfrm>
          <a:prstGeom prst="rect">
            <a:avLst/>
          </a:prstGeom>
          <a:noFill/>
          <a:ln>
            <a:noFill/>
          </a:ln>
        </p:spPr>
      </p:pic>
      <p:pic>
        <p:nvPicPr>
          <p:cNvPr id="3" name="2 Imagen" descr="1013207520.jpg"/>
          <p:cNvPicPr>
            <a:picLocks noGrp="1" noChangeAspect="1"/>
          </p:cNvPicPr>
          <p:nvPr isPhoto="1"/>
        </p:nvPicPr>
        <p:blipFill>
          <a:blip r:embed="rId2">
            <a:lum/>
          </a:blip>
          <a:stretch>
            <a:fillRect/>
          </a:stretch>
        </p:blipFill>
        <p:spPr>
          <a:xfrm>
            <a:off x="0" y="12700"/>
            <a:ext cx="9144000" cy="6845300"/>
          </a:xfrm>
          <a:prstGeom prst="rect">
            <a:avLst/>
          </a:prstGeom>
          <a:noFill/>
          <a:ln>
            <a:noFill/>
          </a:ln>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3000"/>
                                        <p:tgtEl>
                                          <p:spTgt spid="3"/>
                                        </p:tgtEl>
                                        <p:attrNameLst>
                                          <p:attrName>ppt_w</p:attrName>
                                        </p:attrNameLst>
                                      </p:cBhvr>
                                      <p:tavLst>
                                        <p:tav tm="0">
                                          <p:val>
                                            <p:strVal val="ppt_w"/>
                                          </p:val>
                                        </p:tav>
                                        <p:tav tm="100000">
                                          <p:val>
                                            <p:fltVal val="0"/>
                                          </p:val>
                                        </p:tav>
                                      </p:tavLst>
                                    </p:anim>
                                    <p:anim calcmode="lin" valueType="num">
                                      <p:cBhvr>
                                        <p:cTn id="7" dur="3000"/>
                                        <p:tgtEl>
                                          <p:spTgt spid="3"/>
                                        </p:tgtEl>
                                        <p:attrNameLst>
                                          <p:attrName>ppt_h</p:attrName>
                                        </p:attrNameLst>
                                      </p:cBhvr>
                                      <p:tavLst>
                                        <p:tav tm="0">
                                          <p:val>
                                            <p:strVal val="ppt_h"/>
                                          </p:val>
                                        </p:tav>
                                        <p:tav tm="100000">
                                          <p:val>
                                            <p:strVal val="ppt_h"/>
                                          </p:val>
                                        </p:tav>
                                      </p:tavLst>
                                    </p:anim>
                                    <p:set>
                                      <p:cBhvr>
                                        <p:cTn id="8" dur="1" fill="hold">
                                          <p:stCondLst>
                                            <p:cond delay="2999"/>
                                          </p:stCondLst>
                                        </p:cTn>
                                        <p:tgtEl>
                                          <p:spTgt spid="3"/>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3000"/>
                                        <p:tgtEl>
                                          <p:spTgt spid="3"/>
                                        </p:tgtEl>
                                      </p:cBhvr>
                                    </p:animEffect>
                                    <p:set>
                                      <p:cBhvr>
                                        <p:cTn id="11" dur="1" fill="hold">
                                          <p:stCondLst>
                                            <p:cond delay="2999"/>
                                          </p:stCondLst>
                                        </p:cTn>
                                        <p:tgtEl>
                                          <p:spTgt spid="3"/>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3000" fill="hold"/>
                                        <p:tgtEl>
                                          <p:spTgt spid="2"/>
                                        </p:tgtEl>
                                        <p:attrNameLst>
                                          <p:attrName>ppt_w</p:attrName>
                                        </p:attrNameLst>
                                      </p:cBhvr>
                                      <p:tavLst>
                                        <p:tav tm="0">
                                          <p:val>
                                            <p:strVal val="4/3*#ppt_w"/>
                                          </p:val>
                                        </p:tav>
                                        <p:tav tm="100000">
                                          <p:val>
                                            <p:strVal val="#ppt_w"/>
                                          </p:val>
                                        </p:tav>
                                      </p:tavLst>
                                    </p:anim>
                                    <p:anim calcmode="lin" valueType="num">
                                      <p:cBhvr>
                                        <p:cTn id="15" dur="3000" fill="hold"/>
                                        <p:tgtEl>
                                          <p:spTgt spid="2"/>
                                        </p:tgtEl>
                                        <p:attrNameLst>
                                          <p:attrName>ppt_h</p:attrName>
                                        </p:attrNameLst>
                                      </p:cBhvr>
                                      <p:tavLst>
                                        <p:tav tm="0">
                                          <p:val>
                                            <p:strVal val="4/3*#ppt_h"/>
                                          </p:val>
                                        </p:tav>
                                        <p:tav tm="100000">
                                          <p:val>
                                            <p:strVal val="#ppt_h"/>
                                          </p:val>
                                        </p:tav>
                                      </p:tavLst>
                                    </p:anim>
                                  </p:childTnLst>
                                </p:cTn>
                              </p:par>
                              <p:par>
                                <p:cTn id="16" presetID="16" presetClass="entr" presetSubtype="37"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barn(outVertical)">
                                      <p:cBhvr>
                                        <p:cTn id="18"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hocolate (1).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Tree>
  </p:cSld>
  <p:clrMapOvr>
    <a:masterClrMapping/>
  </p:clrMapOvr>
  <p:transition advTm="10000"/>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hocolate_moda_0045.jpg"/>
          <p:cNvPicPr>
            <a:picLocks noGrp="1" noChangeAspect="1"/>
          </p:cNvPicPr>
          <p:nvPr isPhoto="1"/>
        </p:nvPicPr>
        <p:blipFill>
          <a:blip r:embed="rId2">
            <a:lum/>
          </a:blip>
          <a:stretch>
            <a:fillRect/>
          </a:stretch>
        </p:blipFill>
        <p:spPr>
          <a:xfrm>
            <a:off x="2000232" y="0"/>
            <a:ext cx="5375275" cy="6858000"/>
          </a:xfrm>
          <a:prstGeom prst="rect">
            <a:avLst/>
          </a:prstGeom>
          <a:noFill/>
          <a:ln>
            <a:noFill/>
          </a:ln>
        </p:spPr>
      </p:pic>
      <p:sp>
        <p:nvSpPr>
          <p:cNvPr id="3" name="2 Rectángulo"/>
          <p:cNvSpPr/>
          <p:nvPr/>
        </p:nvSpPr>
        <p:spPr>
          <a:xfrm>
            <a:off x="7286644" y="0"/>
            <a:ext cx="1857356" cy="6858000"/>
          </a:xfrm>
          <a:prstGeom prst="rect">
            <a:avLst/>
          </a:prstGeom>
          <a:blipFill dpi="0" rotWithShape="1">
            <a:blip r:embed="rId3">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0" y="0"/>
            <a:ext cx="1857356" cy="6858000"/>
          </a:xfrm>
          <a:prstGeom prst="rect">
            <a:avLst/>
          </a:prstGeom>
          <a:blipFill dpi="0" rotWithShape="1">
            <a:blip r:embed="rId3">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ppt_x</p:attrName>
                                        </p:attrNameLst>
                                      </p:cBhvr>
                                      <p:tavLst>
                                        <p:tav tm="0">
                                          <p:val>
                                            <p:strVal val="#ppt_x"/>
                                          </p:val>
                                        </p:tav>
                                        <p:tav tm="100000">
                                          <p:val>
                                            <p:strVal val="#ppt_x"/>
                                          </p:val>
                                        </p:tav>
                                      </p:tavLst>
                                    </p:anim>
                                    <p:anim calcmode="lin" valueType="num">
                                      <p:cBhvr>
                                        <p:cTn id="9" dur="2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B2519"/>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chocolate_moda_0026.jpg"/>
          <p:cNvPicPr>
            <a:picLocks noGrp="1" noChangeAspect="1"/>
          </p:cNvPicPr>
          <p:nvPr isPhoto="1"/>
        </p:nvPicPr>
        <p:blipFill>
          <a:blip r:embed="rId2">
            <a:lum/>
          </a:blip>
          <a:stretch>
            <a:fillRect/>
          </a:stretch>
        </p:blipFill>
        <p:spPr>
          <a:xfrm>
            <a:off x="0" y="12700"/>
            <a:ext cx="9144000" cy="6831013"/>
          </a:xfrm>
          <a:prstGeom prst="rect">
            <a:avLst/>
          </a:prstGeom>
          <a:noFill/>
          <a:ln>
            <a:noFill/>
          </a:ln>
        </p:spPr>
      </p:pic>
      <p:pic>
        <p:nvPicPr>
          <p:cNvPr id="3" name="2 Imagen" descr="chocolate_moda_0026.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3"/>
                                        </p:tgtEl>
                                        <p:attrNameLst>
                                          <p:attrName>ppt_w</p:attrName>
                                        </p:attrNameLst>
                                      </p:cBhvr>
                                      <p:tavLst>
                                        <p:tav tm="0">
                                          <p:val>
                                            <p:strVal val="ppt_w"/>
                                          </p:val>
                                        </p:tav>
                                        <p:tav tm="100000">
                                          <p:val>
                                            <p:strVal val="4/3*ppt_w"/>
                                          </p:val>
                                        </p:tav>
                                      </p:tavLst>
                                    </p:anim>
                                    <p:anim calcmode="lin" valueType="num">
                                      <p:cBhvr>
                                        <p:cTn id="7" dur="3000"/>
                                        <p:tgtEl>
                                          <p:spTgt spid="3"/>
                                        </p:tgtEl>
                                        <p:attrNameLst>
                                          <p:attrName>ppt_h</p:attrName>
                                        </p:attrNameLst>
                                      </p:cBhvr>
                                      <p:tavLst>
                                        <p:tav tm="0">
                                          <p:val>
                                            <p:strVal val="ppt_h"/>
                                          </p:val>
                                        </p:tav>
                                        <p:tav tm="100000">
                                          <p:val>
                                            <p:strVal val="4/3*ppt_h"/>
                                          </p:val>
                                        </p:tav>
                                      </p:tavLst>
                                    </p:anim>
                                    <p:set>
                                      <p:cBhvr>
                                        <p:cTn id="8" dur="1" fill="hold">
                                          <p:stCondLst>
                                            <p:cond delay="2999"/>
                                          </p:stCondLst>
                                        </p:cTn>
                                        <p:tgtEl>
                                          <p:spTgt spid="3"/>
                                        </p:tgtEl>
                                        <p:attrNameLst>
                                          <p:attrName>style.visibility</p:attrName>
                                        </p:attrNameLst>
                                      </p:cBhvr>
                                      <p:to>
                                        <p:strVal val="hidden"/>
                                      </p:to>
                                    </p:set>
                                  </p:childTnLst>
                                </p:cTn>
                              </p:par>
                              <p:par>
                                <p:cTn id="9" presetID="6" presetClass="exit" presetSubtype="32" fill="hold" nodeType="withEffect">
                                  <p:stCondLst>
                                    <p:cond delay="0"/>
                                  </p:stCondLst>
                                  <p:childTnLst>
                                    <p:animEffect transition="out" filter="circle(out)">
                                      <p:cBhvr>
                                        <p:cTn id="10" dur="3000"/>
                                        <p:tgtEl>
                                          <p:spTgt spid="3"/>
                                        </p:tgtEl>
                                      </p:cBhvr>
                                    </p:animEffect>
                                    <p:set>
                                      <p:cBhvr>
                                        <p:cTn id="11" dur="1" fill="hold">
                                          <p:stCondLst>
                                            <p:cond delay="2999"/>
                                          </p:stCondLst>
                                        </p:cTn>
                                        <p:tgtEl>
                                          <p:spTgt spid="3"/>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3000" fill="hold"/>
                                        <p:tgtEl>
                                          <p:spTgt spid="2"/>
                                        </p:tgtEl>
                                        <p:attrNameLst>
                                          <p:attrName>ppt_w</p:attrName>
                                        </p:attrNameLst>
                                      </p:cBhvr>
                                      <p:tavLst>
                                        <p:tav tm="0">
                                          <p:val>
                                            <p:strVal val="4/3*#ppt_w"/>
                                          </p:val>
                                        </p:tav>
                                        <p:tav tm="100000">
                                          <p:val>
                                            <p:strVal val="#ppt_w"/>
                                          </p:val>
                                        </p:tav>
                                      </p:tavLst>
                                    </p:anim>
                                    <p:anim calcmode="lin" valueType="num">
                                      <p:cBhvr>
                                        <p:cTn id="15" dur="3000" fill="hold"/>
                                        <p:tgtEl>
                                          <p:spTgt spid="2"/>
                                        </p:tgtEl>
                                        <p:attrNameLst>
                                          <p:attrName>ppt_h</p:attrName>
                                        </p:attrNameLst>
                                      </p:cBhvr>
                                      <p:tavLst>
                                        <p:tav tm="0">
                                          <p:val>
                                            <p:strVal val="4/3*#ppt_h"/>
                                          </p:val>
                                        </p:tav>
                                        <p:tav tm="100000">
                                          <p:val>
                                            <p:strVal val="#ppt_h"/>
                                          </p:val>
                                        </p:tav>
                                      </p:tavLst>
                                    </p:anim>
                                  </p:childTnLst>
                                </p:cTn>
                              </p:par>
                              <p:par>
                                <p:cTn id="16" presetID="16" presetClass="entr" presetSubtype="42"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barn(outHorizontal)">
                                      <p:cBhvr>
                                        <p:cTn id="18"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hocolate_moda_0054.jpg"/>
          <p:cNvPicPr>
            <a:picLocks noGrp="1" noChangeAspect="1"/>
          </p:cNvPicPr>
          <p:nvPr isPhoto="1"/>
        </p:nvPicPr>
        <p:blipFill>
          <a:blip r:embed="rId2">
            <a:lum/>
          </a:blip>
          <a:stretch>
            <a:fillRect/>
          </a:stretch>
        </p:blipFill>
        <p:spPr>
          <a:xfrm>
            <a:off x="1884363" y="0"/>
            <a:ext cx="5375275" cy="6858000"/>
          </a:xfrm>
          <a:prstGeom prst="rect">
            <a:avLst/>
          </a:prstGeom>
          <a:noFill/>
          <a:ln>
            <a:noFill/>
          </a:ln>
        </p:spPr>
      </p:pic>
      <p:sp>
        <p:nvSpPr>
          <p:cNvPr id="3" name="2 Rectángulo"/>
          <p:cNvSpPr/>
          <p:nvPr/>
        </p:nvSpPr>
        <p:spPr>
          <a:xfrm>
            <a:off x="0" y="0"/>
            <a:ext cx="1857356" cy="6858000"/>
          </a:xfrm>
          <a:prstGeom prst="rect">
            <a:avLst/>
          </a:prstGeom>
          <a:blipFill dpi="0" rotWithShape="1">
            <a:blip r:embed="rId3">
              <a:duotone>
                <a:schemeClr val="accent6">
                  <a:shade val="45000"/>
                  <a:satMod val="135000"/>
                </a:schemeClr>
                <a:prstClr val="white"/>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flipH="1">
            <a:off x="7286644" y="0"/>
            <a:ext cx="1857356" cy="6858000"/>
          </a:xfrm>
          <a:prstGeom prst="rect">
            <a:avLst/>
          </a:prstGeom>
          <a:blipFill dpi="0" rotWithShape="1">
            <a:blip r:embed="rId3">
              <a:duotone>
                <a:schemeClr val="accent6">
                  <a:shade val="45000"/>
                  <a:satMod val="135000"/>
                </a:schemeClr>
                <a:prstClr val="white"/>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ppt_x</p:attrName>
                                        </p:attrNameLst>
                                      </p:cBhvr>
                                      <p:tavLst>
                                        <p:tav tm="0">
                                          <p:val>
                                            <p:strVal val="#ppt_x"/>
                                          </p:val>
                                        </p:tav>
                                        <p:tav tm="100000">
                                          <p:val>
                                            <p:strVal val="#ppt_x"/>
                                          </p:val>
                                        </p:tav>
                                      </p:tavLst>
                                    </p:anim>
                                    <p:anim calcmode="lin" valueType="num">
                                      <p:cBhvr>
                                        <p:cTn id="9" dur="2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hocolate_moda_0067.jpg"/>
          <p:cNvPicPr>
            <a:picLocks noGrp="1" noChangeAspect="1"/>
          </p:cNvPicPr>
          <p:nvPr isPhoto="1"/>
        </p:nvPicPr>
        <p:blipFill>
          <a:blip r:embed="rId2">
            <a:lum/>
          </a:blip>
          <a:stretch>
            <a:fillRect/>
          </a:stretch>
        </p:blipFill>
        <p:spPr>
          <a:xfrm>
            <a:off x="1884363" y="0"/>
            <a:ext cx="5375275" cy="6858000"/>
          </a:xfrm>
          <a:prstGeom prst="rect">
            <a:avLst/>
          </a:prstGeom>
          <a:noFill/>
          <a:ln>
            <a:noFill/>
          </a:ln>
        </p:spPr>
      </p:pic>
      <p:sp>
        <p:nvSpPr>
          <p:cNvPr id="3" name="2 Rectángulo"/>
          <p:cNvSpPr/>
          <p:nvPr/>
        </p:nvSpPr>
        <p:spPr>
          <a:xfrm>
            <a:off x="0" y="0"/>
            <a:ext cx="1857356" cy="6858000"/>
          </a:xfrm>
          <a:prstGeom prst="rect">
            <a:avLst/>
          </a:prstGeom>
          <a:blipFill dpi="0" rotWithShape="1">
            <a:blip r:embed="rId3">
              <a:duotone>
                <a:prstClr val="black"/>
                <a:schemeClr val="accent6">
                  <a:tint val="45000"/>
                  <a:satMod val="400000"/>
                </a:schemeClr>
              </a:duotone>
              <a:lum contrast="3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7286644" y="0"/>
            <a:ext cx="1857356" cy="6858000"/>
          </a:xfrm>
          <a:prstGeom prst="rect">
            <a:avLst/>
          </a:prstGeom>
          <a:blipFill dpi="0" rotWithShape="1">
            <a:blip r:embed="rId3">
              <a:duotone>
                <a:prstClr val="black"/>
                <a:schemeClr val="accent6">
                  <a:tint val="45000"/>
                  <a:satMod val="400000"/>
                </a:schemeClr>
              </a:duotone>
              <a:lum contrast="3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2/3*#ppt_w"/>
                                          </p:val>
                                        </p:tav>
                                        <p:tav tm="100000">
                                          <p:val>
                                            <p:strVal val="#ppt_w"/>
                                          </p:val>
                                        </p:tav>
                                      </p:tavLst>
                                    </p:anim>
                                    <p:anim calcmode="lin" valueType="num">
                                      <p:cBhvr>
                                        <p:cTn id="8" dur="3000" fill="hold"/>
                                        <p:tgtEl>
                                          <p:spTgt spid="2"/>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gradFill>
          <a:gsLst>
            <a:gs pos="0">
              <a:srgbClr val="3B2519"/>
            </a:gs>
            <a:gs pos="30000">
              <a:srgbClr val="D49E6C"/>
            </a:gs>
            <a:gs pos="70000">
              <a:srgbClr val="A65528"/>
            </a:gs>
            <a:gs pos="100000">
              <a:srgbClr val="663012"/>
            </a:gs>
          </a:gsLst>
          <a:lin ang="0" scaled="1"/>
        </a:gradFill>
        <a:effectLst/>
      </p:bgPr>
    </p:bg>
    <p:spTree>
      <p:nvGrpSpPr>
        <p:cNvPr id="1" name=""/>
        <p:cNvGrpSpPr/>
        <p:nvPr/>
      </p:nvGrpSpPr>
      <p:grpSpPr>
        <a:xfrm>
          <a:off x="0" y="0"/>
          <a:ext cx="0" cy="0"/>
          <a:chOff x="0" y="0"/>
          <a:chExt cx="0" cy="0"/>
        </a:xfrm>
      </p:grpSpPr>
      <p:pic>
        <p:nvPicPr>
          <p:cNvPr id="2" name="1 Imagen" descr="Chocolate-Fashion-Show.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pic>
        <p:nvPicPr>
          <p:cNvPr id="3" name="2 Imagen" descr="Chocolate-Fashion-Show.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3" presetClass="entr" presetSubtype="10"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blinds(horizontal)">
                                      <p:cBhvr>
                                        <p:cTn id="15" dur="3000"/>
                                        <p:tgtEl>
                                          <p:spTgt spid="2"/>
                                        </p:tgtEl>
                                      </p:cBhvr>
                                    </p:animEffect>
                                  </p:childTnLst>
                                </p:cTn>
                              </p:par>
                              <p:par>
                                <p:cTn id="16" presetID="3" presetClass="entr" presetSubtype="5"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blinds(vertical)">
                                      <p:cBhvr>
                                        <p:cTn id="18"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hocolate_moda_0077.jpg"/>
          <p:cNvPicPr>
            <a:picLocks noGrp="1" noChangeAspect="1"/>
          </p:cNvPicPr>
          <p:nvPr isPhoto="1"/>
        </p:nvPicPr>
        <p:blipFill>
          <a:blip r:embed="rId2">
            <a:lum/>
          </a:blip>
          <a:stretch>
            <a:fillRect/>
          </a:stretch>
        </p:blipFill>
        <p:spPr>
          <a:xfrm>
            <a:off x="1884363" y="0"/>
            <a:ext cx="5375275" cy="6858000"/>
          </a:xfrm>
          <a:prstGeom prst="rect">
            <a:avLst/>
          </a:prstGeom>
          <a:noFill/>
          <a:ln>
            <a:noFill/>
          </a:ln>
        </p:spPr>
      </p:pic>
      <p:sp>
        <p:nvSpPr>
          <p:cNvPr id="3" name="2 Rectángulo"/>
          <p:cNvSpPr/>
          <p:nvPr/>
        </p:nvSpPr>
        <p:spPr>
          <a:xfrm>
            <a:off x="0" y="0"/>
            <a:ext cx="1857356" cy="6858000"/>
          </a:xfrm>
          <a:prstGeom prst="rect">
            <a:avLst/>
          </a:prstGeom>
          <a:blipFill dpi="0" rotWithShape="1">
            <a:blip r:embed="rId3">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flipH="1">
            <a:off x="7286644" y="0"/>
            <a:ext cx="1857356" cy="6858000"/>
          </a:xfrm>
          <a:prstGeom prst="rect">
            <a:avLst/>
          </a:prstGeom>
          <a:blipFill dpi="0" rotWithShape="1">
            <a:blip r:embed="rId3">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ppt_x</p:attrName>
                                        </p:attrNameLst>
                                      </p:cBhvr>
                                      <p:tavLst>
                                        <p:tav tm="0">
                                          <p:val>
                                            <p:strVal val="#ppt_x"/>
                                          </p:val>
                                        </p:tav>
                                        <p:tav tm="100000">
                                          <p:val>
                                            <p:strVal val="#ppt_x"/>
                                          </p:val>
                                        </p:tav>
                                      </p:tavLst>
                                    </p:anim>
                                    <p:anim calcmode="lin" valueType="num">
                                      <p:cBhvr>
                                        <p:cTn id="9" dur="2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hocolate-fashion-1-570x570-jpg-1HBRzlU_Hd5lW8DONYaaFg.jpg"/>
          <p:cNvPicPr>
            <a:picLocks noGrp="1" noChangeAspect="1"/>
          </p:cNvPicPr>
          <p:nvPr isPhoto="1"/>
        </p:nvPicPr>
        <p:blipFill>
          <a:blip r:embed="rId2">
            <a:lum/>
          </a:blip>
          <a:stretch>
            <a:fillRect/>
          </a:stretch>
        </p:blipFill>
        <p:spPr>
          <a:xfrm>
            <a:off x="741363" y="0"/>
            <a:ext cx="7659687" cy="6858000"/>
          </a:xfrm>
          <a:prstGeom prst="rect">
            <a:avLst/>
          </a:prstGeom>
          <a:noFill/>
          <a:ln>
            <a:noFill/>
          </a:ln>
        </p:spPr>
      </p:pic>
      <p:sp>
        <p:nvSpPr>
          <p:cNvPr id="5" name="4 Rectángulo"/>
          <p:cNvSpPr/>
          <p:nvPr/>
        </p:nvSpPr>
        <p:spPr>
          <a:xfrm>
            <a:off x="0" y="0"/>
            <a:ext cx="714348" cy="6858000"/>
          </a:xfrm>
          <a:prstGeom prst="rect">
            <a:avLst/>
          </a:prstGeom>
          <a:blipFill dpi="0" rotWithShape="1">
            <a:blip r:embed="rId3">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flipH="1">
            <a:off x="8429652" y="0"/>
            <a:ext cx="714348" cy="6858000"/>
          </a:xfrm>
          <a:prstGeom prst="rect">
            <a:avLst/>
          </a:prstGeom>
          <a:blipFill dpi="0" rotWithShape="1">
            <a:blip r:embed="rId3">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Horizontal)">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hocolateFashionShowBrussels21054.jpg"/>
          <p:cNvPicPr>
            <a:picLocks noGrp="1" noChangeAspect="1"/>
          </p:cNvPicPr>
          <p:nvPr isPhoto="1"/>
        </p:nvPicPr>
        <p:blipFill>
          <a:blip r:embed="rId2">
            <a:lum/>
          </a:blip>
          <a:stretch>
            <a:fillRect/>
          </a:stretch>
        </p:blipFill>
        <p:spPr>
          <a:xfrm>
            <a:off x="1793875" y="0"/>
            <a:ext cx="5554663" cy="6858000"/>
          </a:xfrm>
          <a:prstGeom prst="rect">
            <a:avLst/>
          </a:prstGeom>
          <a:noFill/>
          <a:ln>
            <a:noFill/>
          </a:ln>
        </p:spPr>
      </p:pic>
      <p:sp>
        <p:nvSpPr>
          <p:cNvPr id="3" name="2 Rectángulo"/>
          <p:cNvSpPr/>
          <p:nvPr/>
        </p:nvSpPr>
        <p:spPr>
          <a:xfrm>
            <a:off x="0" y="0"/>
            <a:ext cx="1785918" cy="6858000"/>
          </a:xfrm>
          <a:prstGeom prst="rect">
            <a:avLst/>
          </a:prstGeom>
          <a:blipFill dpi="0" rotWithShape="1">
            <a:blip r:embed="rId3">
              <a:duotone>
                <a:prstClr val="black"/>
                <a:schemeClr val="accent6">
                  <a:tint val="45000"/>
                  <a:satMod val="400000"/>
                </a:schemeClr>
              </a:duotone>
              <a:lum contrast="3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flipH="1">
            <a:off x="7358082" y="0"/>
            <a:ext cx="1785918" cy="6858000"/>
          </a:xfrm>
          <a:prstGeom prst="rect">
            <a:avLst/>
          </a:prstGeom>
          <a:blipFill dpi="0" rotWithShape="1">
            <a:blip r:embed="rId3">
              <a:duotone>
                <a:prstClr val="black"/>
                <a:schemeClr val="accent6">
                  <a:tint val="45000"/>
                  <a:satMod val="400000"/>
                </a:schemeClr>
              </a:duotone>
              <a:lum contrast="3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ppt_x</p:attrName>
                                        </p:attrNameLst>
                                      </p:cBhvr>
                                      <p:tavLst>
                                        <p:tav tm="0">
                                          <p:val>
                                            <p:strVal val="#ppt_x"/>
                                          </p:val>
                                        </p:tav>
                                        <p:tav tm="100000">
                                          <p:val>
                                            <p:strVal val="#ppt_x"/>
                                          </p:val>
                                        </p:tav>
                                      </p:tavLst>
                                    </p:anim>
                                    <p:anim calcmode="lin" valueType="num">
                                      <p:cBhvr>
                                        <p:cTn id="9" dur="2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gradFill>
          <a:gsLst>
            <a:gs pos="0">
              <a:srgbClr val="3B2519"/>
            </a:gs>
            <a:gs pos="30000">
              <a:srgbClr val="D49E6C"/>
            </a:gs>
            <a:gs pos="70000">
              <a:srgbClr val="A65528"/>
            </a:gs>
            <a:gs pos="100000">
              <a:srgbClr val="663012"/>
            </a:gs>
          </a:gsLst>
          <a:lin ang="0" scaled="1"/>
        </a:gradFill>
        <a:effectLst/>
      </p:bgPr>
    </p:bg>
    <p:spTree>
      <p:nvGrpSpPr>
        <p:cNvPr id="1" name=""/>
        <p:cNvGrpSpPr/>
        <p:nvPr/>
      </p:nvGrpSpPr>
      <p:grpSpPr>
        <a:xfrm>
          <a:off x="0" y="0"/>
          <a:ext cx="0" cy="0"/>
          <a:chOff x="0" y="0"/>
          <a:chExt cx="0" cy="0"/>
        </a:xfrm>
      </p:grpSpPr>
      <p:pic>
        <p:nvPicPr>
          <p:cNvPr id="2" name="1 Imagen" descr="french-singer-severine-ferrer-walks-runway-chocolate-dress-made-by-stylist-manon-bresson-cancel.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pic>
        <p:nvPicPr>
          <p:cNvPr id="3" name="2 Imagen" descr="french-singer-severine-ferrer-walks-runway-chocolate-dress-made-by-stylist-manon-bresson-cancel.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3"/>
                                        </p:tgtEl>
                                        <p:attrNameLst>
                                          <p:attrName>ppt_w</p:attrName>
                                        </p:attrNameLst>
                                      </p:cBhvr>
                                      <p:tavLst>
                                        <p:tav tm="0">
                                          <p:val>
                                            <p:strVal val="ppt_w"/>
                                          </p:val>
                                        </p:tav>
                                        <p:tav tm="100000">
                                          <p:val>
                                            <p:strVal val="4/3*ppt_w"/>
                                          </p:val>
                                        </p:tav>
                                      </p:tavLst>
                                    </p:anim>
                                    <p:anim calcmode="lin" valueType="num">
                                      <p:cBhvr>
                                        <p:cTn id="7" dur="3000"/>
                                        <p:tgtEl>
                                          <p:spTgt spid="3"/>
                                        </p:tgtEl>
                                        <p:attrNameLst>
                                          <p:attrName>ppt_h</p:attrName>
                                        </p:attrNameLst>
                                      </p:cBhvr>
                                      <p:tavLst>
                                        <p:tav tm="0">
                                          <p:val>
                                            <p:strVal val="ppt_h"/>
                                          </p:val>
                                        </p:tav>
                                        <p:tav tm="100000">
                                          <p:val>
                                            <p:strVal val="4/3*ppt_h"/>
                                          </p:val>
                                        </p:tav>
                                      </p:tavLst>
                                    </p:anim>
                                    <p:set>
                                      <p:cBhvr>
                                        <p:cTn id="8" dur="1" fill="hold">
                                          <p:stCondLst>
                                            <p:cond delay="2999"/>
                                          </p:stCondLst>
                                        </p:cTn>
                                        <p:tgtEl>
                                          <p:spTgt spid="3"/>
                                        </p:tgtEl>
                                        <p:attrNameLst>
                                          <p:attrName>style.visibility</p:attrName>
                                        </p:attrNameLst>
                                      </p:cBhvr>
                                      <p:to>
                                        <p:strVal val="hidden"/>
                                      </p:to>
                                    </p:set>
                                  </p:childTnLst>
                                </p:cTn>
                              </p:par>
                              <p:par>
                                <p:cTn id="9" presetID="8" presetClass="exit" presetSubtype="32" fill="hold" nodeType="withEffect">
                                  <p:stCondLst>
                                    <p:cond delay="0"/>
                                  </p:stCondLst>
                                  <p:childTnLst>
                                    <p:animEffect transition="out" filter="diamond(out)">
                                      <p:cBhvr>
                                        <p:cTn id="10" dur="3000"/>
                                        <p:tgtEl>
                                          <p:spTgt spid="3"/>
                                        </p:tgtEl>
                                      </p:cBhvr>
                                    </p:animEffect>
                                    <p:set>
                                      <p:cBhvr>
                                        <p:cTn id="11" dur="1" fill="hold">
                                          <p:stCondLst>
                                            <p:cond delay="2999"/>
                                          </p:stCondLst>
                                        </p:cTn>
                                        <p:tgtEl>
                                          <p:spTgt spid="3"/>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3000" fill="hold"/>
                                        <p:tgtEl>
                                          <p:spTgt spid="2"/>
                                        </p:tgtEl>
                                        <p:attrNameLst>
                                          <p:attrName>ppt_w</p:attrName>
                                        </p:attrNameLst>
                                      </p:cBhvr>
                                      <p:tavLst>
                                        <p:tav tm="0">
                                          <p:val>
                                            <p:strVal val="4/3*#ppt_w"/>
                                          </p:val>
                                        </p:tav>
                                        <p:tav tm="100000">
                                          <p:val>
                                            <p:strVal val="#ppt_w"/>
                                          </p:val>
                                        </p:tav>
                                      </p:tavLst>
                                    </p:anim>
                                    <p:anim calcmode="lin" valueType="num">
                                      <p:cBhvr>
                                        <p:cTn id="15" dur="3000" fill="hold"/>
                                        <p:tgtEl>
                                          <p:spTgt spid="2"/>
                                        </p:tgtEl>
                                        <p:attrNameLst>
                                          <p:attrName>ppt_h</p:attrName>
                                        </p:attrNameLst>
                                      </p:cBhvr>
                                      <p:tavLst>
                                        <p:tav tm="0">
                                          <p:val>
                                            <p:strVal val="4/3*#ppt_h"/>
                                          </p:val>
                                        </p:tav>
                                        <p:tav tm="100000">
                                          <p:val>
                                            <p:strVal val="#ppt_h"/>
                                          </p:val>
                                        </p:tav>
                                      </p:tavLst>
                                    </p:anim>
                                  </p:childTnLst>
                                </p:cTn>
                              </p:par>
                              <p:par>
                                <p:cTn id="16" presetID="16" presetClass="entr" presetSubtype="37"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barn(outVertical)">
                                      <p:cBhvr>
                                        <p:cTn id="18"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HOCOLATE-VESTIDO1.jpg"/>
          <p:cNvPicPr>
            <a:picLocks noGrp="1" noChangeAspect="1"/>
          </p:cNvPicPr>
          <p:nvPr isPhoto="1"/>
        </p:nvPicPr>
        <p:blipFill>
          <a:blip r:embed="rId2">
            <a:lum/>
          </a:blip>
          <a:stretch>
            <a:fillRect/>
          </a:stretch>
        </p:blipFill>
        <p:spPr>
          <a:xfrm>
            <a:off x="963613" y="0"/>
            <a:ext cx="7216775" cy="6858000"/>
          </a:xfrm>
          <a:prstGeom prst="rect">
            <a:avLst/>
          </a:prstGeom>
          <a:noFill/>
          <a:ln>
            <a:noFill/>
          </a:ln>
        </p:spPr>
      </p:pic>
      <p:sp>
        <p:nvSpPr>
          <p:cNvPr id="3" name="2 Rectángulo"/>
          <p:cNvSpPr/>
          <p:nvPr/>
        </p:nvSpPr>
        <p:spPr>
          <a:xfrm>
            <a:off x="0" y="0"/>
            <a:ext cx="928662"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8215338" y="0"/>
            <a:ext cx="928662"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edge">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9258e5401d1.jpg"/>
          <p:cNvPicPr>
            <a:picLocks noGrp="1" noChangeAspect="1"/>
          </p:cNvPicPr>
          <p:nvPr isPhoto="1"/>
        </p:nvPicPr>
        <p:blipFill>
          <a:blip r:embed="rId2">
            <a:lum/>
          </a:blip>
          <a:stretch>
            <a:fillRect/>
          </a:stretch>
        </p:blipFill>
        <p:spPr>
          <a:xfrm>
            <a:off x="1851025" y="0"/>
            <a:ext cx="5440363" cy="6858000"/>
          </a:xfrm>
          <a:prstGeom prst="rect">
            <a:avLst/>
          </a:prstGeom>
          <a:noFill/>
          <a:ln>
            <a:noFill/>
          </a:ln>
        </p:spPr>
      </p:pic>
      <p:sp>
        <p:nvSpPr>
          <p:cNvPr id="5" name="4 Rectángulo"/>
          <p:cNvSpPr/>
          <p:nvPr/>
        </p:nvSpPr>
        <p:spPr>
          <a:xfrm>
            <a:off x="0" y="0"/>
            <a:ext cx="1857356" cy="6858000"/>
          </a:xfrm>
          <a:prstGeom prst="rect">
            <a:avLst/>
          </a:prstGeom>
          <a:blipFill dpi="0" rotWithShape="1">
            <a:blip r:embed="rId3">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flipH="1">
            <a:off x="7286644" y="0"/>
            <a:ext cx="1857356" cy="6858000"/>
          </a:xfrm>
          <a:prstGeom prst="rect">
            <a:avLst/>
          </a:prstGeom>
          <a:blipFill dpi="0" rotWithShape="1">
            <a:blip r:embed="rId3">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2/3*#ppt_w"/>
                                          </p:val>
                                        </p:tav>
                                        <p:tav tm="100000">
                                          <p:val>
                                            <p:strVal val="#ppt_w"/>
                                          </p:val>
                                        </p:tav>
                                      </p:tavLst>
                                    </p:anim>
                                    <p:anim calcmode="lin" valueType="num">
                                      <p:cBhvr>
                                        <p:cTn id="8" dur="3000" fill="hold"/>
                                        <p:tgtEl>
                                          <p:spTgt spid="2"/>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eadf04c77d5bff1eaeec1de82cc26933.jpg"/>
          <p:cNvPicPr>
            <a:picLocks noGrp="1" noChangeAspect="1"/>
          </p:cNvPicPr>
          <p:nvPr isPhoto="1"/>
        </p:nvPicPr>
        <p:blipFill>
          <a:blip r:embed="rId2">
            <a:lum/>
          </a:blip>
          <a:stretch>
            <a:fillRect/>
          </a:stretch>
        </p:blipFill>
        <p:spPr>
          <a:xfrm>
            <a:off x="1892300" y="0"/>
            <a:ext cx="5359400" cy="6858000"/>
          </a:xfrm>
          <a:prstGeom prst="rect">
            <a:avLst/>
          </a:prstGeom>
          <a:noFill/>
          <a:ln>
            <a:noFill/>
          </a:ln>
        </p:spPr>
      </p:pic>
      <p:sp>
        <p:nvSpPr>
          <p:cNvPr id="3" name="2 Rectángulo"/>
          <p:cNvSpPr/>
          <p:nvPr/>
        </p:nvSpPr>
        <p:spPr>
          <a:xfrm>
            <a:off x="0" y="0"/>
            <a:ext cx="1857356"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7286644" y="0"/>
            <a:ext cx="1857356"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Horizontal)">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auve-hautot-essaye-sa-robe-pour-le-21e-salon-du-chocolat-paris_5452562.jpg"/>
          <p:cNvPicPr>
            <a:picLocks noGrp="1" noChangeAspect="1"/>
          </p:cNvPicPr>
          <p:nvPr isPhoto="1"/>
        </p:nvPicPr>
        <p:blipFill>
          <a:blip r:embed="rId2">
            <a:lum/>
          </a:blip>
          <a:stretch>
            <a:fillRect/>
          </a:stretch>
        </p:blipFill>
        <p:spPr>
          <a:xfrm>
            <a:off x="1350963" y="0"/>
            <a:ext cx="6440487" cy="6858000"/>
          </a:xfrm>
          <a:prstGeom prst="rect">
            <a:avLst/>
          </a:prstGeom>
          <a:noFill/>
          <a:ln>
            <a:noFill/>
          </a:ln>
        </p:spPr>
      </p:pic>
      <p:sp>
        <p:nvSpPr>
          <p:cNvPr id="3" name="2 Rectángulo"/>
          <p:cNvSpPr/>
          <p:nvPr/>
        </p:nvSpPr>
        <p:spPr>
          <a:xfrm>
            <a:off x="0" y="0"/>
            <a:ext cx="1357290" cy="6858000"/>
          </a:xfrm>
          <a:prstGeom prst="rect">
            <a:avLst/>
          </a:prstGeom>
          <a:blipFill dpi="0" rotWithShape="1">
            <a:blip r:embed="rId3">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7786710" y="0"/>
            <a:ext cx="1357290" cy="6858000"/>
          </a:xfrm>
          <a:prstGeom prst="rect">
            <a:avLst/>
          </a:prstGeom>
          <a:blipFill dpi="0" rotWithShape="1">
            <a:blip r:embed="rId3">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out)">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bg>
      <p:bgPr>
        <a:gradFill>
          <a:gsLst>
            <a:gs pos="0">
              <a:srgbClr val="3B2519"/>
            </a:gs>
            <a:gs pos="30000">
              <a:srgbClr val="D49E6C"/>
            </a:gs>
            <a:gs pos="70000">
              <a:srgbClr val="A65528"/>
            </a:gs>
            <a:gs pos="100000">
              <a:srgbClr val="663012"/>
            </a:gs>
          </a:gsLst>
          <a:lin ang="0" scaled="1"/>
        </a:gradFill>
        <a:effectLst/>
      </p:bgPr>
    </p:bg>
    <p:spTree>
      <p:nvGrpSpPr>
        <p:cNvPr id="1" name=""/>
        <p:cNvGrpSpPr/>
        <p:nvPr/>
      </p:nvGrpSpPr>
      <p:grpSpPr>
        <a:xfrm>
          <a:off x="0" y="0"/>
          <a:ext cx="0" cy="0"/>
          <a:chOff x="0" y="0"/>
          <a:chExt cx="0" cy="0"/>
        </a:xfrm>
      </p:grpSpPr>
      <p:pic>
        <p:nvPicPr>
          <p:cNvPr id="2" name="1 Imagen" descr="ludivine-sagna-and-satya-oblet-bc06-diaporama.jpg"/>
          <p:cNvPicPr>
            <a:picLocks noGrp="1" noChangeAspect="1"/>
          </p:cNvPicPr>
          <p:nvPr isPhoto="1"/>
        </p:nvPicPr>
        <p:blipFill>
          <a:blip r:embed="rId2">
            <a:lum/>
          </a:blip>
          <a:stretch>
            <a:fillRect/>
          </a:stretch>
        </p:blipFill>
        <p:spPr>
          <a:xfrm>
            <a:off x="0" y="3175"/>
            <a:ext cx="9144000" cy="6851650"/>
          </a:xfrm>
          <a:prstGeom prst="rect">
            <a:avLst/>
          </a:prstGeom>
          <a:noFill/>
          <a:ln>
            <a:noFill/>
          </a:ln>
        </p:spPr>
      </p:pic>
      <p:pic>
        <p:nvPicPr>
          <p:cNvPr id="3" name="2 Imagen" descr="ludivine-sagna-and-satya-oblet-bc06-diaporama.jpg"/>
          <p:cNvPicPr>
            <a:picLocks noGrp="1" noChangeAspect="1"/>
          </p:cNvPicPr>
          <p:nvPr isPhoto="1"/>
        </p:nvPicPr>
        <p:blipFill>
          <a:blip r:embed="rId2">
            <a:lum/>
          </a:blip>
          <a:stretch>
            <a:fillRect/>
          </a:stretch>
        </p:blipFill>
        <p:spPr>
          <a:xfrm>
            <a:off x="0" y="6350"/>
            <a:ext cx="9144000" cy="6851650"/>
          </a:xfrm>
          <a:prstGeom prst="rect">
            <a:avLst/>
          </a:prstGeom>
          <a:noFill/>
          <a:ln>
            <a:noFill/>
          </a:ln>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3"/>
                                        </p:tgtEl>
                                        <p:attrNameLst>
                                          <p:attrName>ppt_w</p:attrName>
                                        </p:attrNameLst>
                                      </p:cBhvr>
                                      <p:tavLst>
                                        <p:tav tm="0">
                                          <p:val>
                                            <p:strVal val="ppt_w"/>
                                          </p:val>
                                        </p:tav>
                                        <p:tav tm="100000">
                                          <p:val>
                                            <p:strVal val="4/3*ppt_w"/>
                                          </p:val>
                                        </p:tav>
                                      </p:tavLst>
                                    </p:anim>
                                    <p:anim calcmode="lin" valueType="num">
                                      <p:cBhvr>
                                        <p:cTn id="7" dur="3000"/>
                                        <p:tgtEl>
                                          <p:spTgt spid="3"/>
                                        </p:tgtEl>
                                        <p:attrNameLst>
                                          <p:attrName>ppt_h</p:attrName>
                                        </p:attrNameLst>
                                      </p:cBhvr>
                                      <p:tavLst>
                                        <p:tav tm="0">
                                          <p:val>
                                            <p:strVal val="ppt_h"/>
                                          </p:val>
                                        </p:tav>
                                        <p:tav tm="100000">
                                          <p:val>
                                            <p:strVal val="4/3*ppt_h"/>
                                          </p:val>
                                        </p:tav>
                                      </p:tavLst>
                                    </p:anim>
                                    <p:set>
                                      <p:cBhvr>
                                        <p:cTn id="8" dur="1" fill="hold">
                                          <p:stCondLst>
                                            <p:cond delay="2999"/>
                                          </p:stCondLst>
                                        </p:cTn>
                                        <p:tgtEl>
                                          <p:spTgt spid="3"/>
                                        </p:tgtEl>
                                        <p:attrNameLst>
                                          <p:attrName>style.visibility</p:attrName>
                                        </p:attrNameLst>
                                      </p:cBhvr>
                                      <p:to>
                                        <p:strVal val="hidden"/>
                                      </p:to>
                                    </p:set>
                                  </p:childTnLst>
                                </p:cTn>
                              </p:par>
                              <p:par>
                                <p:cTn id="9" presetID="13" presetClass="exit" presetSubtype="32" fill="hold" nodeType="withEffect">
                                  <p:stCondLst>
                                    <p:cond delay="0"/>
                                  </p:stCondLst>
                                  <p:childTnLst>
                                    <p:animEffect transition="out" filter="plus(out)">
                                      <p:cBhvr>
                                        <p:cTn id="10" dur="2000"/>
                                        <p:tgtEl>
                                          <p:spTgt spid="3"/>
                                        </p:tgtEl>
                                      </p:cBhvr>
                                    </p:animEffect>
                                    <p:set>
                                      <p:cBhvr>
                                        <p:cTn id="11" dur="1" fill="hold">
                                          <p:stCondLst>
                                            <p:cond delay="1999"/>
                                          </p:stCondLst>
                                        </p:cTn>
                                        <p:tgtEl>
                                          <p:spTgt spid="3"/>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3000" fill="hold"/>
                                        <p:tgtEl>
                                          <p:spTgt spid="2"/>
                                        </p:tgtEl>
                                        <p:attrNameLst>
                                          <p:attrName>ppt_w</p:attrName>
                                        </p:attrNameLst>
                                      </p:cBhvr>
                                      <p:tavLst>
                                        <p:tav tm="0">
                                          <p:val>
                                            <p:strVal val="4/3*#ppt_w"/>
                                          </p:val>
                                        </p:tav>
                                        <p:tav tm="100000">
                                          <p:val>
                                            <p:strVal val="#ppt_w"/>
                                          </p:val>
                                        </p:tav>
                                      </p:tavLst>
                                    </p:anim>
                                    <p:anim calcmode="lin" valueType="num">
                                      <p:cBhvr>
                                        <p:cTn id="15" dur="3000" fill="hold"/>
                                        <p:tgtEl>
                                          <p:spTgt spid="2"/>
                                        </p:tgtEl>
                                        <p:attrNameLst>
                                          <p:attrName>ppt_h</p:attrName>
                                        </p:attrNameLst>
                                      </p:cBhvr>
                                      <p:tavLst>
                                        <p:tav tm="0">
                                          <p:val>
                                            <p:strVal val="4/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box(out)">
                                      <p:cBhvr>
                                        <p:cTn id="18"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ood3.jpg"/>
          <p:cNvPicPr>
            <a:picLocks noGrp="1" noChangeAspect="1"/>
          </p:cNvPicPr>
          <p:nvPr isPhoto="1"/>
        </p:nvPicPr>
        <p:blipFill>
          <a:blip r:embed="rId2">
            <a:lum/>
          </a:blip>
          <a:stretch>
            <a:fillRect/>
          </a:stretch>
        </p:blipFill>
        <p:spPr>
          <a:xfrm>
            <a:off x="1892300" y="0"/>
            <a:ext cx="5359400" cy="6858000"/>
          </a:xfrm>
          <a:prstGeom prst="rect">
            <a:avLst/>
          </a:prstGeom>
          <a:noFill/>
          <a:ln>
            <a:noFill/>
          </a:ln>
        </p:spPr>
      </p:pic>
      <p:sp>
        <p:nvSpPr>
          <p:cNvPr id="3" name="2 Rectángulo"/>
          <p:cNvSpPr/>
          <p:nvPr/>
        </p:nvSpPr>
        <p:spPr>
          <a:xfrm>
            <a:off x="0" y="0"/>
            <a:ext cx="1857356" cy="6858000"/>
          </a:xfrm>
          <a:prstGeom prst="rect">
            <a:avLst/>
          </a:prstGeom>
          <a:blipFill dpi="0" rotWithShape="1">
            <a:blip r:embed="rId3">
              <a:duotone>
                <a:prstClr val="black"/>
                <a:schemeClr val="accent6">
                  <a:tint val="45000"/>
                  <a:satMod val="400000"/>
                </a:schemeClr>
              </a:duotone>
              <a:lum contrast="3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7286644" y="0"/>
            <a:ext cx="1857356" cy="6858000"/>
          </a:xfrm>
          <a:prstGeom prst="rect">
            <a:avLst/>
          </a:prstGeom>
          <a:blipFill dpi="0" rotWithShape="1">
            <a:blip r:embed="rId3">
              <a:duotone>
                <a:prstClr val="black"/>
                <a:schemeClr val="accent6">
                  <a:tint val="45000"/>
                  <a:satMod val="400000"/>
                </a:schemeClr>
              </a:duotone>
              <a:lum contrast="3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karine_ferri_by_littlekinkajou-d4dlcvb.jpg"/>
          <p:cNvPicPr>
            <a:picLocks noGrp="1" noChangeAspect="1"/>
          </p:cNvPicPr>
          <p:nvPr isPhoto="1"/>
        </p:nvPicPr>
        <p:blipFill>
          <a:blip r:embed="rId2">
            <a:lum/>
          </a:blip>
          <a:stretch>
            <a:fillRect/>
          </a:stretch>
        </p:blipFill>
        <p:spPr>
          <a:xfrm>
            <a:off x="1887538" y="0"/>
            <a:ext cx="5367337" cy="6858000"/>
          </a:xfrm>
          <a:prstGeom prst="rect">
            <a:avLst/>
          </a:prstGeom>
          <a:noFill/>
          <a:ln>
            <a:noFill/>
          </a:ln>
        </p:spPr>
      </p:pic>
      <p:sp>
        <p:nvSpPr>
          <p:cNvPr id="3" name="2 Rectángulo"/>
          <p:cNvSpPr/>
          <p:nvPr/>
        </p:nvSpPr>
        <p:spPr>
          <a:xfrm>
            <a:off x="0" y="0"/>
            <a:ext cx="1857356" cy="6858000"/>
          </a:xfrm>
          <a:prstGeom prst="rect">
            <a:avLst/>
          </a:prstGeom>
          <a:blipFill dpi="0" rotWithShape="1">
            <a:blip r:embed="rId3">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7286644" y="0"/>
            <a:ext cx="1857356" cy="6858000"/>
          </a:xfrm>
          <a:prstGeom prst="rect">
            <a:avLst/>
          </a:prstGeom>
          <a:blipFill dpi="0" rotWithShape="1">
            <a:blip r:embed="rId3">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bg>
      <p:bgPr>
        <a:gradFill>
          <a:gsLst>
            <a:gs pos="0">
              <a:srgbClr val="3B2519"/>
            </a:gs>
            <a:gs pos="30000">
              <a:srgbClr val="D49E6C"/>
            </a:gs>
            <a:gs pos="70000">
              <a:srgbClr val="A65528"/>
            </a:gs>
            <a:gs pos="100000">
              <a:srgbClr val="663012"/>
            </a:gs>
          </a:gsLst>
          <a:lin ang="0" scaled="1"/>
        </a:gradFill>
        <a:effectLst/>
      </p:bgPr>
    </p:bg>
    <p:spTree>
      <p:nvGrpSpPr>
        <p:cNvPr id="1" name=""/>
        <p:cNvGrpSpPr/>
        <p:nvPr/>
      </p:nvGrpSpPr>
      <p:grpSpPr>
        <a:xfrm>
          <a:off x="0" y="0"/>
          <a:ext cx="0" cy="0"/>
          <a:chOff x="0" y="0"/>
          <a:chExt cx="0" cy="0"/>
        </a:xfrm>
      </p:grpSpPr>
      <p:pic>
        <p:nvPicPr>
          <p:cNvPr id="2" name="1 Imagen" descr="maxresdefault.jpg"/>
          <p:cNvPicPr>
            <a:picLocks noGrp="1" noChangeAspect="1"/>
          </p:cNvPicPr>
          <p:nvPr isPhoto="1"/>
        </p:nvPicPr>
        <p:blipFill>
          <a:blip r:embed="rId2">
            <a:lum/>
          </a:blip>
          <a:stretch>
            <a:fillRect/>
          </a:stretch>
        </p:blipFill>
        <p:spPr>
          <a:xfrm>
            <a:off x="0" y="0"/>
            <a:ext cx="9144000" cy="6837363"/>
          </a:xfrm>
          <a:prstGeom prst="rect">
            <a:avLst/>
          </a:prstGeom>
          <a:noFill/>
          <a:ln>
            <a:noFill/>
          </a:ln>
        </p:spPr>
      </p:pic>
      <p:pic>
        <p:nvPicPr>
          <p:cNvPr id="3" name="2 Imagen" descr="maxresdefault.jpg"/>
          <p:cNvPicPr>
            <a:picLocks noGrp="1" noChangeAspect="1"/>
          </p:cNvPicPr>
          <p:nvPr isPhoto="1"/>
        </p:nvPicPr>
        <p:blipFill>
          <a:blip r:embed="rId2">
            <a:lum/>
          </a:blip>
          <a:stretch>
            <a:fillRect/>
          </a:stretch>
        </p:blipFill>
        <p:spPr>
          <a:xfrm>
            <a:off x="0" y="20637"/>
            <a:ext cx="9144000" cy="6837363"/>
          </a:xfrm>
          <a:prstGeom prst="rect">
            <a:avLst/>
          </a:prstGeom>
          <a:noFill/>
          <a:ln>
            <a:noFill/>
          </a:ln>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18" presetClass="entr" presetSubtype="6"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strips(downRight)">
                                      <p:cBhvr>
                                        <p:cTn id="15" dur="3000"/>
                                        <p:tgtEl>
                                          <p:spTgt spid="2"/>
                                        </p:tgtEl>
                                      </p:cBhvr>
                                    </p:animEffect>
                                  </p:childTnLst>
                                </p:cTn>
                              </p:par>
                              <p:par>
                                <p:cTn id="16" presetID="18" presetClass="entr" presetSubtype="12"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strips(downLeft)">
                                      <p:cBhvr>
                                        <p:cTn id="18"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l-ex-tenniswoman-marion-bartoli-aussi-a-l-aise-sur-le-podium-du-salon-du-chocolat-que-raquette-en-main.jpg"/>
          <p:cNvPicPr>
            <a:picLocks noGrp="1" noChangeAspect="1"/>
          </p:cNvPicPr>
          <p:nvPr isPhoto="1"/>
        </p:nvPicPr>
        <p:blipFill>
          <a:blip r:embed="rId2">
            <a:lum/>
          </a:blip>
          <a:stretch>
            <a:fillRect/>
          </a:stretch>
        </p:blipFill>
        <p:spPr>
          <a:xfrm>
            <a:off x="1589088" y="0"/>
            <a:ext cx="5965825" cy="6858000"/>
          </a:xfrm>
          <a:prstGeom prst="rect">
            <a:avLst/>
          </a:prstGeom>
          <a:noFill/>
          <a:ln>
            <a:noFill/>
          </a:ln>
        </p:spPr>
      </p:pic>
      <p:sp>
        <p:nvSpPr>
          <p:cNvPr id="3" name="2 Rectángulo"/>
          <p:cNvSpPr/>
          <p:nvPr/>
        </p:nvSpPr>
        <p:spPr>
          <a:xfrm>
            <a:off x="0" y="0"/>
            <a:ext cx="1643042" cy="6858000"/>
          </a:xfrm>
          <a:prstGeom prst="rect">
            <a:avLst/>
          </a:prstGeom>
          <a:blipFill dpi="0" rotWithShape="1">
            <a:blip r:embed="rId3">
              <a:duotone>
                <a:schemeClr val="accent6">
                  <a:shade val="45000"/>
                  <a:satMod val="135000"/>
                </a:schemeClr>
                <a:prstClr val="white"/>
              </a:duotone>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7572396" y="0"/>
            <a:ext cx="1571604" cy="6858000"/>
          </a:xfrm>
          <a:prstGeom prst="rect">
            <a:avLst/>
          </a:prstGeom>
          <a:blipFill dpi="0" rotWithShape="1">
            <a:blip r:embed="rId3">
              <a:duotone>
                <a:schemeClr val="accent6">
                  <a:shade val="45000"/>
                  <a:satMod val="135000"/>
                </a:schemeClr>
                <a:prstClr val="white"/>
              </a:duotone>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Magnificent-Strapless-Mini-Ball-Gown-Chocolate-Caught-Up-Taffeta-Floral-Bridesmaid-Dress-SG5033-02.jpg"/>
          <p:cNvPicPr>
            <a:picLocks noGrp="1" noChangeAspect="1"/>
          </p:cNvPicPr>
          <p:nvPr isPhoto="1"/>
        </p:nvPicPr>
        <p:blipFill>
          <a:blip r:embed="rId2">
            <a:lum/>
          </a:blip>
          <a:stretch>
            <a:fillRect/>
          </a:stretch>
        </p:blipFill>
        <p:spPr>
          <a:xfrm>
            <a:off x="1565275" y="0"/>
            <a:ext cx="5864245" cy="6858000"/>
          </a:xfrm>
          <a:prstGeom prst="rect">
            <a:avLst/>
          </a:prstGeom>
          <a:noFill/>
          <a:ln>
            <a:noFill/>
          </a:ln>
        </p:spPr>
      </p:pic>
      <p:sp>
        <p:nvSpPr>
          <p:cNvPr id="3" name="2 Rectángulo"/>
          <p:cNvSpPr/>
          <p:nvPr/>
        </p:nvSpPr>
        <p:spPr>
          <a:xfrm>
            <a:off x="0" y="0"/>
            <a:ext cx="1714480" cy="6858000"/>
          </a:xfrm>
          <a:prstGeom prst="rect">
            <a:avLst/>
          </a:prstGeom>
          <a:blipFill dpi="0" rotWithShape="1">
            <a:blip r:embed="rId3">
              <a:duotone>
                <a:prstClr val="black"/>
                <a:schemeClr val="accent6">
                  <a:tint val="45000"/>
                  <a:satMod val="400000"/>
                </a:schemeClr>
              </a:duotone>
              <a:lum contrast="3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7429520" y="0"/>
            <a:ext cx="1714480" cy="6858000"/>
          </a:xfrm>
          <a:prstGeom prst="rect">
            <a:avLst/>
          </a:prstGeom>
          <a:blipFill dpi="0" rotWithShape="1">
            <a:blip r:embed="rId3">
              <a:duotone>
                <a:prstClr val="black"/>
                <a:schemeClr val="accent6">
                  <a:tint val="45000"/>
                  <a:satMod val="400000"/>
                </a:schemeClr>
              </a:duotone>
              <a:lum contrast="3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edge">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bg>
      <p:bgPr>
        <a:gradFill>
          <a:gsLst>
            <a:gs pos="0">
              <a:srgbClr val="3B2519"/>
            </a:gs>
            <a:gs pos="30000">
              <a:srgbClr val="D49E6C"/>
            </a:gs>
            <a:gs pos="70000">
              <a:srgbClr val="A65528"/>
            </a:gs>
            <a:gs pos="100000">
              <a:srgbClr val="663012"/>
            </a:gs>
          </a:gsLst>
          <a:lin ang="0" scaled="1"/>
        </a:gradFill>
        <a:effectLst/>
      </p:bgPr>
    </p:bg>
    <p:spTree>
      <p:nvGrpSpPr>
        <p:cNvPr id="1" name=""/>
        <p:cNvGrpSpPr/>
        <p:nvPr/>
      </p:nvGrpSpPr>
      <p:grpSpPr>
        <a:xfrm>
          <a:off x="0" y="0"/>
          <a:ext cx="0" cy="0"/>
          <a:chOff x="0" y="0"/>
          <a:chExt cx="0" cy="0"/>
        </a:xfrm>
      </p:grpSpPr>
      <p:pic>
        <p:nvPicPr>
          <p:cNvPr id="2" name="1 Imagen" descr="model-presents-chocolate-dress-284e-diaporama.jpg"/>
          <p:cNvPicPr>
            <a:picLocks noGrp="1" noChangeAspect="1"/>
          </p:cNvPicPr>
          <p:nvPr isPhoto="1"/>
        </p:nvPicPr>
        <p:blipFill>
          <a:blip r:embed="rId2">
            <a:lum/>
          </a:blip>
          <a:stretch>
            <a:fillRect/>
          </a:stretch>
        </p:blipFill>
        <p:spPr>
          <a:xfrm>
            <a:off x="0" y="6350"/>
            <a:ext cx="9144000" cy="6851650"/>
          </a:xfrm>
          <a:prstGeom prst="rect">
            <a:avLst/>
          </a:prstGeom>
          <a:noFill/>
          <a:ln>
            <a:noFill/>
          </a:ln>
        </p:spPr>
      </p:pic>
      <p:pic>
        <p:nvPicPr>
          <p:cNvPr id="3" name="2 Imagen" descr="model-presents-chocolate-dress-284e-diaporama.jpg"/>
          <p:cNvPicPr>
            <a:picLocks noGrp="1" noChangeAspect="1"/>
          </p:cNvPicPr>
          <p:nvPr isPhoto="1"/>
        </p:nvPicPr>
        <p:blipFill>
          <a:blip r:embed="rId2">
            <a:lum/>
          </a:blip>
          <a:stretch>
            <a:fillRect/>
          </a:stretch>
        </p:blipFill>
        <p:spPr>
          <a:xfrm>
            <a:off x="0" y="6350"/>
            <a:ext cx="9144000" cy="6851650"/>
          </a:xfrm>
          <a:prstGeom prst="rect">
            <a:avLst/>
          </a:prstGeom>
          <a:noFill/>
          <a:ln>
            <a:noFill/>
          </a:ln>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0"/>
                                  </p:stCondLst>
                                  <p:childTnLst>
                                    <p:anim calcmode="lin" valueType="num">
                                      <p:cBhvr>
                                        <p:cTn id="6" dur="3000"/>
                                        <p:tgtEl>
                                          <p:spTgt spid="3"/>
                                        </p:tgtEl>
                                        <p:attrNameLst>
                                          <p:attrName>ppt_w</p:attrName>
                                        </p:attrNameLst>
                                      </p:cBhvr>
                                      <p:tavLst>
                                        <p:tav tm="0">
                                          <p:val>
                                            <p:strVal val="ppt_w"/>
                                          </p:val>
                                        </p:tav>
                                        <p:tav tm="100000">
                                          <p:val>
                                            <p:fltVal val="0"/>
                                          </p:val>
                                        </p:tav>
                                      </p:tavLst>
                                    </p:anim>
                                    <p:anim calcmode="lin" valueType="num">
                                      <p:cBhvr>
                                        <p:cTn id="7" dur="3000"/>
                                        <p:tgtEl>
                                          <p:spTgt spid="3"/>
                                        </p:tgtEl>
                                        <p:attrNameLst>
                                          <p:attrName>ppt_h</p:attrName>
                                        </p:attrNameLst>
                                      </p:cBhvr>
                                      <p:tavLst>
                                        <p:tav tm="0">
                                          <p:val>
                                            <p:strVal val="ppt_h"/>
                                          </p:val>
                                        </p:tav>
                                        <p:tav tm="100000">
                                          <p:val>
                                            <p:fltVal val="0"/>
                                          </p:val>
                                        </p:tav>
                                      </p:tavLst>
                                    </p:anim>
                                    <p:set>
                                      <p:cBhvr>
                                        <p:cTn id="8" dur="1" fill="hold">
                                          <p:stCondLst>
                                            <p:cond delay="2999"/>
                                          </p:stCondLst>
                                        </p:cTn>
                                        <p:tgtEl>
                                          <p:spTgt spid="3"/>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3000"/>
                                        <p:tgtEl>
                                          <p:spTgt spid="3"/>
                                        </p:tgtEl>
                                      </p:cBhvr>
                                    </p:animEffect>
                                    <p:set>
                                      <p:cBhvr>
                                        <p:cTn id="11" dur="1" fill="hold">
                                          <p:stCondLst>
                                            <p:cond delay="2999"/>
                                          </p:stCondLst>
                                        </p:cTn>
                                        <p:tgtEl>
                                          <p:spTgt spid="3"/>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3000" fill="hold"/>
                                        <p:tgtEl>
                                          <p:spTgt spid="2"/>
                                        </p:tgtEl>
                                        <p:attrNameLst>
                                          <p:attrName>ppt_w</p:attrName>
                                        </p:attrNameLst>
                                      </p:cBhvr>
                                      <p:tavLst>
                                        <p:tav tm="0">
                                          <p:val>
                                            <p:strVal val="4/3*#ppt_w"/>
                                          </p:val>
                                        </p:tav>
                                        <p:tav tm="100000">
                                          <p:val>
                                            <p:strVal val="#ppt_w"/>
                                          </p:val>
                                        </p:tav>
                                      </p:tavLst>
                                    </p:anim>
                                    <p:anim calcmode="lin" valueType="num">
                                      <p:cBhvr>
                                        <p:cTn id="15" dur="3000" fill="hold"/>
                                        <p:tgtEl>
                                          <p:spTgt spid="2"/>
                                        </p:tgtEl>
                                        <p:attrNameLst>
                                          <p:attrName>ppt_h</p:attrName>
                                        </p:attrNameLst>
                                      </p:cBhvr>
                                      <p:tavLst>
                                        <p:tav tm="0">
                                          <p:val>
                                            <p:strVal val="4/3*#ppt_h"/>
                                          </p:val>
                                        </p:tav>
                                        <p:tav tm="100000">
                                          <p:val>
                                            <p:strVal val="#ppt_h"/>
                                          </p:val>
                                        </p:tav>
                                      </p:tavLst>
                                    </p:anim>
                                  </p:childTnLst>
                                </p:cTn>
                              </p:par>
                              <p:par>
                                <p:cTn id="16" presetID="21" presetClass="entr" presetSubtype="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wheel(8)">
                                      <p:cBhvr>
                                        <p:cTn id="18"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moda-con-sabor-a-chocolate-5.jpg"/>
          <p:cNvPicPr>
            <a:picLocks noGrp="1" noChangeAspect="1"/>
          </p:cNvPicPr>
          <p:nvPr isPhoto="1"/>
        </p:nvPicPr>
        <p:blipFill>
          <a:blip r:embed="rId2">
            <a:lum/>
          </a:blip>
          <a:stretch>
            <a:fillRect/>
          </a:stretch>
        </p:blipFill>
        <p:spPr>
          <a:xfrm>
            <a:off x="1884363" y="0"/>
            <a:ext cx="5375275" cy="6858000"/>
          </a:xfrm>
          <a:prstGeom prst="rect">
            <a:avLst/>
          </a:prstGeom>
          <a:noFill/>
          <a:ln>
            <a:noFill/>
          </a:ln>
        </p:spPr>
      </p:pic>
      <p:sp>
        <p:nvSpPr>
          <p:cNvPr id="3" name="2 Rectángulo"/>
          <p:cNvSpPr/>
          <p:nvPr/>
        </p:nvSpPr>
        <p:spPr>
          <a:xfrm>
            <a:off x="0" y="0"/>
            <a:ext cx="1857356" cy="6858000"/>
          </a:xfrm>
          <a:prstGeom prst="rect">
            <a:avLst/>
          </a:prstGeom>
          <a:blipFill dpi="0" rotWithShape="1">
            <a:blip r:embed="rId3">
              <a:duotone>
                <a:schemeClr val="accent6">
                  <a:shade val="45000"/>
                  <a:satMod val="135000"/>
                </a:schemeClr>
                <a:prstClr val="white"/>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flipH="1">
            <a:off x="7286644" y="0"/>
            <a:ext cx="1857356" cy="6858000"/>
          </a:xfrm>
          <a:prstGeom prst="rect">
            <a:avLst/>
          </a:prstGeom>
          <a:blipFill dpi="0" rotWithShape="1">
            <a:blip r:embed="rId3">
              <a:duotone>
                <a:schemeClr val="accent6">
                  <a:shade val="45000"/>
                  <a:satMod val="135000"/>
                </a:schemeClr>
                <a:prstClr val="white"/>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plus(out)">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model-presents-chocolate-dress-af53-diaporama.jpg"/>
          <p:cNvPicPr>
            <a:picLocks noGrp="1" noChangeAspect="1"/>
          </p:cNvPicPr>
          <p:nvPr isPhoto="1"/>
        </p:nvPicPr>
        <p:blipFill>
          <a:blip r:embed="rId2">
            <a:lum/>
          </a:blip>
          <a:stretch>
            <a:fillRect/>
          </a:stretch>
        </p:blipFill>
        <p:spPr>
          <a:xfrm>
            <a:off x="1884363" y="0"/>
            <a:ext cx="5375275" cy="6858000"/>
          </a:xfrm>
          <a:prstGeom prst="rect">
            <a:avLst/>
          </a:prstGeom>
          <a:noFill/>
          <a:ln>
            <a:noFill/>
          </a:ln>
        </p:spPr>
      </p:pic>
      <p:sp>
        <p:nvSpPr>
          <p:cNvPr id="3" name="2 Rectángulo"/>
          <p:cNvSpPr/>
          <p:nvPr/>
        </p:nvSpPr>
        <p:spPr>
          <a:xfrm>
            <a:off x="0" y="0"/>
            <a:ext cx="1857356" cy="6858000"/>
          </a:xfrm>
          <a:prstGeom prst="rect">
            <a:avLst/>
          </a:prstGeom>
          <a:blipFill dpi="0" rotWithShape="1">
            <a:blip r:embed="rId3">
              <a:duotone>
                <a:prstClr val="black"/>
                <a:schemeClr val="accent6">
                  <a:tint val="45000"/>
                  <a:satMod val="400000"/>
                </a:schemeClr>
              </a:duotone>
              <a:lum contrast="3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7286644" y="0"/>
            <a:ext cx="1857356" cy="6858000"/>
          </a:xfrm>
          <a:prstGeom prst="rect">
            <a:avLst/>
          </a:prstGeom>
          <a:blipFill dpi="0" rotWithShape="1">
            <a:blip r:embed="rId3">
              <a:duotone>
                <a:prstClr val="black"/>
                <a:schemeClr val="accent6">
                  <a:tint val="45000"/>
                  <a:satMod val="400000"/>
                </a:schemeClr>
              </a:duotone>
              <a:lum contrast="3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out)">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B2519"/>
            </a:gs>
            <a:gs pos="30000">
              <a:srgbClr val="D49E6C"/>
            </a:gs>
            <a:gs pos="70000">
              <a:srgbClr val="A65528"/>
            </a:gs>
            <a:gs pos="100000">
              <a:srgbClr val="663012"/>
            </a:gs>
          </a:gsLst>
          <a:lin ang="10800000" scaled="1"/>
          <a:tileRect/>
        </a:gradFill>
        <a:effectLst/>
      </p:bgPr>
    </p:bg>
    <p:spTree>
      <p:nvGrpSpPr>
        <p:cNvPr id="1" name=""/>
        <p:cNvGrpSpPr/>
        <p:nvPr/>
      </p:nvGrpSpPr>
      <p:grpSpPr>
        <a:xfrm>
          <a:off x="0" y="0"/>
          <a:ext cx="0" cy="0"/>
          <a:chOff x="0" y="0"/>
          <a:chExt cx="0" cy="0"/>
        </a:xfrm>
      </p:grpSpPr>
      <p:pic>
        <p:nvPicPr>
          <p:cNvPr id="2" name="1 Imagen" descr="model-presents-chocolate-dress-4061-diaporama.jpg"/>
          <p:cNvPicPr>
            <a:picLocks noGrp="1" noChangeAspect="1"/>
          </p:cNvPicPr>
          <p:nvPr isPhoto="1"/>
        </p:nvPicPr>
        <p:blipFill>
          <a:blip r:embed="rId2">
            <a:lum/>
          </a:blip>
          <a:stretch>
            <a:fillRect/>
          </a:stretch>
        </p:blipFill>
        <p:spPr>
          <a:xfrm>
            <a:off x="0" y="6350"/>
            <a:ext cx="9144000" cy="6851650"/>
          </a:xfrm>
          <a:prstGeom prst="rect">
            <a:avLst/>
          </a:prstGeom>
          <a:noFill/>
          <a:ln>
            <a:noFill/>
          </a:ln>
        </p:spPr>
      </p:pic>
      <p:pic>
        <p:nvPicPr>
          <p:cNvPr id="3" name="2 Imagen" descr="model-presents-chocolate-dress-4061-diaporama.jpg"/>
          <p:cNvPicPr>
            <a:picLocks noGrp="1" noChangeAspect="1"/>
          </p:cNvPicPr>
          <p:nvPr isPhoto="1"/>
        </p:nvPicPr>
        <p:blipFill>
          <a:blip r:embed="rId2">
            <a:lum/>
          </a:blip>
          <a:stretch>
            <a:fillRect/>
          </a:stretch>
        </p:blipFill>
        <p:spPr>
          <a:xfrm>
            <a:off x="0" y="0"/>
            <a:ext cx="9144000" cy="6851650"/>
          </a:xfrm>
          <a:prstGeom prst="rect">
            <a:avLst/>
          </a:prstGeom>
          <a:noFill/>
          <a:ln>
            <a:noFill/>
          </a:ln>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18" presetClass="entr" presetSubtype="6"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strips(downRight)">
                                      <p:cBhvr>
                                        <p:cTn id="15" dur="3000"/>
                                        <p:tgtEl>
                                          <p:spTgt spid="2"/>
                                        </p:tgtEl>
                                      </p:cBhvr>
                                    </p:animEffect>
                                  </p:childTnLst>
                                </p:cTn>
                              </p:par>
                              <p:par>
                                <p:cTn id="16" presetID="18" presetClass="entr" presetSubtype="12"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strips(downLeft)">
                                      <p:cBhvr>
                                        <p:cTn id="18"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ropa-chocolate-6.jpg"/>
          <p:cNvPicPr>
            <a:picLocks noGrp="1" noChangeAspect="1"/>
          </p:cNvPicPr>
          <p:nvPr isPhoto="1"/>
        </p:nvPicPr>
        <p:blipFill>
          <a:blip r:embed="rId2">
            <a:lum/>
          </a:blip>
          <a:stretch>
            <a:fillRect/>
          </a:stretch>
        </p:blipFill>
        <p:spPr>
          <a:xfrm>
            <a:off x="2044700" y="0"/>
            <a:ext cx="5054600" cy="6858000"/>
          </a:xfrm>
          <a:prstGeom prst="rect">
            <a:avLst/>
          </a:prstGeom>
          <a:noFill/>
          <a:ln>
            <a:noFill/>
          </a:ln>
        </p:spPr>
      </p:pic>
      <p:sp>
        <p:nvSpPr>
          <p:cNvPr id="3" name="2 Rectángulo"/>
          <p:cNvSpPr/>
          <p:nvPr/>
        </p:nvSpPr>
        <p:spPr>
          <a:xfrm>
            <a:off x="0" y="0"/>
            <a:ext cx="2000232" cy="6858000"/>
          </a:xfrm>
          <a:prstGeom prst="rect">
            <a:avLst/>
          </a:prstGeom>
          <a:blipFill dpi="0" rotWithShape="1">
            <a:blip r:embed="rId3">
              <a:duotone>
                <a:prstClr val="black"/>
                <a:schemeClr val="accent6">
                  <a:tint val="45000"/>
                  <a:satMod val="400000"/>
                </a:schemeClr>
              </a:duotone>
              <a:lum contrast="3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7143768" y="0"/>
            <a:ext cx="2000232" cy="6858000"/>
          </a:xfrm>
          <a:prstGeom prst="rect">
            <a:avLst/>
          </a:prstGeom>
          <a:blipFill dpi="0" rotWithShape="1">
            <a:blip r:embed="rId3">
              <a:duotone>
                <a:prstClr val="black"/>
                <a:schemeClr val="accent6">
                  <a:tint val="45000"/>
                  <a:satMod val="400000"/>
                </a:schemeClr>
              </a:duotone>
              <a:lum contrast="3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Horizontal)">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alon+Du+Chocolat+Opening+Night+mzd0moL8pY5x.jpg"/>
          <p:cNvPicPr>
            <a:picLocks noGrp="1" noChangeAspect="1"/>
          </p:cNvPicPr>
          <p:nvPr isPhoto="1"/>
        </p:nvPicPr>
        <p:blipFill>
          <a:blip r:embed="rId2">
            <a:lum/>
          </a:blip>
          <a:stretch>
            <a:fillRect/>
          </a:stretch>
        </p:blipFill>
        <p:spPr>
          <a:xfrm>
            <a:off x="1884363" y="0"/>
            <a:ext cx="5375275" cy="6858000"/>
          </a:xfrm>
          <a:prstGeom prst="rect">
            <a:avLst/>
          </a:prstGeom>
          <a:noFill/>
          <a:ln>
            <a:noFill/>
          </a:ln>
        </p:spPr>
      </p:pic>
      <p:sp>
        <p:nvSpPr>
          <p:cNvPr id="3" name="2 Rectángulo"/>
          <p:cNvSpPr/>
          <p:nvPr/>
        </p:nvSpPr>
        <p:spPr>
          <a:xfrm>
            <a:off x="0" y="0"/>
            <a:ext cx="1857356" cy="6858000"/>
          </a:xfrm>
          <a:prstGeom prst="rect">
            <a:avLst/>
          </a:prstGeom>
          <a:blipFill dpi="0" rotWithShape="1">
            <a:blip r:embed="rId3">
              <a:duotone>
                <a:schemeClr val="accent6">
                  <a:shade val="45000"/>
                  <a:satMod val="135000"/>
                </a:schemeClr>
                <a:prstClr val="white"/>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7286644" y="0"/>
            <a:ext cx="1857356" cy="6858000"/>
          </a:xfrm>
          <a:prstGeom prst="rect">
            <a:avLst/>
          </a:prstGeom>
          <a:blipFill dpi="0" rotWithShape="1">
            <a:blip r:embed="rId3">
              <a:duotone>
                <a:schemeClr val="accent6">
                  <a:shade val="45000"/>
                  <a:satMod val="135000"/>
                </a:schemeClr>
                <a:prstClr val="white"/>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plus(in)">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alonChocolat1.jpg"/>
          <p:cNvPicPr>
            <a:picLocks noGrp="1" noChangeAspect="1"/>
          </p:cNvPicPr>
          <p:nvPr isPhoto="1"/>
        </p:nvPicPr>
        <p:blipFill>
          <a:blip r:embed="rId2">
            <a:lum/>
          </a:blip>
          <a:stretch>
            <a:fillRect/>
          </a:stretch>
        </p:blipFill>
        <p:spPr>
          <a:xfrm>
            <a:off x="1884363" y="0"/>
            <a:ext cx="5375275" cy="6858000"/>
          </a:xfrm>
          <a:prstGeom prst="rect">
            <a:avLst/>
          </a:prstGeom>
          <a:noFill/>
          <a:ln>
            <a:noFill/>
          </a:ln>
        </p:spPr>
      </p:pic>
      <p:sp>
        <p:nvSpPr>
          <p:cNvPr id="5" name="4 Rectángulo"/>
          <p:cNvSpPr/>
          <p:nvPr/>
        </p:nvSpPr>
        <p:spPr>
          <a:xfrm>
            <a:off x="0" y="0"/>
            <a:ext cx="1928794" cy="6858000"/>
          </a:xfrm>
          <a:prstGeom prst="rect">
            <a:avLst/>
          </a:prstGeom>
          <a:blipFill dpi="0" rotWithShape="1">
            <a:blip r:embed="rId3">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286644" y="0"/>
            <a:ext cx="1857356" cy="6858000"/>
          </a:xfrm>
          <a:prstGeom prst="rect">
            <a:avLst/>
          </a:prstGeom>
          <a:blipFill dpi="0" rotWithShape="1">
            <a:blip r:embed="rId3">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out)">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bg>
      <p:bgPr>
        <a:gradFill>
          <a:gsLst>
            <a:gs pos="0">
              <a:srgbClr val="3B2519"/>
            </a:gs>
            <a:gs pos="30000">
              <a:srgbClr val="D49E6C"/>
            </a:gs>
            <a:gs pos="70000">
              <a:srgbClr val="A65528"/>
            </a:gs>
            <a:gs pos="100000">
              <a:srgbClr val="663012"/>
            </a:gs>
          </a:gsLst>
          <a:lin ang="10800000" scaled="1"/>
        </a:gradFill>
        <a:effectLst/>
      </p:bgPr>
    </p:bg>
    <p:spTree>
      <p:nvGrpSpPr>
        <p:cNvPr id="1" name=""/>
        <p:cNvGrpSpPr/>
        <p:nvPr/>
      </p:nvGrpSpPr>
      <p:grpSpPr>
        <a:xfrm>
          <a:off x="0" y="0"/>
          <a:ext cx="0" cy="0"/>
          <a:chOff x="0" y="0"/>
          <a:chExt cx="0" cy="0"/>
        </a:xfrm>
      </p:grpSpPr>
      <p:pic>
        <p:nvPicPr>
          <p:cNvPr id="2" name="1 Imagen" descr="o-CHOCOLAT-facebook.jpg"/>
          <p:cNvPicPr>
            <a:picLocks noGrp="1" noChangeAspect="1"/>
          </p:cNvPicPr>
          <p:nvPr isPhoto="1"/>
        </p:nvPicPr>
        <p:blipFill>
          <a:blip r:embed="rId2">
            <a:lum/>
          </a:blip>
          <a:stretch>
            <a:fillRect/>
          </a:stretch>
        </p:blipFill>
        <p:spPr>
          <a:xfrm>
            <a:off x="0" y="1"/>
            <a:ext cx="9144000" cy="6858000"/>
          </a:xfrm>
          <a:prstGeom prst="rect">
            <a:avLst/>
          </a:prstGeom>
          <a:noFill/>
          <a:ln>
            <a:noFill/>
          </a:ln>
        </p:spPr>
      </p:pic>
      <p:pic>
        <p:nvPicPr>
          <p:cNvPr id="3" name="2 Imagen" descr="o-CHOCOLAT-facebook.jpg"/>
          <p:cNvPicPr>
            <a:picLocks noGrp="1" noChangeAspect="1"/>
          </p:cNvPicPr>
          <p:nvPr isPhoto="1"/>
        </p:nvPicPr>
        <p:blipFill>
          <a:blip r:embed="rId2">
            <a:lum/>
          </a:blip>
          <a:stretch>
            <a:fillRect/>
          </a:stretch>
        </p:blipFill>
        <p:spPr>
          <a:xfrm>
            <a:off x="0" y="0"/>
            <a:ext cx="9144000" cy="6831013"/>
          </a:xfrm>
          <a:prstGeom prst="rect">
            <a:avLst/>
          </a:prstGeom>
          <a:noFill/>
          <a:ln>
            <a:noFill/>
          </a:ln>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5" presetClass="entr" presetSubtype="10"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checkerboard(across)">
                                      <p:cBhvr>
                                        <p:cTn id="15" dur="3000"/>
                                        <p:tgtEl>
                                          <p:spTgt spid="2"/>
                                        </p:tgtEl>
                                      </p:cBhvr>
                                    </p:animEffect>
                                  </p:childTnLst>
                                </p:cTn>
                              </p:par>
                              <p:par>
                                <p:cTn id="16" presetID="5" presetClass="entr" presetSubtype="10"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checkerboard(across)">
                                      <p:cBhvr>
                                        <p:cTn id="18"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alon-du-chocolate-6.jpg"/>
          <p:cNvPicPr>
            <a:picLocks noGrp="1" noChangeAspect="1"/>
          </p:cNvPicPr>
          <p:nvPr isPhoto="1"/>
        </p:nvPicPr>
        <p:blipFill>
          <a:blip r:embed="rId2">
            <a:lum/>
          </a:blip>
          <a:stretch>
            <a:fillRect/>
          </a:stretch>
        </p:blipFill>
        <p:spPr>
          <a:xfrm>
            <a:off x="1565275" y="0"/>
            <a:ext cx="6013450" cy="6858000"/>
          </a:xfrm>
          <a:prstGeom prst="rect">
            <a:avLst/>
          </a:prstGeom>
          <a:noFill/>
          <a:ln>
            <a:noFill/>
          </a:ln>
        </p:spPr>
      </p:pic>
      <p:sp>
        <p:nvSpPr>
          <p:cNvPr id="3" name="2 Rectángulo"/>
          <p:cNvSpPr/>
          <p:nvPr/>
        </p:nvSpPr>
        <p:spPr>
          <a:xfrm>
            <a:off x="0" y="0"/>
            <a:ext cx="1500166" cy="6858000"/>
          </a:xfrm>
          <a:prstGeom prst="rect">
            <a:avLst/>
          </a:prstGeom>
          <a:blipFill dpi="0" rotWithShape="1">
            <a:blip r:embed="rId3">
              <a:duotone>
                <a:prstClr val="black"/>
                <a:schemeClr val="accent6">
                  <a:tint val="45000"/>
                  <a:satMod val="400000"/>
                </a:schemeClr>
              </a:duotone>
              <a:lum contrast="3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7643834" y="0"/>
            <a:ext cx="1500166" cy="6858000"/>
          </a:xfrm>
          <a:prstGeom prst="rect">
            <a:avLst/>
          </a:prstGeom>
          <a:blipFill dpi="0" rotWithShape="1">
            <a:blip r:embed="rId3">
              <a:duotone>
                <a:prstClr val="black"/>
                <a:schemeClr val="accent6">
                  <a:tint val="45000"/>
                  <a:satMod val="400000"/>
                </a:schemeClr>
              </a:duotone>
              <a:lum contrast="3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Left)">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bg>
      <p:bgPr>
        <a:gradFill>
          <a:gsLst>
            <a:gs pos="0">
              <a:srgbClr val="3B2519"/>
            </a:gs>
            <a:gs pos="30000">
              <a:srgbClr val="D49E6C"/>
            </a:gs>
            <a:gs pos="70000">
              <a:srgbClr val="A65528"/>
            </a:gs>
            <a:gs pos="100000">
              <a:srgbClr val="663012"/>
            </a:gs>
          </a:gsLst>
          <a:lin ang="10800000" scaled="1"/>
        </a:gradFill>
        <a:effectLst/>
      </p:bgPr>
    </p:bg>
    <p:spTree>
      <p:nvGrpSpPr>
        <p:cNvPr id="1" name=""/>
        <p:cNvGrpSpPr/>
        <p:nvPr/>
      </p:nvGrpSpPr>
      <p:grpSpPr>
        <a:xfrm>
          <a:off x="0" y="0"/>
          <a:ext cx="0" cy="0"/>
          <a:chOff x="0" y="0"/>
          <a:chExt cx="0" cy="0"/>
        </a:xfrm>
      </p:grpSpPr>
      <p:pic>
        <p:nvPicPr>
          <p:cNvPr id="2" name="1 Imagen" descr="r-kelly-vedovelli-ludivine-sagna-1060-diaporama.jpg"/>
          <p:cNvPicPr>
            <a:picLocks noGrp="1" noChangeAspect="1"/>
          </p:cNvPicPr>
          <p:nvPr isPhoto="1"/>
        </p:nvPicPr>
        <p:blipFill>
          <a:blip r:embed="rId2">
            <a:lum/>
          </a:blip>
          <a:stretch>
            <a:fillRect/>
          </a:stretch>
        </p:blipFill>
        <p:spPr>
          <a:xfrm>
            <a:off x="0" y="1"/>
            <a:ext cx="9144000" cy="6840538"/>
          </a:xfrm>
          <a:prstGeom prst="rect">
            <a:avLst/>
          </a:prstGeom>
          <a:noFill/>
          <a:ln>
            <a:noFill/>
          </a:ln>
        </p:spPr>
      </p:pic>
      <p:pic>
        <p:nvPicPr>
          <p:cNvPr id="3" name="2 Imagen" descr="r-kelly-vedovelli-ludivine-sagna-1060-diaporama.jpg"/>
          <p:cNvPicPr>
            <a:picLocks noGrp="1" noChangeAspect="1"/>
          </p:cNvPicPr>
          <p:nvPr isPhoto="1"/>
        </p:nvPicPr>
        <p:blipFill>
          <a:blip r:embed="rId2">
            <a:lum/>
          </a:blip>
          <a:stretch>
            <a:fillRect/>
          </a:stretch>
        </p:blipFill>
        <p:spPr>
          <a:xfrm>
            <a:off x="0" y="0"/>
            <a:ext cx="9144000" cy="6824663"/>
          </a:xfrm>
          <a:prstGeom prst="rect">
            <a:avLst/>
          </a:prstGeom>
          <a:noFill/>
          <a:ln>
            <a:noFill/>
          </a:ln>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5" presetClass="entr" presetSubtype="5"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checkerboard(down)">
                                      <p:cBhvr>
                                        <p:cTn id="15" dur="3000"/>
                                        <p:tgtEl>
                                          <p:spTgt spid="2"/>
                                        </p:tgtEl>
                                      </p:cBhvr>
                                    </p:animEffect>
                                  </p:childTnLst>
                                </p:cTn>
                              </p:par>
                              <p:par>
                                <p:cTn id="16" presetID="5" presetClass="entr" presetSubtype="10"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checkerboard(across)">
                                      <p:cBhvr>
                                        <p:cTn id="18"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lide_460902_6221462_free.jpg"/>
          <p:cNvPicPr>
            <a:picLocks noGrp="1" noChangeAspect="1"/>
          </p:cNvPicPr>
          <p:nvPr isPhoto="1"/>
        </p:nvPicPr>
        <p:blipFill>
          <a:blip r:embed="rId2">
            <a:lum/>
          </a:blip>
          <a:stretch>
            <a:fillRect/>
          </a:stretch>
        </p:blipFill>
        <p:spPr>
          <a:xfrm>
            <a:off x="2071670" y="0"/>
            <a:ext cx="4979987" cy="6858000"/>
          </a:xfrm>
          <a:prstGeom prst="rect">
            <a:avLst/>
          </a:prstGeom>
          <a:noFill/>
          <a:ln>
            <a:noFill/>
          </a:ln>
        </p:spPr>
      </p:pic>
      <p:sp>
        <p:nvSpPr>
          <p:cNvPr id="3" name="2 Rectángulo"/>
          <p:cNvSpPr/>
          <p:nvPr/>
        </p:nvSpPr>
        <p:spPr>
          <a:xfrm>
            <a:off x="0" y="0"/>
            <a:ext cx="2000232"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7000892" y="0"/>
            <a:ext cx="2143108"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bg>
      <p:bgPr>
        <a:gradFill>
          <a:gsLst>
            <a:gs pos="0">
              <a:srgbClr val="3B2519"/>
            </a:gs>
            <a:gs pos="30000">
              <a:srgbClr val="D49E6C"/>
            </a:gs>
            <a:gs pos="70000">
              <a:srgbClr val="A65528"/>
            </a:gs>
            <a:gs pos="100000">
              <a:srgbClr val="663012"/>
            </a:gs>
          </a:gsLst>
          <a:lin ang="10800000" scaled="1"/>
        </a:gradFill>
        <a:effectLst/>
      </p:bgPr>
    </p:bg>
    <p:spTree>
      <p:nvGrpSpPr>
        <p:cNvPr id="1" name=""/>
        <p:cNvGrpSpPr/>
        <p:nvPr/>
      </p:nvGrpSpPr>
      <p:grpSpPr>
        <a:xfrm>
          <a:off x="0" y="0"/>
          <a:ext cx="0" cy="0"/>
          <a:chOff x="0" y="0"/>
          <a:chExt cx="0" cy="0"/>
        </a:xfrm>
      </p:grpSpPr>
      <p:pic>
        <p:nvPicPr>
          <p:cNvPr id="2" name="1 Imagen" descr="robes-chocolat-2.jpg"/>
          <p:cNvPicPr>
            <a:picLocks noGrp="1" noChangeAspect="1"/>
          </p:cNvPicPr>
          <p:nvPr isPhoto="1"/>
        </p:nvPicPr>
        <p:blipFill>
          <a:blip r:embed="rId2">
            <a:lum/>
          </a:blip>
          <a:stretch>
            <a:fillRect/>
          </a:stretch>
        </p:blipFill>
        <p:spPr>
          <a:xfrm>
            <a:off x="0" y="6350"/>
            <a:ext cx="9144000" cy="6845300"/>
          </a:xfrm>
          <a:prstGeom prst="rect">
            <a:avLst/>
          </a:prstGeom>
          <a:noFill/>
          <a:ln>
            <a:noFill/>
          </a:ln>
        </p:spPr>
      </p:pic>
      <p:pic>
        <p:nvPicPr>
          <p:cNvPr id="3" name="2 Imagen" descr="robes-chocolat-2.jpg"/>
          <p:cNvPicPr>
            <a:picLocks noGrp="1" noChangeAspect="1"/>
          </p:cNvPicPr>
          <p:nvPr isPhoto="1"/>
        </p:nvPicPr>
        <p:blipFill>
          <a:blip r:embed="rId2">
            <a:lum/>
          </a:blip>
          <a:stretch>
            <a:fillRect/>
          </a:stretch>
        </p:blipFill>
        <p:spPr>
          <a:xfrm>
            <a:off x="0" y="0"/>
            <a:ext cx="9144000" cy="6845300"/>
          </a:xfrm>
          <a:prstGeom prst="rect">
            <a:avLst/>
          </a:prstGeom>
          <a:noFill/>
          <a:ln>
            <a:noFill/>
          </a:ln>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3"/>
                                        </p:tgtEl>
                                        <p:attrNameLst>
                                          <p:attrName>ppt_w</p:attrName>
                                        </p:attrNameLst>
                                      </p:cBhvr>
                                      <p:tavLst>
                                        <p:tav tm="0">
                                          <p:val>
                                            <p:strVal val="ppt_w"/>
                                          </p:val>
                                        </p:tav>
                                        <p:tav tm="100000">
                                          <p:val>
                                            <p:strVal val="4/3*ppt_w"/>
                                          </p:val>
                                        </p:tav>
                                      </p:tavLst>
                                    </p:anim>
                                    <p:anim calcmode="lin" valueType="num">
                                      <p:cBhvr>
                                        <p:cTn id="7" dur="3000"/>
                                        <p:tgtEl>
                                          <p:spTgt spid="3"/>
                                        </p:tgtEl>
                                        <p:attrNameLst>
                                          <p:attrName>ppt_h</p:attrName>
                                        </p:attrNameLst>
                                      </p:cBhvr>
                                      <p:tavLst>
                                        <p:tav tm="0">
                                          <p:val>
                                            <p:strVal val="ppt_h"/>
                                          </p:val>
                                        </p:tav>
                                        <p:tav tm="100000">
                                          <p:val>
                                            <p:strVal val="4/3*ppt_h"/>
                                          </p:val>
                                        </p:tav>
                                      </p:tavLst>
                                    </p:anim>
                                    <p:set>
                                      <p:cBhvr>
                                        <p:cTn id="8" dur="1" fill="hold">
                                          <p:stCondLst>
                                            <p:cond delay="2999"/>
                                          </p:stCondLst>
                                        </p:cTn>
                                        <p:tgtEl>
                                          <p:spTgt spid="3"/>
                                        </p:tgtEl>
                                        <p:attrNameLst>
                                          <p:attrName>style.visibility</p:attrName>
                                        </p:attrNameLst>
                                      </p:cBhvr>
                                      <p:to>
                                        <p:strVal val="hidden"/>
                                      </p:to>
                                    </p:set>
                                  </p:childTnLst>
                                </p:cTn>
                              </p:par>
                              <p:par>
                                <p:cTn id="9" presetID="13" presetClass="exit" presetSubtype="32" fill="hold" nodeType="withEffect">
                                  <p:stCondLst>
                                    <p:cond delay="0"/>
                                  </p:stCondLst>
                                  <p:childTnLst>
                                    <p:animEffect transition="out" filter="plus(out)">
                                      <p:cBhvr>
                                        <p:cTn id="10" dur="3000"/>
                                        <p:tgtEl>
                                          <p:spTgt spid="3"/>
                                        </p:tgtEl>
                                      </p:cBhvr>
                                    </p:animEffect>
                                    <p:set>
                                      <p:cBhvr>
                                        <p:cTn id="11" dur="1" fill="hold">
                                          <p:stCondLst>
                                            <p:cond delay="2999"/>
                                          </p:stCondLst>
                                        </p:cTn>
                                        <p:tgtEl>
                                          <p:spTgt spid="3"/>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3000" fill="hold"/>
                                        <p:tgtEl>
                                          <p:spTgt spid="2"/>
                                        </p:tgtEl>
                                        <p:attrNameLst>
                                          <p:attrName>ppt_w</p:attrName>
                                        </p:attrNameLst>
                                      </p:cBhvr>
                                      <p:tavLst>
                                        <p:tav tm="0">
                                          <p:val>
                                            <p:strVal val="4/3*#ppt_w"/>
                                          </p:val>
                                        </p:tav>
                                        <p:tav tm="100000">
                                          <p:val>
                                            <p:strVal val="#ppt_w"/>
                                          </p:val>
                                        </p:tav>
                                      </p:tavLst>
                                    </p:anim>
                                    <p:anim calcmode="lin" valueType="num">
                                      <p:cBhvr>
                                        <p:cTn id="15" dur="3000" fill="hold"/>
                                        <p:tgtEl>
                                          <p:spTgt spid="2"/>
                                        </p:tgtEl>
                                        <p:attrNameLst>
                                          <p:attrName>ppt_h</p:attrName>
                                        </p:attrNameLst>
                                      </p:cBhvr>
                                      <p:tavLst>
                                        <p:tav tm="0">
                                          <p:val>
                                            <p:strVal val="4/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box(out)">
                                      <p:cBhvr>
                                        <p:cTn id="18"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bg>
      <p:bgPr>
        <a:gradFill>
          <a:gsLst>
            <a:gs pos="0">
              <a:srgbClr val="3B2519"/>
            </a:gs>
            <a:gs pos="30000">
              <a:srgbClr val="D49E6C"/>
            </a:gs>
            <a:gs pos="70000">
              <a:srgbClr val="A65528"/>
            </a:gs>
            <a:gs pos="100000">
              <a:srgbClr val="663012"/>
            </a:gs>
          </a:gsLst>
          <a:lin ang="0" scaled="1"/>
        </a:gradFill>
        <a:effectLst/>
      </p:bgPr>
    </p:bg>
    <p:spTree>
      <p:nvGrpSpPr>
        <p:cNvPr id="1" name=""/>
        <p:cNvGrpSpPr/>
        <p:nvPr/>
      </p:nvGrpSpPr>
      <p:grpSpPr>
        <a:xfrm>
          <a:off x="0" y="0"/>
          <a:ext cx="0" cy="0"/>
          <a:chOff x="0" y="0"/>
          <a:chExt cx="0" cy="0"/>
        </a:xfrm>
      </p:grpSpPr>
      <p:pic>
        <p:nvPicPr>
          <p:cNvPr id="2" name="1 Imagen" descr="salon-du-chocolat-2013-l-occasion-etait-trop-belle.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pic>
        <p:nvPicPr>
          <p:cNvPr id="3" name="2 Imagen" descr="salon-du-chocolat-2013-l-occasion-etait-trop-belle.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2/3*#ppt_w"/>
                                          </p:val>
                                        </p:tav>
                                        <p:tav tm="100000">
                                          <p:val>
                                            <p:strVal val="#ppt_w"/>
                                          </p:val>
                                        </p:tav>
                                      </p:tavLst>
                                    </p:anim>
                                    <p:anim calcmode="lin" valueType="num">
                                      <p:cBhvr>
                                        <p:cTn id="8" dur="3000" fill="hold"/>
                                        <p:tgtEl>
                                          <p:spTgt spid="2"/>
                                        </p:tgtEl>
                                        <p:attrNameLst>
                                          <p:attrName>ppt_h</p:attrName>
                                        </p:attrNameLst>
                                      </p:cBhvr>
                                      <p:tavLst>
                                        <p:tav tm="0">
                                          <p:val>
                                            <p:strVal val="2/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2/3*#ppt_w"/>
                                          </p:val>
                                        </p:tav>
                                        <p:tav tm="100000">
                                          <p:val>
                                            <p:strVal val="#ppt_w"/>
                                          </p:val>
                                        </p:tav>
                                      </p:tavLst>
                                    </p:anim>
                                    <p:anim calcmode="lin" valueType="num">
                                      <p:cBhvr>
                                        <p:cTn id="12" dur="3000" fill="hold"/>
                                        <p:tgtEl>
                                          <p:spTgt spid="3"/>
                                        </p:tgtEl>
                                        <p:attrNameLst>
                                          <p:attrName>ppt_h</p:attrName>
                                        </p:attrNameLst>
                                      </p:cBhvr>
                                      <p:tavLst>
                                        <p:tav tm="0">
                                          <p:val>
                                            <p:strVal val="2/3*#ppt_h"/>
                                          </p:val>
                                        </p:tav>
                                        <p:tav tm="100000">
                                          <p:val>
                                            <p:strVal val="#ppt_h"/>
                                          </p:val>
                                        </p:tav>
                                      </p:tavLst>
                                    </p:anim>
                                  </p:childTnLst>
                                </p:cTn>
                              </p:par>
                              <p:par>
                                <p:cTn id="13" presetID="4" presetClass="entr" presetSubtype="32"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box(out)">
                                      <p:cBhvr>
                                        <p:cTn id="15" dur="3000"/>
                                        <p:tgtEl>
                                          <p:spTgt spid="3"/>
                                        </p:tgtEl>
                                      </p:cBhvr>
                                    </p:animEffect>
                                  </p:childTnLst>
                                </p:cTn>
                              </p:par>
                              <p:par>
                                <p:cTn id="16" presetID="8" presetClass="entr" presetSubtype="32"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diamond(out)">
                                      <p:cBhvr>
                                        <p:cTn id="18" dur="4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ophie-ThalmannFlorencia-Soerensen-Maison-Bernachon©salonduchocolat2014raffoux.jpg"/>
          <p:cNvPicPr>
            <a:picLocks noGrp="1" noChangeAspect="1"/>
          </p:cNvPicPr>
          <p:nvPr isPhoto="1"/>
        </p:nvPicPr>
        <p:blipFill>
          <a:blip r:embed="rId2">
            <a:lum/>
          </a:blip>
          <a:stretch>
            <a:fillRect/>
          </a:stretch>
        </p:blipFill>
        <p:spPr>
          <a:xfrm>
            <a:off x="1884363" y="0"/>
            <a:ext cx="5375275" cy="6858000"/>
          </a:xfrm>
          <a:prstGeom prst="rect">
            <a:avLst/>
          </a:prstGeom>
          <a:noFill/>
          <a:ln>
            <a:noFill/>
          </a:ln>
        </p:spPr>
      </p:pic>
      <p:sp>
        <p:nvSpPr>
          <p:cNvPr id="3" name="2 Rectángulo"/>
          <p:cNvSpPr/>
          <p:nvPr/>
        </p:nvSpPr>
        <p:spPr>
          <a:xfrm>
            <a:off x="0" y="0"/>
            <a:ext cx="1857356" cy="6858000"/>
          </a:xfrm>
          <a:prstGeom prst="rect">
            <a:avLst/>
          </a:prstGeom>
          <a:blipFill dpi="0" rotWithShape="1">
            <a:blip r:embed="rId3">
              <a:duotone>
                <a:prstClr val="black"/>
                <a:schemeClr val="accent6">
                  <a:tint val="45000"/>
                  <a:satMod val="400000"/>
                </a:schemeClr>
              </a:duotone>
              <a:lum contrast="3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7286644" y="0"/>
            <a:ext cx="1857356" cy="6858000"/>
          </a:xfrm>
          <a:prstGeom prst="rect">
            <a:avLst/>
          </a:prstGeom>
          <a:blipFill dpi="0" rotWithShape="1">
            <a:blip r:embed="rId3">
              <a:duotone>
                <a:prstClr val="black"/>
                <a:schemeClr val="accent6">
                  <a:tint val="45000"/>
                  <a:satMod val="400000"/>
                </a:schemeClr>
              </a:duotone>
              <a:lum contrast="3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out)">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bg>
      <p:bgPr>
        <a:gradFill>
          <a:gsLst>
            <a:gs pos="0">
              <a:srgbClr val="3B2519"/>
            </a:gs>
            <a:gs pos="30000">
              <a:srgbClr val="D49E6C"/>
            </a:gs>
            <a:gs pos="70000">
              <a:srgbClr val="A65528"/>
            </a:gs>
            <a:gs pos="100000">
              <a:srgbClr val="663012"/>
            </a:gs>
          </a:gsLst>
          <a:lin ang="10800000" scaled="1"/>
        </a:gradFill>
        <a:effectLst/>
      </p:bgPr>
    </p:bg>
    <p:spTree>
      <p:nvGrpSpPr>
        <p:cNvPr id="1" name=""/>
        <p:cNvGrpSpPr/>
        <p:nvPr/>
      </p:nvGrpSpPr>
      <p:grpSpPr>
        <a:xfrm>
          <a:off x="0" y="0"/>
          <a:ext cx="0" cy="0"/>
          <a:chOff x="0" y="0"/>
          <a:chExt cx="0" cy="0"/>
        </a:xfrm>
      </p:grpSpPr>
      <p:pic>
        <p:nvPicPr>
          <p:cNvPr id="2" name="1 Imagen" descr="senatus_awfKc9.jpg"/>
          <p:cNvPicPr>
            <a:picLocks noGrp="1" noChangeAspect="1"/>
          </p:cNvPicPr>
          <p:nvPr isPhoto="1"/>
        </p:nvPicPr>
        <p:blipFill>
          <a:blip r:embed="rId2">
            <a:lum/>
          </a:blip>
          <a:stretch>
            <a:fillRect/>
          </a:stretch>
        </p:blipFill>
        <p:spPr>
          <a:xfrm>
            <a:off x="0" y="9525"/>
            <a:ext cx="9144000" cy="6837363"/>
          </a:xfrm>
          <a:prstGeom prst="rect">
            <a:avLst/>
          </a:prstGeom>
          <a:noFill/>
          <a:ln>
            <a:noFill/>
          </a:ln>
        </p:spPr>
      </p:pic>
      <p:pic>
        <p:nvPicPr>
          <p:cNvPr id="3" name="2 Imagen" descr="senatus_awfKc9.jpg"/>
          <p:cNvPicPr>
            <a:picLocks noGrp="1" noChangeAspect="1"/>
          </p:cNvPicPr>
          <p:nvPr isPhoto="1"/>
        </p:nvPicPr>
        <p:blipFill>
          <a:blip r:embed="rId2">
            <a:lum/>
          </a:blip>
          <a:stretch>
            <a:fillRect/>
          </a:stretch>
        </p:blipFill>
        <p:spPr>
          <a:xfrm>
            <a:off x="0" y="20637"/>
            <a:ext cx="9144000" cy="6837363"/>
          </a:xfrm>
          <a:prstGeom prst="rect">
            <a:avLst/>
          </a:prstGeom>
          <a:noFill/>
          <a:ln>
            <a:noFill/>
          </a:ln>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ppt_w</p:attrName>
                                        </p:attrNameLst>
                                      </p:cBhvr>
                                      <p:tavLst>
                                        <p:tav tm="0">
                                          <p:val>
                                            <p:strVal val="4/3*#ppt_w"/>
                                          </p:val>
                                        </p:tav>
                                        <p:tav tm="100000">
                                          <p:val>
                                            <p:strVal val="#ppt_w"/>
                                          </p:val>
                                        </p:tav>
                                      </p:tavLst>
                                    </p:anim>
                                    <p:anim calcmode="lin" valueType="num">
                                      <p:cBhvr>
                                        <p:cTn id="8" dur="3000" fill="hold"/>
                                        <p:tgtEl>
                                          <p:spTgt spid="3"/>
                                        </p:tgtEl>
                                        <p:attrNameLst>
                                          <p:attrName>ppt_h</p:attrName>
                                        </p:attrNameLst>
                                      </p:cBhvr>
                                      <p:tavLst>
                                        <p:tav tm="0">
                                          <p:val>
                                            <p:strVal val="4/3*#ppt_h"/>
                                          </p:val>
                                        </p:tav>
                                        <p:tav tm="100000">
                                          <p:val>
                                            <p:strVal val="#ppt_h"/>
                                          </p:val>
                                        </p:tav>
                                      </p:tavLst>
                                    </p:anim>
                                  </p:childTnLst>
                                </p:cTn>
                              </p:par>
                              <p:par>
                                <p:cTn id="9" presetID="16" presetClass="entr" presetSubtype="42"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barn(outHorizontal)">
                                      <p:cBhvr>
                                        <p:cTn id="11" dur="3000"/>
                                        <p:tgtEl>
                                          <p:spTgt spid="3"/>
                                        </p:tgtEl>
                                      </p:cBhvr>
                                    </p:animEffect>
                                  </p:childTnLst>
                                </p:cTn>
                              </p:par>
                              <p:par>
                                <p:cTn id="12" presetID="23" presetClass="entr" presetSubtype="288"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3000" fill="hold"/>
                                        <p:tgtEl>
                                          <p:spTgt spid="2"/>
                                        </p:tgtEl>
                                        <p:attrNameLst>
                                          <p:attrName>ppt_w</p:attrName>
                                        </p:attrNameLst>
                                      </p:cBhvr>
                                      <p:tavLst>
                                        <p:tav tm="0">
                                          <p:val>
                                            <p:strVal val="4/3*#ppt_w"/>
                                          </p:val>
                                        </p:tav>
                                        <p:tav tm="100000">
                                          <p:val>
                                            <p:strVal val="#ppt_w"/>
                                          </p:val>
                                        </p:tav>
                                      </p:tavLst>
                                    </p:anim>
                                    <p:anim calcmode="lin" valueType="num">
                                      <p:cBhvr>
                                        <p:cTn id="15" dur="3000" fill="hold"/>
                                        <p:tgtEl>
                                          <p:spTgt spid="2"/>
                                        </p:tgtEl>
                                        <p:attrNameLst>
                                          <p:attrName>ppt_h</p:attrName>
                                        </p:attrNameLst>
                                      </p:cBhvr>
                                      <p:tavLst>
                                        <p:tav tm="0">
                                          <p:val>
                                            <p:strVal val="4/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diamond(out)">
                                      <p:cBhvr>
                                        <p:cTn id="18"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valerie-begue-walks-the-runway-e1bc-diaporama.jpg"/>
          <p:cNvPicPr>
            <a:picLocks noGrp="1" noChangeAspect="1"/>
          </p:cNvPicPr>
          <p:nvPr isPhoto="1"/>
        </p:nvPicPr>
        <p:blipFill>
          <a:blip r:embed="rId2">
            <a:lum/>
          </a:blip>
          <a:stretch>
            <a:fillRect/>
          </a:stretch>
        </p:blipFill>
        <p:spPr>
          <a:xfrm>
            <a:off x="1928794" y="0"/>
            <a:ext cx="5283217" cy="6858000"/>
          </a:xfrm>
          <a:prstGeom prst="rect">
            <a:avLst/>
          </a:prstGeom>
          <a:noFill/>
          <a:ln>
            <a:noFill/>
          </a:ln>
        </p:spPr>
      </p:pic>
      <p:sp>
        <p:nvSpPr>
          <p:cNvPr id="3" name="2 Rectángulo"/>
          <p:cNvSpPr/>
          <p:nvPr/>
        </p:nvSpPr>
        <p:spPr>
          <a:xfrm>
            <a:off x="0" y="0"/>
            <a:ext cx="1857356" cy="6858000"/>
          </a:xfrm>
          <a:prstGeom prst="rect">
            <a:avLst/>
          </a:prstGeom>
          <a:blipFill dpi="0" rotWithShape="1">
            <a:blip r:embed="rId3">
              <a:duotone>
                <a:prstClr val="black"/>
                <a:schemeClr val="accent6">
                  <a:tint val="45000"/>
                  <a:satMod val="400000"/>
                </a:schemeClr>
              </a:duotone>
              <a:lum bright="2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7286644" y="0"/>
            <a:ext cx="1857356" cy="6858000"/>
          </a:xfrm>
          <a:prstGeom prst="rect">
            <a:avLst/>
          </a:prstGeom>
          <a:blipFill dpi="0" rotWithShape="1">
            <a:blip r:embed="rId3">
              <a:duotone>
                <a:prstClr val="black"/>
                <a:schemeClr val="accent6">
                  <a:tint val="45000"/>
                  <a:satMod val="400000"/>
                </a:schemeClr>
              </a:duotone>
              <a:lum bright="2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plus(out)">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bg>
      <p:bgPr>
        <a:gradFill>
          <a:gsLst>
            <a:gs pos="0">
              <a:srgbClr val="3B2519"/>
            </a:gs>
            <a:gs pos="30000">
              <a:srgbClr val="D49E6C"/>
            </a:gs>
            <a:gs pos="70000">
              <a:srgbClr val="A65528"/>
            </a:gs>
            <a:gs pos="100000">
              <a:srgbClr val="663012"/>
            </a:gs>
          </a:gsLst>
          <a:lin ang="10800000" scaled="1"/>
        </a:gradFill>
        <a:effectLst/>
      </p:bgPr>
    </p:bg>
    <p:spTree>
      <p:nvGrpSpPr>
        <p:cNvPr id="1" name=""/>
        <p:cNvGrpSpPr/>
        <p:nvPr/>
      </p:nvGrpSpPr>
      <p:grpSpPr>
        <a:xfrm>
          <a:off x="0" y="0"/>
          <a:ext cx="0" cy="0"/>
          <a:chOff x="0" y="0"/>
          <a:chExt cx="0" cy="0"/>
        </a:xfrm>
      </p:grpSpPr>
      <p:pic>
        <p:nvPicPr>
          <p:cNvPr id="2" name="1 Imagen" descr="vesti8.jpg"/>
          <p:cNvPicPr>
            <a:picLocks noGrp="1" noChangeAspect="1"/>
          </p:cNvPicPr>
          <p:nvPr isPhoto="1"/>
        </p:nvPicPr>
        <p:blipFill>
          <a:blip r:embed="rId2">
            <a:lum/>
          </a:blip>
          <a:stretch>
            <a:fillRect/>
          </a:stretch>
        </p:blipFill>
        <p:spPr>
          <a:xfrm>
            <a:off x="0" y="3175"/>
            <a:ext cx="9144000" cy="6851650"/>
          </a:xfrm>
          <a:prstGeom prst="rect">
            <a:avLst/>
          </a:prstGeom>
          <a:noFill/>
          <a:ln>
            <a:noFill/>
          </a:ln>
        </p:spPr>
      </p:pic>
      <p:pic>
        <p:nvPicPr>
          <p:cNvPr id="3" name="2 Imagen" descr="vesti8.jpg"/>
          <p:cNvPicPr>
            <a:picLocks noGrp="1" noChangeAspect="1"/>
          </p:cNvPicPr>
          <p:nvPr isPhoto="1"/>
        </p:nvPicPr>
        <p:blipFill>
          <a:blip r:embed="rId2">
            <a:lum/>
          </a:blip>
          <a:stretch>
            <a:fillRect/>
          </a:stretch>
        </p:blipFill>
        <p:spPr>
          <a:xfrm>
            <a:off x="0" y="0"/>
            <a:ext cx="9144000" cy="6851650"/>
          </a:xfrm>
          <a:prstGeom prst="rect">
            <a:avLst/>
          </a:prstGeom>
          <a:noFill/>
          <a:ln>
            <a:noFill/>
          </a:ln>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16" presetClass="entr" presetSubtype="37"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barn(outVertical)">
                                      <p:cBhvr>
                                        <p:cTn id="15" dur="3000"/>
                                        <p:tgtEl>
                                          <p:spTgt spid="3"/>
                                        </p:tgtEl>
                                      </p:cBhvr>
                                    </p:animEffect>
                                  </p:childTnLst>
                                </p:cTn>
                              </p:par>
                              <p:par>
                                <p:cTn id="16" presetID="6" presetClass="entr" presetSubtype="32"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circle(out)">
                                      <p:cBhvr>
                                        <p:cTn id="18"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vestidos-chocolate-francia3_afp.jpg"/>
          <p:cNvPicPr>
            <a:picLocks noGrp="1" noChangeAspect="1"/>
          </p:cNvPicPr>
          <p:nvPr isPhoto="1"/>
        </p:nvPicPr>
        <p:blipFill>
          <a:blip r:embed="rId2">
            <a:lum/>
          </a:blip>
          <a:stretch>
            <a:fillRect/>
          </a:stretch>
        </p:blipFill>
        <p:spPr>
          <a:xfrm>
            <a:off x="1570038" y="0"/>
            <a:ext cx="6003925" cy="6858000"/>
          </a:xfrm>
          <a:prstGeom prst="rect">
            <a:avLst/>
          </a:prstGeom>
          <a:noFill/>
          <a:ln>
            <a:noFill/>
          </a:ln>
        </p:spPr>
      </p:pic>
      <p:sp>
        <p:nvSpPr>
          <p:cNvPr id="3" name="2 Rectángulo"/>
          <p:cNvSpPr/>
          <p:nvPr/>
        </p:nvSpPr>
        <p:spPr>
          <a:xfrm>
            <a:off x="0" y="0"/>
            <a:ext cx="1571604" cy="6858000"/>
          </a:xfrm>
          <a:prstGeom prst="rect">
            <a:avLst/>
          </a:prstGeom>
          <a:blipFill dpi="0" rotWithShape="1">
            <a:blip r:embed="rId3">
              <a:duotone>
                <a:prstClr val="black"/>
                <a:srgbClr val="FF0000">
                  <a:tint val="45000"/>
                  <a:satMod val="400000"/>
                </a:srgbClr>
              </a:duotone>
              <a:lum contrast="3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7572396" y="0"/>
            <a:ext cx="1571604" cy="6858000"/>
          </a:xfrm>
          <a:prstGeom prst="rect">
            <a:avLst/>
          </a:prstGeom>
          <a:blipFill dpi="0" rotWithShape="1">
            <a:blip r:embed="rId3">
              <a:duotone>
                <a:prstClr val="black"/>
                <a:srgbClr val="FF0000">
                  <a:tint val="45000"/>
                  <a:satMod val="400000"/>
                </a:srgbClr>
              </a:duotone>
              <a:lum contrast="3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edge">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B2519"/>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tumblr_ne6gjpzqvC1rf9hn3o1_1280.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pic>
        <p:nvPicPr>
          <p:cNvPr id="3" name="2 Imagen" descr="tumblr_ne6gjpzqvC1rf9hn3o1_1280.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18" presetClass="entr" presetSubtype="12"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strips(downLeft)">
                                      <p:cBhvr>
                                        <p:cTn id="15" dur="3000"/>
                                        <p:tgtEl>
                                          <p:spTgt spid="2"/>
                                        </p:tgtEl>
                                      </p:cBhvr>
                                    </p:animEffect>
                                  </p:childTnLst>
                                </p:cTn>
                              </p:par>
                              <p:par>
                                <p:cTn id="16" presetID="18" presetClass="entr" presetSubtype="3"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strips(upRight)">
                                      <p:cBhvr>
                                        <p:cTn id="18"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vesti7.jpg"/>
          <p:cNvPicPr>
            <a:picLocks noGrp="1" noChangeAspect="1"/>
          </p:cNvPicPr>
          <p:nvPr isPhoto="1"/>
        </p:nvPicPr>
        <p:blipFill>
          <a:blip r:embed="rId2">
            <a:lum/>
          </a:blip>
          <a:stretch>
            <a:fillRect/>
          </a:stretch>
        </p:blipFill>
        <p:spPr>
          <a:xfrm>
            <a:off x="1884363" y="0"/>
            <a:ext cx="5375275" cy="6858000"/>
          </a:xfrm>
          <a:prstGeom prst="rect">
            <a:avLst/>
          </a:prstGeom>
          <a:noFill/>
          <a:ln>
            <a:noFill/>
          </a:ln>
        </p:spPr>
      </p:pic>
      <p:sp>
        <p:nvSpPr>
          <p:cNvPr id="3" name="2 Rectángulo"/>
          <p:cNvSpPr/>
          <p:nvPr/>
        </p:nvSpPr>
        <p:spPr>
          <a:xfrm>
            <a:off x="0" y="0"/>
            <a:ext cx="1928794" cy="6858000"/>
          </a:xfrm>
          <a:prstGeom prst="rect">
            <a:avLst/>
          </a:prstGeom>
          <a:blipFill dpi="0" rotWithShape="1">
            <a:blip r:embed="rId3">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7215206" y="0"/>
            <a:ext cx="1928794" cy="6858000"/>
          </a:xfrm>
          <a:prstGeom prst="rect">
            <a:avLst/>
          </a:prstGeom>
          <a:blipFill dpi="0" rotWithShape="1">
            <a:blip r:embed="rId3">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ppt_x</p:attrName>
                                        </p:attrNameLst>
                                      </p:cBhvr>
                                      <p:tavLst>
                                        <p:tav tm="0">
                                          <p:val>
                                            <p:strVal val="#ppt_x"/>
                                          </p:val>
                                        </p:tav>
                                        <p:tav tm="100000">
                                          <p:val>
                                            <p:strVal val="#ppt_x"/>
                                          </p:val>
                                        </p:tav>
                                      </p:tavLst>
                                    </p:anim>
                                    <p:anim calcmode="lin" valueType="num">
                                      <p:cBhvr>
                                        <p:cTn id="9" dur="2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5.xml><?xml version="1.0" encoding="utf-8"?>
<p:sld xmlns:a="http://schemas.openxmlformats.org/drawingml/2006/main" xmlns:r="http://schemas.openxmlformats.org/officeDocument/2006/relationships" xmlns:p="http://schemas.openxmlformats.org/presentationml/2006/main">
  <p:cSld>
    <p:bg>
      <p:bgPr>
        <a:gradFill>
          <a:gsLst>
            <a:gs pos="0">
              <a:srgbClr val="3B2519"/>
            </a:gs>
            <a:gs pos="30000">
              <a:srgbClr val="D49E6C"/>
            </a:gs>
            <a:gs pos="70000">
              <a:srgbClr val="A65528"/>
            </a:gs>
            <a:gs pos="100000">
              <a:srgbClr val="663012"/>
            </a:gs>
          </a:gsLst>
          <a:lin ang="0" scaled="1"/>
        </a:gradFill>
        <a:effectLst/>
      </p:bgPr>
    </p:bg>
    <p:spTree>
      <p:nvGrpSpPr>
        <p:cNvPr id="1" name=""/>
        <p:cNvGrpSpPr/>
        <p:nvPr/>
      </p:nvGrpSpPr>
      <p:grpSpPr>
        <a:xfrm>
          <a:off x="0" y="0"/>
          <a:ext cx="0" cy="0"/>
          <a:chOff x="0" y="0"/>
          <a:chExt cx="0" cy="0"/>
        </a:xfrm>
      </p:grpSpPr>
      <p:pic>
        <p:nvPicPr>
          <p:cNvPr id="2" name="1 Imagen" descr="vesti1.jpg"/>
          <p:cNvPicPr>
            <a:picLocks noGrp="1" noChangeAspect="1"/>
          </p:cNvPicPr>
          <p:nvPr isPhoto="1"/>
        </p:nvPicPr>
        <p:blipFill>
          <a:blip r:embed="rId2">
            <a:lum/>
          </a:blip>
          <a:stretch>
            <a:fillRect/>
          </a:stretch>
        </p:blipFill>
        <p:spPr>
          <a:xfrm>
            <a:off x="0" y="12700"/>
            <a:ext cx="9144000" cy="6831013"/>
          </a:xfrm>
          <a:prstGeom prst="rect">
            <a:avLst/>
          </a:prstGeom>
          <a:noFill/>
          <a:ln>
            <a:noFill/>
          </a:ln>
        </p:spPr>
      </p:pic>
      <p:pic>
        <p:nvPicPr>
          <p:cNvPr id="3" name="2 Imagen" descr="vesti1.jpg"/>
          <p:cNvPicPr>
            <a:picLocks noGrp="1" noChangeAspect="1"/>
          </p:cNvPicPr>
          <p:nvPr isPhoto="1"/>
        </p:nvPicPr>
        <p:blipFill>
          <a:blip r:embed="rId2">
            <a:lum/>
          </a:blip>
          <a:stretch>
            <a:fillRect/>
          </a:stretch>
        </p:blipFill>
        <p:spPr>
          <a:xfrm>
            <a:off x="0" y="26987"/>
            <a:ext cx="9144000" cy="6831013"/>
          </a:xfrm>
          <a:prstGeom prst="rect">
            <a:avLst/>
          </a:prstGeom>
          <a:noFill/>
          <a:ln>
            <a:noFill/>
          </a:ln>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3" presetClass="entr" presetSubtype="10"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blinds(horizontal)">
                                      <p:cBhvr>
                                        <p:cTn id="15" dur="3000"/>
                                        <p:tgtEl>
                                          <p:spTgt spid="2"/>
                                        </p:tgtEl>
                                      </p:cBhvr>
                                    </p:animEffect>
                                  </p:childTnLst>
                                </p:cTn>
                              </p:par>
                              <p:par>
                                <p:cTn id="16" presetID="3" presetClass="entr" presetSubtype="5"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blinds(vertical)">
                                      <p:cBhvr>
                                        <p:cTn id="18"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B2519"/>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zurich2012_017.jpg"/>
          <p:cNvPicPr>
            <a:picLocks noGrp="1" noChangeAspect="1"/>
          </p:cNvPicPr>
          <p:nvPr isPhoto="1"/>
        </p:nvPicPr>
        <p:blipFill>
          <a:blip r:embed="rId2">
            <a:lum/>
          </a:blip>
          <a:stretch>
            <a:fillRect/>
          </a:stretch>
        </p:blipFill>
        <p:spPr>
          <a:xfrm>
            <a:off x="0" y="15875"/>
            <a:ext cx="9144000" cy="6826250"/>
          </a:xfrm>
          <a:prstGeom prst="rect">
            <a:avLst/>
          </a:prstGeom>
          <a:noFill/>
          <a:ln>
            <a:noFill/>
          </a:ln>
        </p:spPr>
      </p:pic>
      <p:pic>
        <p:nvPicPr>
          <p:cNvPr id="3" name="2 Imagen" descr="zurich2012_017.jpg"/>
          <p:cNvPicPr>
            <a:picLocks noGrp="1" noChangeAspect="1"/>
          </p:cNvPicPr>
          <p:nvPr isPhoto="1"/>
        </p:nvPicPr>
        <p:blipFill>
          <a:blip r:embed="rId2">
            <a:lum/>
          </a:blip>
          <a:stretch>
            <a:fillRect/>
          </a:stretch>
        </p:blipFill>
        <p:spPr>
          <a:xfrm>
            <a:off x="0" y="31750"/>
            <a:ext cx="9144000" cy="6826250"/>
          </a:xfrm>
          <a:prstGeom prst="rect">
            <a:avLst/>
          </a:prstGeom>
          <a:noFill/>
          <a:ln>
            <a:noFill/>
          </a:ln>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18" presetClass="entr" presetSubtype="6"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strips(downRight)">
                                      <p:cBhvr>
                                        <p:cTn id="15" dur="3000"/>
                                        <p:tgtEl>
                                          <p:spTgt spid="2"/>
                                        </p:tgtEl>
                                      </p:cBhvr>
                                    </p:animEffect>
                                  </p:childTnLst>
                                </p:cTn>
                              </p:par>
                              <p:par>
                                <p:cTn id="16" presetID="18" presetClass="entr" presetSubtype="12"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strips(downLeft)">
                                      <p:cBhvr>
                                        <p:cTn id="18"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7.xml><?xml version="1.0" encoding="utf-8"?>
<p:sld xmlns:a="http://schemas.openxmlformats.org/drawingml/2006/main" xmlns:r="http://schemas.openxmlformats.org/officeDocument/2006/relationships" xmlns:p="http://schemas.openxmlformats.org/presentationml/2006/main">
  <p:cSld>
    <p:bg>
      <p:bgPr>
        <a:gradFill>
          <a:gsLst>
            <a:gs pos="0">
              <a:srgbClr val="3B2519"/>
            </a:gs>
            <a:gs pos="30000">
              <a:srgbClr val="D49E6C"/>
            </a:gs>
            <a:gs pos="70000">
              <a:srgbClr val="A65528"/>
            </a:gs>
            <a:gs pos="100000">
              <a:srgbClr val="663012"/>
            </a:gs>
          </a:gsLst>
          <a:lin ang="0" scaled="1"/>
        </a:gradFill>
        <a:effectLst/>
      </p:bgPr>
    </p:bg>
    <p:spTree>
      <p:nvGrpSpPr>
        <p:cNvPr id="1" name=""/>
        <p:cNvGrpSpPr/>
        <p:nvPr/>
      </p:nvGrpSpPr>
      <p:grpSpPr>
        <a:xfrm>
          <a:off x="0" y="0"/>
          <a:ext cx="0" cy="0"/>
          <a:chOff x="0" y="0"/>
          <a:chExt cx="0" cy="0"/>
        </a:xfrm>
      </p:grpSpPr>
      <p:pic>
        <p:nvPicPr>
          <p:cNvPr id="2" name="1 Imagen" descr="y3bm81lkkby2ggxjrxrh.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pic>
        <p:nvPicPr>
          <p:cNvPr id="3" name="2 Imagen" descr="y3bm81lkkby2ggxjrxrh.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blinds(vertical)">
                                      <p:cBhvr>
                                        <p:cTn id="15" dur="3000"/>
                                        <p:tgtEl>
                                          <p:spTgt spid="2"/>
                                        </p:tgtEl>
                                      </p:cBhvr>
                                    </p:animEffect>
                                  </p:childTnLst>
                                </p:cTn>
                              </p:par>
                              <p:par>
                                <p:cTn id="16" presetID="3" presetClass="entr" presetSubtype="10"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blinds(horizontal)">
                                      <p:cBhvr>
                                        <p:cTn id="18"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vestidos-chocolate-francia8_afp.jpg"/>
          <p:cNvPicPr>
            <a:picLocks noGrp="1" noChangeAspect="1"/>
          </p:cNvPicPr>
          <p:nvPr isPhoto="1"/>
        </p:nvPicPr>
        <p:blipFill>
          <a:blip r:embed="rId2">
            <a:lum/>
          </a:blip>
          <a:stretch>
            <a:fillRect/>
          </a:stretch>
        </p:blipFill>
        <p:spPr>
          <a:xfrm>
            <a:off x="1058863" y="0"/>
            <a:ext cx="7026275" cy="6858000"/>
          </a:xfrm>
          <a:prstGeom prst="rect">
            <a:avLst/>
          </a:prstGeom>
          <a:noFill/>
          <a:ln>
            <a:noFill/>
          </a:ln>
        </p:spPr>
      </p:pic>
      <p:sp>
        <p:nvSpPr>
          <p:cNvPr id="3" name="2 Rectángulo"/>
          <p:cNvSpPr/>
          <p:nvPr/>
        </p:nvSpPr>
        <p:spPr>
          <a:xfrm>
            <a:off x="0" y="0"/>
            <a:ext cx="1000100" cy="6858000"/>
          </a:xfrm>
          <a:prstGeom prst="rect">
            <a:avLst/>
          </a:prstGeom>
          <a:blipFill dpi="0" rotWithShape="1">
            <a:blip r:embed="rId3">
              <a:duotone>
                <a:schemeClr val="accent6">
                  <a:shade val="45000"/>
                  <a:satMod val="135000"/>
                </a:schemeClr>
                <a:prstClr val="white"/>
              </a:duotone>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8143900" y="0"/>
            <a:ext cx="1000100" cy="6858000"/>
          </a:xfrm>
          <a:prstGeom prst="rect">
            <a:avLst/>
          </a:prstGeom>
          <a:blipFill dpi="0" rotWithShape="1">
            <a:blip r:embed="rId3">
              <a:duotone>
                <a:schemeClr val="accent6">
                  <a:shade val="45000"/>
                  <a:satMod val="135000"/>
                </a:schemeClr>
                <a:prstClr val="white"/>
              </a:duotone>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098" name="Picture 2" descr="Rendered Image"/>
          <p:cNvPicPr>
            <a:picLocks noChangeAspect="1" noChangeArrowheads="1"/>
          </p:cNvPicPr>
          <p:nvPr/>
        </p:nvPicPr>
        <p:blipFill>
          <a:blip r:embed="rId4"/>
          <a:srcRect/>
          <a:stretch>
            <a:fillRect/>
          </a:stretch>
        </p:blipFill>
        <p:spPr bwMode="auto">
          <a:xfrm rot="20349951">
            <a:off x="2071670" y="3857628"/>
            <a:ext cx="2400300" cy="1552576"/>
          </a:xfrm>
          <a:prstGeom prst="rect">
            <a:avLst/>
          </a:prstGeom>
          <a:noFill/>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Horizontal)">
                                      <p:cBhvr>
                                        <p:cTn id="7" dur="3000"/>
                                        <p:tgtEl>
                                          <p:spTgt spid="2"/>
                                        </p:tgtEl>
                                      </p:cBhvr>
                                    </p:animEffect>
                                  </p:childTnLst>
                                </p:cTn>
                              </p:par>
                            </p:childTnLst>
                          </p:cTn>
                        </p:par>
                        <p:par>
                          <p:cTn id="8" fill="hold">
                            <p:stCondLst>
                              <p:cond delay="3000"/>
                            </p:stCondLst>
                            <p:childTnLst>
                              <p:par>
                                <p:cTn id="9" presetID="52" presetClass="entr" presetSubtype="0" fill="hold" nodeType="afterEffect">
                                  <p:stCondLst>
                                    <p:cond delay="0"/>
                                  </p:stCondLst>
                                  <p:childTnLst>
                                    <p:set>
                                      <p:cBhvr>
                                        <p:cTn id="10" dur="1" fill="hold">
                                          <p:stCondLst>
                                            <p:cond delay="0"/>
                                          </p:stCondLst>
                                        </p:cTn>
                                        <p:tgtEl>
                                          <p:spTgt spid="4098"/>
                                        </p:tgtEl>
                                        <p:attrNameLst>
                                          <p:attrName>style.visibility</p:attrName>
                                        </p:attrNameLst>
                                      </p:cBhvr>
                                      <p:to>
                                        <p:strVal val="visible"/>
                                      </p:to>
                                    </p:set>
                                    <p:animScale>
                                      <p:cBhvr>
                                        <p:cTn id="11" dur="2000" decel="50000" fill="hold">
                                          <p:stCondLst>
                                            <p:cond delay="0"/>
                                          </p:stCondLst>
                                        </p:cTn>
                                        <p:tgtEl>
                                          <p:spTgt spid="409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2" dur="2000" decel="50000" fill="hold">
                                          <p:stCondLst>
                                            <p:cond delay="0"/>
                                          </p:stCondLst>
                                        </p:cTn>
                                        <p:tgtEl>
                                          <p:spTgt spid="4098"/>
                                        </p:tgtEl>
                                        <p:attrNameLst>
                                          <p:attrName>ppt_x</p:attrName>
                                          <p:attrName>ppt_y</p:attrName>
                                        </p:attrNameLst>
                                      </p:cBhvr>
                                    </p:animMotion>
                                    <p:animEffect transition="in" filter="fade">
                                      <p:cBhvr>
                                        <p:cTn id="13" dur="20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3276600"/>
            <a:ext cx="304800" cy="304800"/>
          </a:xfrm>
          <a:prstGeom prst="rect">
            <a:avLst/>
          </a:prstGeom>
          <a:noFill/>
        </p:spPr>
      </p:pic>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4876800"/>
            <a:ext cx="1219200" cy="99060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971800"/>
            <a:ext cx="533400" cy="53340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3505200"/>
            <a:ext cx="533400" cy="53340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4038600"/>
            <a:ext cx="533400" cy="53340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4572000"/>
            <a:ext cx="533400" cy="533400"/>
          </a:xfrm>
          <a:prstGeom prst="rect">
            <a:avLst/>
          </a:prstGeom>
          <a:noFill/>
        </p:spPr>
      </p:pic>
      <p:sp>
        <p:nvSpPr>
          <p:cNvPr id="4122" name="Text Box 26"/>
          <p:cNvSpPr txBox="1">
            <a:spLocks noChangeArrowheads="1"/>
          </p:cNvSpPr>
          <p:nvPr/>
        </p:nvSpPr>
        <p:spPr bwMode="auto">
          <a:xfrm>
            <a:off x="0" y="6553200"/>
            <a:ext cx="9144000" cy="304800"/>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1506012">
            <a:off x="4114800" y="838200"/>
            <a:ext cx="4826000" cy="2108200"/>
          </a:xfrm>
          <a:prstGeom prst="rect">
            <a:avLst/>
          </a:prstGeom>
          <a:noFill/>
        </p:spPr>
      </p:pic>
    </p:spTree>
  </p:cSld>
  <p:clrMapOvr>
    <a:masterClrMapping/>
  </p:clrMapOvr>
  <p:transition spd="slow" advTm="11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211</Words>
  <Application>Microsoft Office PowerPoint</Application>
  <PresentationFormat>Presentación en pantalla (4:3)</PresentationFormat>
  <Paragraphs>10</Paragraphs>
  <Slides>79</Slides>
  <Notes>0</Notes>
  <HiddenSlides>0</HiddenSlides>
  <MMClips>1</MMClips>
  <ScaleCrop>false</ScaleCrop>
  <HeadingPairs>
    <vt:vector size="4" baseType="variant">
      <vt:variant>
        <vt:lpstr>Tema</vt:lpstr>
      </vt:variant>
      <vt:variant>
        <vt:i4>2</vt:i4>
      </vt:variant>
      <vt:variant>
        <vt:lpstr>Títulos de diapositiva</vt:lpstr>
      </vt:variant>
      <vt:variant>
        <vt:i4>79</vt:i4>
      </vt:variant>
    </vt:vector>
  </HeadingPairs>
  <TitlesOfParts>
    <vt:vector size="81"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49</cp:revision>
  <dcterms:created xsi:type="dcterms:W3CDTF">2016-02-27T17:59:45Z</dcterms:created>
  <dcterms:modified xsi:type="dcterms:W3CDTF">2016-02-29T14:43:49Z</dcterms:modified>
</cp:coreProperties>
</file>