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4" r:id="rId3"/>
    <p:sldId id="262" r:id="rId4"/>
    <p:sldId id="263" r:id="rId5"/>
    <p:sldId id="261" r:id="rId6"/>
    <p:sldId id="256" r:id="rId7"/>
    <p:sldId id="275" r:id="rId8"/>
    <p:sldId id="274" r:id="rId9"/>
    <p:sldId id="265" r:id="rId10"/>
    <p:sldId id="272" r:id="rId11"/>
    <p:sldId id="266" r:id="rId12"/>
    <p:sldId id="271" r:id="rId13"/>
    <p:sldId id="273" r:id="rId14"/>
    <p:sldId id="298" r:id="rId15"/>
    <p:sldId id="270" r:id="rId16"/>
    <p:sldId id="269" r:id="rId17"/>
    <p:sldId id="268" r:id="rId18"/>
    <p:sldId id="264" r:id="rId19"/>
    <p:sldId id="267" r:id="rId20"/>
    <p:sldId id="291" r:id="rId21"/>
    <p:sldId id="300" r:id="rId22"/>
    <p:sldId id="299" r:id="rId23"/>
    <p:sldId id="295" r:id="rId24"/>
    <p:sldId id="293" r:id="rId25"/>
    <p:sldId id="297" r:id="rId26"/>
    <p:sldId id="286" r:id="rId27"/>
    <p:sldId id="290" r:id="rId28"/>
    <p:sldId id="288" r:id="rId29"/>
    <p:sldId id="285" r:id="rId30"/>
    <p:sldId id="296" r:id="rId31"/>
    <p:sldId id="292" r:id="rId32"/>
    <p:sldId id="289" r:id="rId33"/>
    <p:sldId id="287" r:id="rId34"/>
    <p:sldId id="283" r:id="rId35"/>
    <p:sldId id="284" r:id="rId36"/>
    <p:sldId id="282" r:id="rId37"/>
    <p:sldId id="281" r:id="rId38"/>
    <p:sldId id="280" r:id="rId39"/>
    <p:sldId id="278" r:id="rId40"/>
    <p:sldId id="277" r:id="rId41"/>
    <p:sldId id="308" r:id="rId42"/>
    <p:sldId id="315" r:id="rId43"/>
    <p:sldId id="314" r:id="rId44"/>
    <p:sldId id="311" r:id="rId45"/>
    <p:sldId id="313" r:id="rId46"/>
    <p:sldId id="312" r:id="rId47"/>
    <p:sldId id="310" r:id="rId48"/>
    <p:sldId id="309" r:id="rId49"/>
    <p:sldId id="307" r:id="rId50"/>
    <p:sldId id="260" r:id="rId51"/>
    <p:sldId id="304" r:id="rId52"/>
    <p:sldId id="306" r:id="rId53"/>
    <p:sldId id="303" r:id="rId54"/>
    <p:sldId id="302" r:id="rId55"/>
    <p:sldId id="301" r:id="rId56"/>
    <p:sldId id="259" r:id="rId57"/>
    <p:sldId id="258" r:id="rId58"/>
    <p:sldId id="276" r:id="rId59"/>
    <p:sldId id="305" r:id="rId60"/>
    <p:sldId id="316" r:id="rId6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avpXscJcly3Dx/v9XqAQg" hashData="0eud2JhGKRVt9+LuPyDn82P5w7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CC90"/>
    <a:srgbClr val="0054D0"/>
    <a:srgbClr val="0066FF"/>
    <a:srgbClr val="996600"/>
    <a:srgbClr val="FF6600"/>
    <a:srgbClr val="666699"/>
    <a:srgbClr val="7A5100"/>
    <a:srgbClr val="002B82"/>
    <a:srgbClr val="8E0000"/>
    <a:srgbClr val="2B36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84" d="100"/>
          <a:sy n="184" d="100"/>
        </p:scale>
        <p:origin x="2868" y="15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F966A-823C-4639-B24D-F69935137B76}" type="datetimeFigureOut">
              <a:rPr lang="es-ES" smtClean="0"/>
              <a:pPr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76B18-D8C6-423E-AED0-9641D65E6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119AD">
                  <a:shade val="67500"/>
                  <a:satMod val="115000"/>
                </a:srgbClr>
              </a:gs>
              <a:gs pos="100000">
                <a:srgbClr val="C119A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rtleo.com-1875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14810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57224" y="235743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795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43FB">
                <a:tint val="45000"/>
                <a:satMod val="400000"/>
              </a:srgb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7" name="46 CuadroTexto"/>
          <p:cNvSpPr txBox="1"/>
          <p:nvPr/>
        </p:nvSpPr>
        <p:spPr>
          <a:xfrm>
            <a:off x="7500958" y="285734"/>
            <a:ext cx="987771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"/>
            </a:scene3d>
            <a:sp3d extrusionH="57150">
              <a:bevelT w="152400" h="25400" prst="softRound"/>
            </a:sp3d>
          </a:bodyPr>
          <a:lstStyle/>
          <a:p>
            <a:r>
              <a:rPr lang="es-ES_tradnl" sz="4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DE</a:t>
            </a:r>
            <a:endParaRPr lang="es-ES" sz="4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7643834" y="1071552"/>
            <a:ext cx="612668" cy="34778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"/>
            </a:scene3d>
            <a:sp3d extrusionH="57150">
              <a:bevelT w="152400" h="25400" prst="softRound"/>
            </a:sp3d>
          </a:bodyPr>
          <a:lstStyle/>
          <a:p>
            <a:r>
              <a:rPr lang="es-ES_tradnl" sz="4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F</a:t>
            </a:r>
          </a:p>
          <a:p>
            <a:r>
              <a:rPr lang="es-ES_tradnl" sz="4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O</a:t>
            </a:r>
          </a:p>
          <a:p>
            <a:r>
              <a:rPr lang="es-ES_tradnl" sz="4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T</a:t>
            </a:r>
          </a:p>
          <a:p>
            <a:r>
              <a:rPr lang="es-ES_tradnl" sz="4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O</a:t>
            </a:r>
          </a:p>
          <a:p>
            <a:r>
              <a:rPr lang="es-ES_tradnl" sz="4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S</a:t>
            </a:r>
            <a:endParaRPr lang="es-ES" sz="4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1428728" y="4572014"/>
            <a:ext cx="331212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"/>
            </a:scene3d>
            <a:sp3d extrusionH="57150">
              <a:bevelT h="25400" prst="softRound"/>
            </a:sp3d>
          </a:bodyPr>
          <a:lstStyle/>
          <a:p>
            <a:r>
              <a:rPr lang="es-ES_tradnl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162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162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571472" y="0"/>
            <a:ext cx="720069" cy="5509200"/>
          </a:xfrm>
          <a:prstGeom prst="rect">
            <a:avLst/>
          </a:prstGeom>
          <a:noFill/>
          <a:ln w="3175">
            <a:noFill/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52400" h="25400" prst="softRound"/>
            </a:sp3d>
          </a:bodyPr>
          <a:lstStyle/>
          <a:p>
            <a:r>
              <a:rPr lang="es-ES_tradnl" sz="44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M</a:t>
            </a:r>
          </a:p>
          <a:p>
            <a:r>
              <a:rPr lang="es-ES_tradnl" sz="44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I</a:t>
            </a:r>
          </a:p>
          <a:p>
            <a:r>
              <a:rPr lang="es-ES_tradnl" sz="44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X</a:t>
            </a:r>
          </a:p>
          <a:p>
            <a:r>
              <a:rPr lang="es-ES_tradnl" sz="44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T</a:t>
            </a:r>
          </a:p>
          <a:p>
            <a:r>
              <a:rPr lang="es-ES_tradnl" sz="44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U</a:t>
            </a:r>
          </a:p>
          <a:p>
            <a:r>
              <a:rPr lang="es-ES_tradnl" sz="44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R</a:t>
            </a:r>
          </a:p>
          <a:p>
            <a:r>
              <a:rPr lang="es-ES_tradnl" sz="44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A</a:t>
            </a:r>
            <a:endParaRPr lang="es-ES" sz="4400" b="1" dirty="0" smtClean="0">
              <a:ln>
                <a:solidFill>
                  <a:schemeClr val="tx1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endParaRPr lang="es-ES_tradnl" sz="4400" dirty="0" smtClean="0"/>
          </a:p>
        </p:txBody>
      </p:sp>
      <p:sp>
        <p:nvSpPr>
          <p:cNvPr id="46" name="45 CuadroTexto"/>
          <p:cNvSpPr txBox="1"/>
          <p:nvPr/>
        </p:nvSpPr>
        <p:spPr>
          <a:xfrm>
            <a:off x="8215338" y="3857634"/>
            <a:ext cx="739305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_tradnl" sz="3200" b="1" dirty="0" smtClean="0">
                <a:ln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-3-</a:t>
            </a:r>
            <a:endParaRPr lang="es-ES" sz="3200" b="1" dirty="0">
              <a:ln>
                <a:solidFill>
                  <a:schemeClr val="tx1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45" name="44 Imagen" descr="artleo.com-1875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2" name="Kenny G - Girl of Ipane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000"/>
                            </p:stCondLst>
                            <p:childTnLst>
                              <p:par>
                                <p:cTn id="2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50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34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C119AD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529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12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868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528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001124" y="1214428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596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08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64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20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876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32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388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12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868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72528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9001124" y="2714626"/>
            <a:ext cx="428596" cy="1285884"/>
          </a:xfrm>
          <a:prstGeom prst="rect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38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674662" flipV="1">
            <a:off x="-1036448" y="2566719"/>
            <a:ext cx="6528767" cy="333573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5773">
            <a:off x="3782595" y="2591364"/>
            <a:ext cx="6404018" cy="337029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06725" flipV="1">
            <a:off x="-77382" y="2456416"/>
            <a:ext cx="6142155" cy="292993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276952" flipV="1">
            <a:off x="3431434" y="2494383"/>
            <a:ext cx="5619939" cy="324975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011736" flipV="1">
            <a:off x="823590" y="2278385"/>
            <a:ext cx="5713873" cy="341696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382452" flipV="1">
            <a:off x="2856745" y="2370432"/>
            <a:ext cx="5418222" cy="356968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tto.net.ua-495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2000232" y="0"/>
            <a:ext cx="5072098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500298" y="0"/>
            <a:ext cx="407196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14744" y="0"/>
            <a:ext cx="1643074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6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5000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000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0001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0001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15001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15001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0002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0002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25002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5002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30003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30003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350042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50043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392909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392909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4291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44291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9292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9292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54292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54292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59293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9293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4293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4293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69294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69294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1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42952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7786741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7786743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8286773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286775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F090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620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61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674662" flipV="1">
            <a:off x="-1036448" y="2566719"/>
            <a:ext cx="6528767" cy="333573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5773">
            <a:off x="3782595" y="2591364"/>
            <a:ext cx="6404018" cy="337029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06725" flipV="1">
            <a:off x="-77382" y="2456416"/>
            <a:ext cx="6142155" cy="292993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276952" flipV="1">
            <a:off x="3431434" y="2494383"/>
            <a:ext cx="5619939" cy="324975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011736" flipV="1">
            <a:off x="823590" y="2278385"/>
            <a:ext cx="5713873" cy="341696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382452" flipV="1">
            <a:off x="2856745" y="2370432"/>
            <a:ext cx="5418222" cy="356968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CC99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673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5400000">
            <a:off x="3844832" y="870026"/>
            <a:ext cx="1461111" cy="1006907"/>
          </a:xfrm>
          <a:prstGeom prst="rect">
            <a:avLst/>
          </a:prstGeom>
        </p:spPr>
      </p:pic>
      <p:pic>
        <p:nvPicPr>
          <p:cNvPr id="6" name="5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0098378">
            <a:off x="4873191" y="2137864"/>
            <a:ext cx="1461111" cy="1006907"/>
          </a:xfrm>
          <a:prstGeom prst="rect">
            <a:avLst/>
          </a:prstGeom>
        </p:spPr>
      </p:pic>
      <p:pic>
        <p:nvPicPr>
          <p:cNvPr id="7" name="6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7580555">
            <a:off x="4751344" y="1169153"/>
            <a:ext cx="1461111" cy="1006907"/>
          </a:xfrm>
          <a:prstGeom prst="rect">
            <a:avLst/>
          </a:prstGeom>
        </p:spPr>
      </p:pic>
      <p:pic>
        <p:nvPicPr>
          <p:cNvPr id="8" name="7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5696015">
            <a:off x="3517523" y="3293187"/>
            <a:ext cx="1461111" cy="1006907"/>
          </a:xfrm>
          <a:prstGeom prst="rect">
            <a:avLst/>
          </a:prstGeom>
        </p:spPr>
      </p:pic>
      <p:pic>
        <p:nvPicPr>
          <p:cNvPr id="9" name="8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2453638">
            <a:off x="4579163" y="3066952"/>
            <a:ext cx="1461111" cy="1006907"/>
          </a:xfrm>
          <a:prstGeom prst="rect">
            <a:avLst/>
          </a:prstGeom>
        </p:spPr>
      </p:pic>
      <p:pic>
        <p:nvPicPr>
          <p:cNvPr id="10" name="9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20584516">
            <a:off x="2472342" y="2048240"/>
            <a:ext cx="1461111" cy="1006907"/>
          </a:xfrm>
          <a:prstGeom prst="rect">
            <a:avLst/>
          </a:prstGeom>
        </p:spPr>
      </p:pic>
      <p:pic>
        <p:nvPicPr>
          <p:cNvPr id="11" name="10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8654190">
            <a:off x="2700055" y="2807239"/>
            <a:ext cx="1461111" cy="1006907"/>
          </a:xfrm>
          <a:prstGeom prst="rect">
            <a:avLst/>
          </a:prstGeom>
        </p:spPr>
      </p:pic>
      <p:pic>
        <p:nvPicPr>
          <p:cNvPr id="12" name="11 Imagen" descr="08122303582033082290897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981970">
            <a:off x="2799528" y="1174099"/>
            <a:ext cx="1461111" cy="100690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rtleo.com-1765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286248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857224" y="235743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000"/>
                            </p:stCondLst>
                            <p:childTnLst>
                              <p:par>
                                <p:cTn id="2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2060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68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64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1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86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52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00112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59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0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6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2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87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3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38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1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86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7252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900112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644130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5C39F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94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00232" y="0"/>
            <a:ext cx="5072098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00298" y="0"/>
            <a:ext cx="4071966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14744" y="0"/>
            <a:ext cx="1643074" cy="51435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69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674662" flipV="1">
            <a:off x="-1036448" y="2566719"/>
            <a:ext cx="6528767" cy="333573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5773">
            <a:off x="3782595" y="2591364"/>
            <a:ext cx="6404018" cy="337029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06725" flipV="1">
            <a:off x="-77382" y="2456416"/>
            <a:ext cx="6142155" cy="292993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276952" flipV="1">
            <a:off x="3431434" y="2494383"/>
            <a:ext cx="5619939" cy="324975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011736" flipV="1">
            <a:off x="823590" y="2278385"/>
            <a:ext cx="5713873" cy="341696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382452" flipV="1">
            <a:off x="2856745" y="2370432"/>
            <a:ext cx="5418222" cy="356968"/>
          </a:xfrm>
          <a:prstGeom prst="rec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20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5000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000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0001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0001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15001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15001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0002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0002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25002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5002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30003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30003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350042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50043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392909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392909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4291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44291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9292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9292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54292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54292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59293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9293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4293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4293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69294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69294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1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42952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7786741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7786743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8286773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286775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25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32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3844832" y="870026"/>
            <a:ext cx="1461111" cy="1006907"/>
          </a:xfrm>
          <a:prstGeom prst="rect">
            <a:avLst/>
          </a:prstGeom>
        </p:spPr>
      </p:pic>
      <p:pic>
        <p:nvPicPr>
          <p:cNvPr id="6" name="5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098378">
            <a:off x="4873191" y="2137864"/>
            <a:ext cx="1461111" cy="1006907"/>
          </a:xfrm>
          <a:prstGeom prst="rect">
            <a:avLst/>
          </a:prstGeom>
        </p:spPr>
      </p:pic>
      <p:pic>
        <p:nvPicPr>
          <p:cNvPr id="7" name="6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7580555">
            <a:off x="4751344" y="1169153"/>
            <a:ext cx="1461111" cy="1006907"/>
          </a:xfrm>
          <a:prstGeom prst="rect">
            <a:avLst/>
          </a:prstGeom>
        </p:spPr>
      </p:pic>
      <p:pic>
        <p:nvPicPr>
          <p:cNvPr id="8" name="7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5696015">
            <a:off x="3517523" y="3293187"/>
            <a:ext cx="1461111" cy="1006907"/>
          </a:xfrm>
          <a:prstGeom prst="rect">
            <a:avLst/>
          </a:prstGeom>
        </p:spPr>
      </p:pic>
      <p:pic>
        <p:nvPicPr>
          <p:cNvPr id="9" name="8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2453638">
            <a:off x="4579163" y="3066952"/>
            <a:ext cx="1461111" cy="1006907"/>
          </a:xfrm>
          <a:prstGeom prst="rect">
            <a:avLst/>
          </a:prstGeom>
        </p:spPr>
      </p:pic>
      <p:pic>
        <p:nvPicPr>
          <p:cNvPr id="10" name="9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0584516">
            <a:off x="2472342" y="2048240"/>
            <a:ext cx="1461111" cy="1006907"/>
          </a:xfrm>
          <a:prstGeom prst="rect">
            <a:avLst/>
          </a:prstGeom>
        </p:spPr>
      </p:pic>
      <p:pic>
        <p:nvPicPr>
          <p:cNvPr id="11" name="10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8654190">
            <a:off x="2700055" y="2807239"/>
            <a:ext cx="1461111" cy="1006907"/>
          </a:xfrm>
          <a:prstGeom prst="rect">
            <a:avLst/>
          </a:prstGeom>
        </p:spPr>
      </p:pic>
      <p:pic>
        <p:nvPicPr>
          <p:cNvPr id="12" name="11 Imagen" descr="0812230358203308229089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981970">
            <a:off x="2799528" y="1174099"/>
            <a:ext cx="1461111" cy="100690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28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286248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857224" y="235743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0" name="3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000"/>
                            </p:stCondLst>
                            <p:childTnLst>
                              <p:par>
                                <p:cTn id="2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tto.net.ua-858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C119AD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53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1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86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52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00112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59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0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6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2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87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3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38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1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86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7252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900112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644130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778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00232" y="0"/>
            <a:ext cx="5072098" cy="5143500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00298" y="0"/>
            <a:ext cx="4071966" cy="5143500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14744" y="0"/>
            <a:ext cx="1643074" cy="5143500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2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5000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000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0001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0001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15001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15001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0002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0002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25002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5002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30003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30003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350042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50043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392909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392909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4291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44291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9292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9292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54292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54292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59293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9293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4293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4293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69294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69294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1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42952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7786741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7786743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8286773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286775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E4CC9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53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99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99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2B3616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08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3844832" y="870026"/>
            <a:ext cx="1461111" cy="1006907"/>
          </a:xfrm>
          <a:prstGeom prst="rect">
            <a:avLst/>
          </a:prstGeom>
        </p:spPr>
      </p:pic>
      <p:pic>
        <p:nvPicPr>
          <p:cNvPr id="6" name="5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098378">
            <a:off x="4873191" y="2137864"/>
            <a:ext cx="1461111" cy="1006907"/>
          </a:xfrm>
          <a:prstGeom prst="rect">
            <a:avLst/>
          </a:prstGeom>
        </p:spPr>
      </p:pic>
      <p:pic>
        <p:nvPicPr>
          <p:cNvPr id="7" name="6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7580555">
            <a:off x="4751344" y="1169153"/>
            <a:ext cx="1461111" cy="1006907"/>
          </a:xfrm>
          <a:prstGeom prst="rect">
            <a:avLst/>
          </a:prstGeom>
        </p:spPr>
      </p:pic>
      <p:pic>
        <p:nvPicPr>
          <p:cNvPr id="8" name="7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696015">
            <a:off x="3517523" y="3293187"/>
            <a:ext cx="1461111" cy="1006907"/>
          </a:xfrm>
          <a:prstGeom prst="rect">
            <a:avLst/>
          </a:prstGeom>
        </p:spPr>
      </p:pic>
      <p:pic>
        <p:nvPicPr>
          <p:cNvPr id="9" name="8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2453638">
            <a:off x="4579163" y="3066952"/>
            <a:ext cx="1461111" cy="1006907"/>
          </a:xfrm>
          <a:prstGeom prst="rect">
            <a:avLst/>
          </a:prstGeom>
        </p:spPr>
      </p:pic>
      <p:pic>
        <p:nvPicPr>
          <p:cNvPr id="10" name="9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584516">
            <a:off x="2472342" y="2048240"/>
            <a:ext cx="1461111" cy="1006907"/>
          </a:xfrm>
          <a:prstGeom prst="rect">
            <a:avLst/>
          </a:prstGeom>
        </p:spPr>
      </p:pic>
      <p:pic>
        <p:nvPicPr>
          <p:cNvPr id="11" name="10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8654190">
            <a:off x="2700055" y="2807239"/>
            <a:ext cx="1461111" cy="1006907"/>
          </a:xfrm>
          <a:prstGeom prst="rect">
            <a:avLst/>
          </a:prstGeom>
        </p:spPr>
      </p:pic>
      <p:pic>
        <p:nvPicPr>
          <p:cNvPr id="12" name="11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81970">
            <a:off x="2799528" y="1174099"/>
            <a:ext cx="1461111" cy="100690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82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86248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57224" y="235743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0" name="3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000"/>
                            </p:stCondLst>
                            <p:childTnLst>
                              <p:par>
                                <p:cTn id="2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E4CC90">
                  <a:shade val="67500"/>
                  <a:satMod val="115000"/>
                </a:srgbClr>
              </a:gs>
              <a:gs pos="100000">
                <a:srgbClr val="E4CC9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6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7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1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86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52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00112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59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0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6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2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87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3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38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1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86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7252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900112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8E0000">
                  <a:shade val="30000"/>
                  <a:satMod val="115000"/>
                </a:srgb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6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00232" y="0"/>
            <a:ext cx="5072098" cy="5143500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00298" y="0"/>
            <a:ext cx="4071966" cy="5143500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14744" y="0"/>
            <a:ext cx="1643074" cy="5143500"/>
          </a:xfrm>
          <a:prstGeom prst="diamond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0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674662" flipV="1">
            <a:off x="-1036448" y="2566719"/>
            <a:ext cx="6528767" cy="33357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5773">
            <a:off x="3782595" y="2591364"/>
            <a:ext cx="6404018" cy="33702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06725" flipV="1">
            <a:off x="-77382" y="2456416"/>
            <a:ext cx="6142155" cy="29299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276952" flipV="1">
            <a:off x="3431434" y="2494383"/>
            <a:ext cx="5619939" cy="32497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011736" flipV="1">
            <a:off x="823590" y="2278385"/>
            <a:ext cx="5713873" cy="34169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382452" flipV="1">
            <a:off x="2856745" y="2370432"/>
            <a:ext cx="5418222" cy="35696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5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5000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000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0001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0001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15001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15001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0002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0002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25002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5002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30003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30003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350042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50043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392909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392909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4291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44291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9292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9292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54292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54292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59293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9293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4293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4293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69294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69294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1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42952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7786741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7786743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8286773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286775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71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99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rgbClr val="99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78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>
            <a:off x="3844832" y="870026"/>
            <a:ext cx="1461111" cy="1006907"/>
          </a:xfrm>
          <a:prstGeom prst="rect">
            <a:avLst/>
          </a:prstGeom>
        </p:spPr>
      </p:pic>
      <p:pic>
        <p:nvPicPr>
          <p:cNvPr id="6" name="5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0098378">
            <a:off x="4873191" y="2137864"/>
            <a:ext cx="1461111" cy="1006907"/>
          </a:xfrm>
          <a:prstGeom prst="rect">
            <a:avLst/>
          </a:prstGeom>
        </p:spPr>
      </p:pic>
      <p:pic>
        <p:nvPicPr>
          <p:cNvPr id="7" name="6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7580555">
            <a:off x="4751344" y="1169153"/>
            <a:ext cx="1461111" cy="1006907"/>
          </a:xfrm>
          <a:prstGeom prst="rect">
            <a:avLst/>
          </a:prstGeom>
        </p:spPr>
      </p:pic>
      <p:pic>
        <p:nvPicPr>
          <p:cNvPr id="8" name="7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5696015">
            <a:off x="3517523" y="3293187"/>
            <a:ext cx="1461111" cy="1006907"/>
          </a:xfrm>
          <a:prstGeom prst="rect">
            <a:avLst/>
          </a:prstGeom>
        </p:spPr>
      </p:pic>
      <p:pic>
        <p:nvPicPr>
          <p:cNvPr id="9" name="8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2453638">
            <a:off x="4579163" y="3066952"/>
            <a:ext cx="1461111" cy="1006907"/>
          </a:xfrm>
          <a:prstGeom prst="rect">
            <a:avLst/>
          </a:prstGeom>
        </p:spPr>
      </p:pic>
      <p:pic>
        <p:nvPicPr>
          <p:cNvPr id="10" name="9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584516">
            <a:off x="2472342" y="2048240"/>
            <a:ext cx="1461111" cy="1006907"/>
          </a:xfrm>
          <a:prstGeom prst="rect">
            <a:avLst/>
          </a:prstGeom>
        </p:spPr>
      </p:pic>
      <p:pic>
        <p:nvPicPr>
          <p:cNvPr id="11" name="10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8654190">
            <a:off x="2700055" y="2807239"/>
            <a:ext cx="1461111" cy="1006907"/>
          </a:xfrm>
          <a:prstGeom prst="rect">
            <a:avLst/>
          </a:prstGeom>
        </p:spPr>
      </p:pic>
      <p:pic>
        <p:nvPicPr>
          <p:cNvPr id="12" name="11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981970">
            <a:off x="2799528" y="1174099"/>
            <a:ext cx="1461111" cy="100690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8E0000">
                  <a:shade val="67500"/>
                  <a:satMod val="115000"/>
                </a:srgbClr>
              </a:gs>
              <a:gs pos="100000">
                <a:srgbClr val="8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85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86248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57224" y="235743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0" name="3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000"/>
                            </p:stCondLst>
                            <p:childTnLst>
                              <p:par>
                                <p:cTn id="2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87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898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1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86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52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00112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59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0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6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2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87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3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38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1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86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7252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900112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01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00232" y="0"/>
            <a:ext cx="5072098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00298" y="0"/>
            <a:ext cx="407196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14744" y="0"/>
            <a:ext cx="1643074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674662" flipV="1">
            <a:off x="-1036448" y="2566719"/>
            <a:ext cx="6528767" cy="33357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5773">
            <a:off x="3782595" y="2591364"/>
            <a:ext cx="6404018" cy="337029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06725" flipV="1">
            <a:off x="-77382" y="2456416"/>
            <a:ext cx="6142155" cy="292993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276952" flipV="1">
            <a:off x="3431434" y="2494383"/>
            <a:ext cx="5619939" cy="324975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011736" flipV="1">
            <a:off x="823590" y="2278385"/>
            <a:ext cx="5713873" cy="34169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382452" flipV="1">
            <a:off x="2856745" y="2370432"/>
            <a:ext cx="5418222" cy="35696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15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5000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000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0001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0001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15001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15001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0002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0002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25002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5002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30003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30003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350042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50043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392909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392909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4291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44291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9292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9292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54292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54292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59293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9293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4293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4293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69294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69294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1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42952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7786741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7786743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8286773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286775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16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18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5400000">
            <a:off x="3844832" y="870026"/>
            <a:ext cx="1461111" cy="1006907"/>
          </a:xfrm>
          <a:prstGeom prst="rect">
            <a:avLst/>
          </a:prstGeom>
        </p:spPr>
      </p:pic>
      <p:pic>
        <p:nvPicPr>
          <p:cNvPr id="6" name="5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0098378">
            <a:off x="4873191" y="2137864"/>
            <a:ext cx="1461111" cy="1006907"/>
          </a:xfrm>
          <a:prstGeom prst="rect">
            <a:avLst/>
          </a:prstGeom>
        </p:spPr>
      </p:pic>
      <p:pic>
        <p:nvPicPr>
          <p:cNvPr id="7" name="6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7580555">
            <a:off x="4751344" y="1169153"/>
            <a:ext cx="1461111" cy="1006907"/>
          </a:xfrm>
          <a:prstGeom prst="rect">
            <a:avLst/>
          </a:prstGeom>
        </p:spPr>
      </p:pic>
      <p:pic>
        <p:nvPicPr>
          <p:cNvPr id="8" name="7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5696015">
            <a:off x="3517523" y="3293187"/>
            <a:ext cx="1461111" cy="1006907"/>
          </a:xfrm>
          <a:prstGeom prst="rect">
            <a:avLst/>
          </a:prstGeom>
        </p:spPr>
      </p:pic>
      <p:pic>
        <p:nvPicPr>
          <p:cNvPr id="9" name="8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2453638">
            <a:off x="4579163" y="3066952"/>
            <a:ext cx="1461111" cy="1006907"/>
          </a:xfrm>
          <a:prstGeom prst="rect">
            <a:avLst/>
          </a:prstGeom>
        </p:spPr>
      </p:pic>
      <p:pic>
        <p:nvPicPr>
          <p:cNvPr id="10" name="9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584516">
            <a:off x="2472342" y="2048240"/>
            <a:ext cx="1461111" cy="1006907"/>
          </a:xfrm>
          <a:prstGeom prst="rect">
            <a:avLst/>
          </a:prstGeom>
        </p:spPr>
      </p:pic>
      <p:pic>
        <p:nvPicPr>
          <p:cNvPr id="11" name="10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8654190">
            <a:off x="2700055" y="2807239"/>
            <a:ext cx="1461111" cy="1006907"/>
          </a:xfrm>
          <a:prstGeom prst="rect">
            <a:avLst/>
          </a:prstGeom>
        </p:spPr>
      </p:pic>
      <p:pic>
        <p:nvPicPr>
          <p:cNvPr id="12" name="11 Imagen" descr="081223035820330822908978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1981970">
            <a:off x="2799528" y="1174099"/>
            <a:ext cx="1461111" cy="100690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2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86248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57224" y="235743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0" name="3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000"/>
                            </p:stCondLst>
                            <p:childTnLst>
                              <p:par>
                                <p:cTn id="2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25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25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1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86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528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001124" y="1214428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59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0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6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2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87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3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38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1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86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72528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9001124" y="2714626"/>
            <a:ext cx="428596" cy="1285884"/>
          </a:xfrm>
          <a:prstGeom prst="rect">
            <a:avLst/>
          </a:prstGeom>
          <a:blipFill>
            <a:blip r:embed="rId3">
              <a:grayscl/>
              <a:lum bright="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FC00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26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00232" y="0"/>
            <a:ext cx="5072098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00298" y="0"/>
            <a:ext cx="407196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14744" y="0"/>
            <a:ext cx="1643074" cy="5143500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tto.net.ua-2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 rot="2674662" flipV="1">
            <a:off x="-1036448" y="2566719"/>
            <a:ext cx="6528767" cy="333573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775773">
            <a:off x="3782595" y="2591364"/>
            <a:ext cx="6404018" cy="337029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306725" flipV="1">
            <a:off x="-77382" y="2456416"/>
            <a:ext cx="6142155" cy="292993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7276952" flipV="1">
            <a:off x="3431434" y="2494383"/>
            <a:ext cx="5619939" cy="324975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011736" flipV="1">
            <a:off x="823590" y="2278385"/>
            <a:ext cx="5713873" cy="34169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382452" flipV="1">
            <a:off x="2856745" y="2370432"/>
            <a:ext cx="5418222" cy="35696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2B82">
                  <a:shade val="30000"/>
                  <a:satMod val="115000"/>
                </a:srgb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29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5000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000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0001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0001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15001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15001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0002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0002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25002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5002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30003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30003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350042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50043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392909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392909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4291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44291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9292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9292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54292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54292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59293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9293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4293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4293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69294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69294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1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42952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7786741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7786743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8286773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286775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320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34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400000">
            <a:off x="3844832" y="870026"/>
            <a:ext cx="1461111" cy="1006907"/>
          </a:xfrm>
          <a:prstGeom prst="rect">
            <a:avLst/>
          </a:prstGeom>
        </p:spPr>
      </p:pic>
      <p:pic>
        <p:nvPicPr>
          <p:cNvPr id="6" name="5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10098378">
            <a:off x="4873191" y="2137864"/>
            <a:ext cx="1461111" cy="1006907"/>
          </a:xfrm>
          <a:prstGeom prst="rect">
            <a:avLst/>
          </a:prstGeom>
        </p:spPr>
      </p:pic>
      <p:pic>
        <p:nvPicPr>
          <p:cNvPr id="7" name="6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7580555">
            <a:off x="4751344" y="1169153"/>
            <a:ext cx="1461111" cy="1006907"/>
          </a:xfrm>
          <a:prstGeom prst="rect">
            <a:avLst/>
          </a:prstGeom>
        </p:spPr>
      </p:pic>
      <p:pic>
        <p:nvPicPr>
          <p:cNvPr id="8" name="7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15696015">
            <a:off x="3517523" y="3293187"/>
            <a:ext cx="1461111" cy="1006907"/>
          </a:xfrm>
          <a:prstGeom prst="rect">
            <a:avLst/>
          </a:prstGeom>
        </p:spPr>
      </p:pic>
      <p:pic>
        <p:nvPicPr>
          <p:cNvPr id="9" name="8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12453638">
            <a:off x="4579163" y="3066952"/>
            <a:ext cx="1461111" cy="1006907"/>
          </a:xfrm>
          <a:prstGeom prst="rect">
            <a:avLst/>
          </a:prstGeom>
        </p:spPr>
      </p:pic>
      <p:pic>
        <p:nvPicPr>
          <p:cNvPr id="10" name="9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20584516">
            <a:off x="2472342" y="2048240"/>
            <a:ext cx="1461111" cy="1006907"/>
          </a:xfrm>
          <a:prstGeom prst="rect">
            <a:avLst/>
          </a:prstGeom>
        </p:spPr>
      </p:pic>
      <p:pic>
        <p:nvPicPr>
          <p:cNvPr id="11" name="10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18654190">
            <a:off x="2700055" y="2807239"/>
            <a:ext cx="1461111" cy="1006907"/>
          </a:xfrm>
          <a:prstGeom prst="rect">
            <a:avLst/>
          </a:prstGeom>
        </p:spPr>
      </p:pic>
      <p:pic>
        <p:nvPicPr>
          <p:cNvPr id="12" name="11 Imagen" descr="081223035820330822908978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1981970">
            <a:off x="2799528" y="1174099"/>
            <a:ext cx="1461111" cy="100690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E4CC90"/>
              </a:gs>
              <a:gs pos="50000">
                <a:srgbClr val="7A5100">
                  <a:shade val="67500"/>
                  <a:satMod val="115000"/>
                </a:srgbClr>
              </a:gs>
              <a:gs pos="100000">
                <a:srgbClr val="7A5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36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4286248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96600">
                <a:tint val="45000"/>
                <a:satMod val="400000"/>
              </a:srgbClr>
            </a:duotone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0" name="3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40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40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87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3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38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1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86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72528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001124" y="1214428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59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5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0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6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2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87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3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38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1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86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72528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9001124" y="2714626"/>
            <a:ext cx="428596" cy="1285884"/>
          </a:xfrm>
          <a:prstGeom prst="rect">
            <a:avLst/>
          </a:prstGeom>
          <a:blipFill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53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674662" flipV="1">
            <a:off x="-1036448" y="2566719"/>
            <a:ext cx="6528767" cy="333573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75773">
            <a:off x="3782595" y="2591364"/>
            <a:ext cx="6404018" cy="337029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06725" flipV="1">
            <a:off x="-77382" y="2456416"/>
            <a:ext cx="6142155" cy="292993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276952" flipV="1">
            <a:off x="3431434" y="2494383"/>
            <a:ext cx="5619939" cy="324975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011736" flipV="1">
            <a:off x="823590" y="2278385"/>
            <a:ext cx="5713873" cy="341696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382452" flipV="1">
            <a:off x="2856745" y="2370432"/>
            <a:ext cx="5418222" cy="356968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58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0800000">
            <a:off x="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>
            <a:off x="5000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000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100013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100013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>
            <a:off x="15001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15001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>
            <a:off x="200026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00026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>
            <a:off x="25002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5002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>
            <a:off x="300039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300039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>
            <a:off x="350042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350043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>
            <a:off x="3929090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3929092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>
            <a:off x="44291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44291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4929222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929224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54292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54292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5929354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5929356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64293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64293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6929486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6929488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7429518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7429520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7786741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7786743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8286773" y="928676"/>
            <a:ext cx="857225" cy="1683234"/>
          </a:xfrm>
          <a:prstGeom prst="moon">
            <a:avLst>
              <a:gd name="adj" fmla="val 2844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8286775" y="2643188"/>
            <a:ext cx="857225" cy="1683234"/>
          </a:xfrm>
          <a:prstGeom prst="moon">
            <a:avLst>
              <a:gd name="adj" fmla="val 266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/>
              </a:gs>
              <a:gs pos="50000">
                <a:srgbClr val="0054D0">
                  <a:shade val="67500"/>
                  <a:satMod val="115000"/>
                </a:srgbClr>
              </a:gs>
              <a:gs pos="100000">
                <a:srgbClr val="0054D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6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20" y="642924"/>
            <a:ext cx="8643998" cy="4071948"/>
          </a:xfrm>
          <a:prstGeom prst="donut">
            <a:avLst>
              <a:gd name="adj" fmla="val 551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5">
                  <a:lumMod val="50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rtleo.com-267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3844832" y="870026"/>
            <a:ext cx="1461111" cy="1006907"/>
          </a:xfrm>
          <a:prstGeom prst="rect">
            <a:avLst/>
          </a:prstGeom>
        </p:spPr>
      </p:pic>
      <p:pic>
        <p:nvPicPr>
          <p:cNvPr id="7" name="6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098378">
            <a:off x="4873191" y="2137864"/>
            <a:ext cx="1461111" cy="1006907"/>
          </a:xfrm>
          <a:prstGeom prst="rect">
            <a:avLst/>
          </a:prstGeom>
        </p:spPr>
      </p:pic>
      <p:pic>
        <p:nvPicPr>
          <p:cNvPr id="8" name="7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7580555">
            <a:off x="4751344" y="1169153"/>
            <a:ext cx="1461111" cy="1006907"/>
          </a:xfrm>
          <a:prstGeom prst="rect">
            <a:avLst/>
          </a:prstGeom>
        </p:spPr>
      </p:pic>
      <p:pic>
        <p:nvPicPr>
          <p:cNvPr id="9" name="8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696015">
            <a:off x="3517523" y="3293187"/>
            <a:ext cx="1461111" cy="1006907"/>
          </a:xfrm>
          <a:prstGeom prst="rect">
            <a:avLst/>
          </a:prstGeom>
        </p:spPr>
      </p:pic>
      <p:pic>
        <p:nvPicPr>
          <p:cNvPr id="10" name="9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2453638">
            <a:off x="4579163" y="3066952"/>
            <a:ext cx="1461111" cy="1006907"/>
          </a:xfrm>
          <a:prstGeom prst="rect">
            <a:avLst/>
          </a:prstGeom>
        </p:spPr>
      </p:pic>
      <p:pic>
        <p:nvPicPr>
          <p:cNvPr id="11" name="10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584516">
            <a:off x="2472342" y="2048240"/>
            <a:ext cx="1461111" cy="1006907"/>
          </a:xfrm>
          <a:prstGeom prst="rect">
            <a:avLst/>
          </a:prstGeom>
        </p:spPr>
      </p:pic>
      <p:pic>
        <p:nvPicPr>
          <p:cNvPr id="12" name="11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8654190">
            <a:off x="2700055" y="2807239"/>
            <a:ext cx="1461111" cy="1006907"/>
          </a:xfrm>
          <a:prstGeom prst="rect">
            <a:avLst/>
          </a:prstGeom>
        </p:spPr>
      </p:pic>
      <p:pic>
        <p:nvPicPr>
          <p:cNvPr id="13" name="12 Imagen" descr="08122303582033082290897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81970">
            <a:off x="2799528" y="1174099"/>
            <a:ext cx="1461111" cy="1006907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66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328613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071934" y="785800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357818" y="2000246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857488" y="2071684"/>
            <a:ext cx="1000119" cy="10001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86248" y="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357950" y="2143122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071670" y="221456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214810" y="4429111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143768" y="2214560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8148" y="228599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357290" y="228599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57157" y="2428874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8429652" y="2285998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143220" y="1142989"/>
            <a:ext cx="1071557" cy="107157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357422" y="928676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714480" y="714362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214414" y="571486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85786" y="428610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000628" y="107155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929322" y="78580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643702" y="571486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86644" y="357172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86710" y="214296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3214678" y="2928908"/>
            <a:ext cx="1000132" cy="10001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2500298" y="3357568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92879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1428728" y="4071948"/>
            <a:ext cx="571497" cy="57150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92866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4929190" y="2857502"/>
            <a:ext cx="1071538" cy="10715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5857884" y="3286130"/>
            <a:ext cx="857256" cy="85726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6572264" y="3714758"/>
            <a:ext cx="714380" cy="714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215206" y="4071948"/>
            <a:ext cx="571506" cy="571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7393" t="17391" r="17391" b="17392"/>
          <a:stretch>
            <a:fillRect/>
          </a:stretch>
        </p:blipFill>
        <p:spPr>
          <a:xfrm>
            <a:off x="7715272" y="4286262"/>
            <a:ext cx="500060" cy="50006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9" name="3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67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rot="7216354">
            <a:off x="1564515" y="-101125"/>
            <a:ext cx="2887149" cy="531595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3712126">
            <a:off x="4588315" y="-79284"/>
            <a:ext cx="3006058" cy="53159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216354">
            <a:off x="1960885" y="516370"/>
            <a:ext cx="2478503" cy="4729516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3712126">
            <a:off x="4577602" y="467291"/>
            <a:ext cx="2483157" cy="4579151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7216354">
            <a:off x="2377202" y="1213445"/>
            <a:ext cx="1968535" cy="4095441"/>
          </a:xfrm>
          <a:prstGeom prst="moon">
            <a:avLst>
              <a:gd name="adj" fmla="val 1649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3712126">
            <a:off x="4533041" y="1212553"/>
            <a:ext cx="2240953" cy="3999793"/>
          </a:xfrm>
          <a:prstGeom prst="moon">
            <a:avLst>
              <a:gd name="adj" fmla="val 15433"/>
            </a:avLst>
          </a:prstGeom>
          <a:blipFill dpi="0" rotWithShape="1">
            <a:blip r:embed="rId4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951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2000232" y="0"/>
            <a:ext cx="5072098" cy="5143500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00298" y="0"/>
            <a:ext cx="4071966" cy="5143500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214678" y="0"/>
            <a:ext cx="2643206" cy="5143500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14744" y="0"/>
            <a:ext cx="1643074" cy="5143500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 rot="20449890">
            <a:off x="6357950" y="3786196"/>
            <a:ext cx="183095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"/>
            </a:scene3d>
            <a:sp3d extrusionH="57150">
              <a:bevelT h="25400" prst="softRound"/>
            </a:sp3d>
          </a:bodyPr>
          <a:lstStyle/>
          <a:p>
            <a:r>
              <a:rPr lang="es-ES_tradnl" sz="48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Raquel</a:t>
            </a:r>
            <a:endParaRPr lang="es-ES" sz="48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/>
      <p:bldP spid="1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M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MX</Template>
  <TotalTime>0</TotalTime>
  <Words>51</Words>
  <Application>Microsoft Office PowerPoint</Application>
  <PresentationFormat>Presentación en pantalla (16:9)</PresentationFormat>
  <Paragraphs>19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Presentación1 MX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2015-12-15T13:51:36Z</dcterms:created>
  <dcterms:modified xsi:type="dcterms:W3CDTF">2015-12-15T13:53:21Z</dcterms:modified>
</cp:coreProperties>
</file>