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95" r:id="rId3"/>
    <p:sldId id="257" r:id="rId4"/>
    <p:sldId id="258" r:id="rId5"/>
    <p:sldId id="262" r:id="rId6"/>
    <p:sldId id="260" r:id="rId7"/>
    <p:sldId id="261" r:id="rId8"/>
    <p:sldId id="264" r:id="rId9"/>
    <p:sldId id="266" r:id="rId10"/>
    <p:sldId id="305" r:id="rId11"/>
    <p:sldId id="267" r:id="rId12"/>
    <p:sldId id="268" r:id="rId13"/>
    <p:sldId id="269" r:id="rId14"/>
    <p:sldId id="272" r:id="rId15"/>
    <p:sldId id="270" r:id="rId16"/>
    <p:sldId id="271" r:id="rId17"/>
    <p:sldId id="308" r:id="rId18"/>
    <p:sldId id="259" r:id="rId19"/>
    <p:sldId id="273" r:id="rId20"/>
    <p:sldId id="275" r:id="rId21"/>
    <p:sldId id="274" r:id="rId22"/>
    <p:sldId id="312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63" r:id="rId31"/>
    <p:sldId id="283" r:id="rId32"/>
    <p:sldId id="284" r:id="rId33"/>
    <p:sldId id="285" r:id="rId34"/>
    <p:sldId id="286" r:id="rId35"/>
    <p:sldId id="287" r:id="rId36"/>
    <p:sldId id="288" r:id="rId37"/>
    <p:sldId id="290" r:id="rId38"/>
    <p:sldId id="291" r:id="rId39"/>
    <p:sldId id="292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293" r:id="rId49"/>
    <p:sldId id="303" r:id="rId50"/>
    <p:sldId id="304" r:id="rId51"/>
    <p:sldId id="314" r:id="rId52"/>
    <p:sldId id="315" r:id="rId53"/>
    <p:sldId id="307" r:id="rId54"/>
    <p:sldId id="309" r:id="rId55"/>
    <p:sldId id="310" r:id="rId56"/>
    <p:sldId id="306" r:id="rId57"/>
    <p:sldId id="316" r:id="rId58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eCNeyUMbTaclmlteF9aug" hashData="ULS4WBc5f5ZYA88Yc2KjP4Oyf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6011"/>
    <a:srgbClr val="FF9933"/>
    <a:srgbClr val="0000D0"/>
    <a:srgbClr val="0000FF"/>
    <a:srgbClr val="6C63E5"/>
    <a:srgbClr val="006600"/>
    <a:srgbClr val="0066FF"/>
    <a:srgbClr val="009900"/>
    <a:srgbClr val="6699FF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155" autoAdjust="0"/>
    <p:restoredTop sz="87478" autoAdjust="0"/>
  </p:normalViewPr>
  <p:slideViewPr>
    <p:cSldViewPr>
      <p:cViewPr>
        <p:scale>
          <a:sx n="100" d="100"/>
          <a:sy n="100" d="100"/>
        </p:scale>
        <p:origin x="306" y="1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44DF9-54CE-45BC-B779-B062BF070D89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B4AC1-E396-4127-8CA8-B2597E25BF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B4AC1-E396-4127-8CA8-B2597E25BF8C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B4AC1-E396-4127-8CA8-B2597E25BF8C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1CEB9-35BE-4BD7-84FF-069A77C40D16}" type="datetimeFigureOut">
              <a:rPr lang="es-ES" smtClean="0"/>
              <a:pPr/>
              <a:t>09/10/2015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BACC5-6E94-45DB-ADCF-4F9CF626C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0066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542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>
            <a:off x="6786578" y="4572014"/>
            <a:ext cx="2084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6" name="Picture 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214296"/>
            <a:ext cx="3248025" cy="876300"/>
          </a:xfrm>
          <a:prstGeom prst="rect">
            <a:avLst/>
          </a:prstGeom>
          <a:noFill/>
        </p:spPr>
      </p:pic>
      <p:pic>
        <p:nvPicPr>
          <p:cNvPr id="17" name="Picture 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286116" y="714362"/>
            <a:ext cx="1238250" cy="876300"/>
          </a:xfrm>
          <a:prstGeom prst="rect">
            <a:avLst/>
          </a:prstGeom>
          <a:noFill/>
        </p:spPr>
      </p:pic>
      <p:pic>
        <p:nvPicPr>
          <p:cNvPr id="18" name="Picture 10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072066" y="1214428"/>
            <a:ext cx="2333625" cy="876300"/>
          </a:xfrm>
          <a:prstGeom prst="rect">
            <a:avLst/>
          </a:prstGeom>
          <a:noFill/>
        </p:spPr>
      </p:pic>
      <p:pic>
        <p:nvPicPr>
          <p:cNvPr id="19" name="Picture 12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7215206" y="2000246"/>
            <a:ext cx="1209675" cy="876300"/>
          </a:xfrm>
          <a:prstGeom prst="rect">
            <a:avLst/>
          </a:prstGeom>
          <a:noFill/>
        </p:spPr>
      </p:pic>
      <p:pic>
        <p:nvPicPr>
          <p:cNvPr id="59406" name="Picture 14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7500958" y="1214428"/>
            <a:ext cx="771525" cy="876300"/>
          </a:xfrm>
          <a:prstGeom prst="rect">
            <a:avLst/>
          </a:prstGeom>
          <a:noFill/>
        </p:spPr>
      </p:pic>
      <p:pic>
        <p:nvPicPr>
          <p:cNvPr id="29" name="28 Imagen" descr="motto.net.ua-9542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3" name="Debbie Gibson - Shake You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59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-768-1532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-768-3448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1000">
                <a:srgbClr val="99FF3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-768-595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0" name="7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1" name="8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2" name="8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3" name="8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4" name="8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5" name="8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6" name="8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7" name="8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0" name="8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1" name="9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2" name="9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3" name="9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4" name="9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5" name="9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6" name="9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7" name="9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8" name="9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9" name="9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0" name="9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1" name="10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2" name="10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3" name="10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9" name="11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0" name="11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1" name="12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2" name="12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3" name="12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4" name="12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5" name="12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6" name="12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7" name="12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8" name="12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9" name="12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0" name="12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1" name="13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3" name="13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4" name="13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5" name="13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6" name="13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7" name="13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8" name="13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9" name="13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0" name="13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1" name="14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2" name="14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3" name="14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8" name="15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9" name="158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0" name="159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1" name="160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2" name="161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3" name="162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4" name="163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5" name="164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6" name="165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7" name="166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8" name="167 Imagen" descr="20110219001326892.png"/>
          <p:cNvPicPr>
            <a:picLocks noChangeAspect="1"/>
          </p:cNvPicPr>
          <p:nvPr/>
        </p:nvPicPr>
        <p:blipFill>
          <a:blip r:embed="rId3"/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8" name="87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72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-768-55896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-768-5975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6f3cfbd6d19708f8fa5aefdeb3416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08"/>
            <a:ext cx="10144196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FF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- naturaleza - estaciones del año - landscapes - lagos - montañas - nieve y ríos 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74000">
                <a:schemeClr val="tx1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4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357208"/>
            <a:ext cx="9858444" cy="614366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37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80903b9e0b1c998040be94998a0b7f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07D3E9">
                  <a:shade val="67500"/>
                  <a:satMod val="115000"/>
                </a:srgbClr>
              </a:gs>
              <a:gs pos="100000">
                <a:srgbClr val="07D3E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FF3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897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335320fac74b0dc628028a6a5df547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e3e0c376d8541d58e1a28900e55760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muy hermosos - lagos, ríos, playas, amaneceres, nieve, montañas, árboles, rocas, belleza natural 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72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500098" y="-357208"/>
            <a:ext cx="9858444" cy="614366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160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>
            <a:gsLst>
              <a:gs pos="35000">
                <a:srgbClr val="E16011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FF33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311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285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FF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adis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500098" y="-357208"/>
            <a:ext cx="9858444" cy="6072230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8a4c8d1e8d368c12369481445124e1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l-under-an-arched-bridge-1600x1200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gradFill flip="none" rotWithShape="1">
            <a:gsLst>
              <a:gs pos="25000">
                <a:srgbClr val="6633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gratis y fondos para pc, laptops, tablets y ipads en alta resolucion gratuitas hermosos wallpapers hd 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gratis y fondos para pc, laptops, tablets y ipads en alta resolucion gratuitas hermosos wallpapers hd 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08"/>
            <a:ext cx="10072758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y fotos para disfrutar y compartir ciudades animales personas lugares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99FF33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y fotos para disfrutar y compartir ciudades animales personas lugares 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357208"/>
            <a:ext cx="9858444" cy="6072230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y fotos para disfrutar y compartir ciudades animales personas lugares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3000">
                <a:schemeClr val="tx1">
                  <a:alpha val="2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FF33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colores de nuestro planeta en imágenes hermosas para compartir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dios de transporte barco turístic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335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859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866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500098" y="-357208"/>
            <a:ext cx="9858444" cy="6072230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874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23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07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21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500098" y="-357208"/>
            <a:ext cx="9858444" cy="6000792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72C1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51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FF33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55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39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E5A26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5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99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695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01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39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3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357208"/>
            <a:ext cx="9858444" cy="6072230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- naturaleza - estaciones del año - landscapes - lagos - montañas - nieve y ríos 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- naturaleza - estaciones del año - landscapes - lagos - montañas - nieve y ríos 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1000">
                <a:schemeClr val="tx1">
                  <a:alpha val="27000"/>
                </a:scheme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2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- naturaleza - estaciones del año - landscapes - lagos - montañas - nieve y ríos (8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- naturaleza - estaciones del año - landscapes - lagos - montañas - nieve y ríos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ew out of Rosenberg castle to small old town, Czech republi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79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0">
                <a:srgbClr val="E1601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0" grpId="1" animBg="1"/>
      <p:bldP spid="80" grpId="2" animBg="1"/>
      <p:bldP spid="80" grpId="3" animBg="1"/>
      <p:bldP spid="80" grpId="4" animBg="1"/>
      <p:bldP spid="81" grpId="0" animBg="1"/>
      <p:bldP spid="81" grpId="1" animBg="1"/>
      <p:bldP spid="81" grpId="2" animBg="1"/>
      <p:bldP spid="81" grpId="3" animBg="1"/>
      <p:bldP spid="81" grpId="4" animBg="1"/>
      <p:bldP spid="82" grpId="0" animBg="1"/>
      <p:bldP spid="82" grpId="1" animBg="1"/>
      <p:bldP spid="82" grpId="2" animBg="1"/>
      <p:bldP spid="82" grpId="3" animBg="1"/>
      <p:bldP spid="82" grpId="4" animBg="1"/>
      <p:bldP spid="83" grpId="0" animBg="1"/>
      <p:bldP spid="83" grpId="1" animBg="1"/>
      <p:bldP spid="83" grpId="2" animBg="1"/>
      <p:bldP spid="83" grpId="3" animBg="1"/>
      <p:bldP spid="83" grpId="4" animBg="1"/>
      <p:bldP spid="84" grpId="0" animBg="1"/>
      <p:bldP spid="84" grpId="1" animBg="1"/>
      <p:bldP spid="84" grpId="2" animBg="1"/>
      <p:bldP spid="84" grpId="3" animBg="1"/>
      <p:bldP spid="84" grpId="4" animBg="1"/>
      <p:bldP spid="85" grpId="0" animBg="1"/>
      <p:bldP spid="85" grpId="1" animBg="1"/>
      <p:bldP spid="85" grpId="2" animBg="1"/>
      <p:bldP spid="85" grpId="3" animBg="1"/>
      <p:bldP spid="85" grpId="4" animBg="1"/>
      <p:bldP spid="86" grpId="0" animBg="1"/>
      <p:bldP spid="86" grpId="1" animBg="1"/>
      <p:bldP spid="86" grpId="2" animBg="1"/>
      <p:bldP spid="86" grpId="3" animBg="1"/>
      <p:bldP spid="86" grpId="4" animBg="1"/>
      <p:bldP spid="87" grpId="0" animBg="1"/>
      <p:bldP spid="87" grpId="1" animBg="1"/>
      <p:bldP spid="87" grpId="2" animBg="1"/>
      <p:bldP spid="87" grpId="3" animBg="1"/>
      <p:bldP spid="87" grpId="4" animBg="1"/>
      <p:bldP spid="88" grpId="0" animBg="1"/>
      <p:bldP spid="88" grpId="1" animBg="1"/>
      <p:bldP spid="88" grpId="2" animBg="1"/>
      <p:bldP spid="88" grpId="3" animBg="1"/>
      <p:bldP spid="88" grpId="4" animBg="1"/>
      <p:bldP spid="89" grpId="0" animBg="1"/>
      <p:bldP spid="89" grpId="1" animBg="1"/>
      <p:bldP spid="89" grpId="2" animBg="1"/>
      <p:bldP spid="89" grpId="3" animBg="1"/>
      <p:bldP spid="89" grpId="4" animBg="1"/>
      <p:bldP spid="90" grpId="0" animBg="1"/>
      <p:bldP spid="90" grpId="1" animBg="1"/>
      <p:bldP spid="90" grpId="2" animBg="1"/>
      <p:bldP spid="90" grpId="3" animBg="1"/>
      <p:bldP spid="90" grpId="4" animBg="1"/>
      <p:bldP spid="91" grpId="0" animBg="1"/>
      <p:bldP spid="91" grpId="1" animBg="1"/>
      <p:bldP spid="91" grpId="2" animBg="1"/>
      <p:bldP spid="91" grpId="3" animBg="1"/>
      <p:bldP spid="91" grpId="4" animBg="1"/>
      <p:bldP spid="1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D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muy hermosos - lagos, ríos, playas, amaneceres, nieve, montañas, árboles, rocas, belleza natural 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92892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500062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214678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714876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00430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429124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71934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357686" y="214296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143372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857620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71868" y="2571750"/>
            <a:ext cx="1071570" cy="2428874"/>
          </a:xfrm>
          <a:prstGeom prst="moon">
            <a:avLst>
              <a:gd name="adj" fmla="val 19082"/>
            </a:avLst>
          </a:prstGeom>
          <a:gradFill flip="none" rotWithShape="1">
            <a:gsLst>
              <a:gs pos="35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D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muy hermosos - lagos, ríos, playas, amaneceres, nieve, montañas, árboles, rocas, belleza natural 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muy hermosos - lagos, ríos, playas, amaneceres, nieve, montañas, árboles, rocas, belleza natural 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E16011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naturales muy hermosos - lagos, ríos, playas, amaneceres, nieve, montañas, árboles, rocas, belleza natural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20415032">
            <a:off x="6456504" y="3042474"/>
            <a:ext cx="2181717" cy="1385927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500098" y="-357208"/>
            <a:ext cx="9858444" cy="5786478"/>
          </a:xfrm>
          <a:prstGeom prst="rect">
            <a:avLst/>
          </a:prstGeom>
          <a:gradFill flip="none" rotWithShape="1">
            <a:gsLst>
              <a:gs pos="0">
                <a:srgbClr val="E1601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Presentación en pantalla (16:9)</PresentationFormat>
  <Paragraphs>6</Paragraphs>
  <Slides>56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83</cp:revision>
  <dcterms:created xsi:type="dcterms:W3CDTF">2015-10-08T16:30:18Z</dcterms:created>
  <dcterms:modified xsi:type="dcterms:W3CDTF">2015-10-09T22:19:28Z</dcterms:modified>
</cp:coreProperties>
</file>