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6" r:id="rId3"/>
    <p:sldId id="259" r:id="rId4"/>
    <p:sldId id="257" r:id="rId5"/>
    <p:sldId id="262" r:id="rId6"/>
    <p:sldId id="260" r:id="rId7"/>
    <p:sldId id="264" r:id="rId8"/>
    <p:sldId id="258" r:id="rId9"/>
    <p:sldId id="267" r:id="rId10"/>
    <p:sldId id="263" r:id="rId11"/>
    <p:sldId id="268" r:id="rId12"/>
    <p:sldId id="269" r:id="rId13"/>
    <p:sldId id="271" r:id="rId14"/>
    <p:sldId id="270" r:id="rId15"/>
    <p:sldId id="272" r:id="rId16"/>
    <p:sldId id="273" r:id="rId17"/>
    <p:sldId id="274" r:id="rId18"/>
    <p:sldId id="276" r:id="rId19"/>
    <p:sldId id="275" r:id="rId20"/>
    <p:sldId id="277" r:id="rId21"/>
    <p:sldId id="278" r:id="rId22"/>
    <p:sldId id="280" r:id="rId23"/>
    <p:sldId id="279" r:id="rId24"/>
    <p:sldId id="281" r:id="rId25"/>
    <p:sldId id="283" r:id="rId26"/>
    <p:sldId id="282" r:id="rId27"/>
    <p:sldId id="288" r:id="rId28"/>
    <p:sldId id="285" r:id="rId29"/>
    <p:sldId id="289" r:id="rId30"/>
    <p:sldId id="287" r:id="rId31"/>
    <p:sldId id="291" r:id="rId32"/>
    <p:sldId id="286" r:id="rId33"/>
    <p:sldId id="290" r:id="rId34"/>
    <p:sldId id="294" r:id="rId35"/>
    <p:sldId id="292" r:id="rId36"/>
    <p:sldId id="293" r:id="rId37"/>
    <p:sldId id="296" r:id="rId38"/>
    <p:sldId id="295" r:id="rId39"/>
    <p:sldId id="297" r:id="rId40"/>
    <p:sldId id="299" r:id="rId41"/>
    <p:sldId id="302" r:id="rId42"/>
    <p:sldId id="300" r:id="rId43"/>
    <p:sldId id="304" r:id="rId44"/>
    <p:sldId id="303" r:id="rId45"/>
    <p:sldId id="301" r:id="rId46"/>
    <p:sldId id="306" r:id="rId47"/>
    <p:sldId id="305" r:id="rId48"/>
    <p:sldId id="307" r:id="rId49"/>
    <p:sldId id="308" r:id="rId50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mEKQGiKm5XO0fbZLTPiUw" hashData="WXLgz0SA0rnaa2GUEMygw3bhP1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EAE19E"/>
    <a:srgbClr val="007033"/>
    <a:srgbClr val="FF9900"/>
    <a:srgbClr val="FF6600"/>
    <a:srgbClr val="0000FF"/>
    <a:srgbClr val="CC9900"/>
    <a:srgbClr val="00421E"/>
    <a:srgbClr val="6C004B"/>
    <a:srgbClr val="E497F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354" y="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9C1BD-7899-4843-B806-29871FF82472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E585A-C5F7-4A83-A503-FB848D9EF7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073_czerwona-szminka-kobieta-anna-subbotin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49 Rombo"/>
          <p:cNvSpPr/>
          <p:nvPr/>
        </p:nvSpPr>
        <p:spPr>
          <a:xfrm>
            <a:off x="1071538" y="0"/>
            <a:ext cx="7000924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ombo"/>
          <p:cNvSpPr/>
          <p:nvPr/>
        </p:nvSpPr>
        <p:spPr>
          <a:xfrm>
            <a:off x="1714480" y="0"/>
            <a:ext cx="5786478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ombo"/>
          <p:cNvSpPr/>
          <p:nvPr/>
        </p:nvSpPr>
        <p:spPr>
          <a:xfrm>
            <a:off x="2357422" y="0"/>
            <a:ext cx="4429156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ombo"/>
          <p:cNvSpPr/>
          <p:nvPr/>
        </p:nvSpPr>
        <p:spPr>
          <a:xfrm>
            <a:off x="2928926" y="0"/>
            <a:ext cx="3357586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04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214414" y="1714494"/>
            <a:ext cx="1351779" cy="847727"/>
          </a:xfrm>
          <a:prstGeom prst="rect">
            <a:avLst/>
          </a:prstGeom>
          <a:noFill/>
        </p:spPr>
      </p:pic>
      <p:pic>
        <p:nvPicPr>
          <p:cNvPr id="51206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0" y="2643188"/>
            <a:ext cx="1857388" cy="1393041"/>
          </a:xfrm>
          <a:prstGeom prst="rect">
            <a:avLst/>
          </a:prstGeom>
          <a:noFill/>
        </p:spPr>
      </p:pic>
      <p:pic>
        <p:nvPicPr>
          <p:cNvPr id="51208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071670" y="2857502"/>
            <a:ext cx="1400173" cy="688221"/>
          </a:xfrm>
          <a:prstGeom prst="rect">
            <a:avLst/>
          </a:prstGeom>
          <a:noFill/>
        </p:spPr>
      </p:pic>
      <p:pic>
        <p:nvPicPr>
          <p:cNvPr id="51210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428596" y="357172"/>
            <a:ext cx="3143272" cy="1343026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1142976" y="4500576"/>
            <a:ext cx="2669320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prstMaterial="powder"/>
          </a:bodyPr>
          <a:lstStyle/>
          <a:p>
            <a:r>
              <a:rPr lang="es-ES_tradnl" sz="2000" dirty="0" smtClean="0">
                <a:blipFill>
                  <a:blip r:embed="rId8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000" dirty="0">
              <a:blipFill>
                <a:blip r:embed="rId8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3" name="12 Imagen" descr="207073_czerwona-szminka-kobieta-anna-subbotin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3000">
    <p:sndAc>
      <p:stSnd loop="1">
        <p:snd r:embed="rId2" name="Debbie Harry - Rush Ru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9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" dur="1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" dur="10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6" dur="9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9" dur="8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2" dur="7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2000"/>
                            </p:stCondLst>
                            <p:childTnLst>
                              <p:par>
                                <p:cTn id="7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4000"/>
                            </p:stCondLst>
                            <p:childTnLst>
                              <p:par>
                                <p:cTn id="9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0785_samolot-morze-mezczyzna-na-mo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625079" y="500052"/>
            <a:ext cx="3321843" cy="457200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5197079" y="500052"/>
            <a:ext cx="3321843" cy="457200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>
            <a:off x="232170" y="892961"/>
            <a:ext cx="3321843" cy="378618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5554269" y="857242"/>
            <a:ext cx="3321843" cy="385762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160740" y="1285870"/>
            <a:ext cx="3321843" cy="300036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947178" y="1250151"/>
            <a:ext cx="3321843" cy="307180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517930" y="1643060"/>
            <a:ext cx="3321843" cy="228598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6268637" y="1571634"/>
            <a:ext cx="3321867" cy="2428860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875120" y="2000250"/>
            <a:ext cx="3321843" cy="157160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6590108" y="1893105"/>
            <a:ext cx="3321867" cy="1785918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196591" y="2321721"/>
            <a:ext cx="3321843" cy="92866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911579" y="2214576"/>
            <a:ext cx="3321867" cy="1142976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410905" y="2589614"/>
            <a:ext cx="3321843" cy="500034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7197331" y="2500328"/>
            <a:ext cx="3321867" cy="571472"/>
          </a:xfrm>
          <a:prstGeom prst="flowChartMerge">
            <a:avLst/>
          </a:prstGeom>
          <a:gradFill flip="none" rotWithShape="1">
            <a:gsLst>
              <a:gs pos="31000">
                <a:srgbClr val="FFC000">
                  <a:alpha val="59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2">
                <a:lumMod val="60000"/>
                <a:lumOff val="40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ae0e2c66f9821219daa90b63e721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837_gory-rzeka-kaskada-dom-wloch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7424_gory-rozlewisko-pomost-alta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142976" y="0"/>
            <a:ext cx="6929486" cy="5143500"/>
          </a:xfrm>
          <a:prstGeom prst="donut">
            <a:avLst>
              <a:gd name="adj" fmla="val 1474"/>
            </a:avLst>
          </a:prstGeom>
          <a:solidFill>
            <a:srgbClr val="FF0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428728" y="160717"/>
            <a:ext cx="6357982" cy="4768487"/>
          </a:xfrm>
          <a:prstGeom prst="donut">
            <a:avLst>
              <a:gd name="adj" fmla="val 1474"/>
            </a:avLst>
          </a:prstGeom>
          <a:solidFill>
            <a:srgbClr val="007033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714480" y="321453"/>
            <a:ext cx="5857916" cy="4393437"/>
          </a:xfrm>
          <a:prstGeom prst="donut">
            <a:avLst>
              <a:gd name="adj" fmla="val 1474"/>
            </a:avLst>
          </a:prstGeom>
          <a:solidFill>
            <a:srgbClr val="FF0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71670" y="482189"/>
            <a:ext cx="5143536" cy="4071966"/>
          </a:xfrm>
          <a:prstGeom prst="donut">
            <a:avLst>
              <a:gd name="adj" fmla="val 1802"/>
            </a:avLst>
          </a:prstGeom>
          <a:solidFill>
            <a:srgbClr val="007033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357422" y="696503"/>
            <a:ext cx="4581556" cy="3643338"/>
          </a:xfrm>
          <a:prstGeom prst="donut">
            <a:avLst>
              <a:gd name="adj" fmla="val 1802"/>
            </a:avLst>
          </a:prstGeom>
          <a:solidFill>
            <a:srgbClr val="FF0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910817"/>
            <a:ext cx="4000528" cy="3214710"/>
          </a:xfrm>
          <a:prstGeom prst="donut">
            <a:avLst>
              <a:gd name="adj" fmla="val 1802"/>
            </a:avLst>
          </a:prstGeom>
          <a:solidFill>
            <a:srgbClr val="007033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1285866"/>
            <a:ext cx="3286148" cy="2571768"/>
          </a:xfrm>
          <a:prstGeom prst="donut">
            <a:avLst>
              <a:gd name="adj" fmla="val 2282"/>
            </a:avLst>
          </a:prstGeom>
          <a:solidFill>
            <a:srgbClr val="FF0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4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7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918_anna-subbotina-makijaz-stro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572000" y="0"/>
            <a:ext cx="1714512" cy="5143500"/>
          </a:xfrm>
          <a:prstGeom prst="moon">
            <a:avLst>
              <a:gd name="adj" fmla="val 12299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2928926" y="0"/>
            <a:ext cx="1571636" cy="5143500"/>
          </a:xfrm>
          <a:prstGeom prst="moon">
            <a:avLst>
              <a:gd name="adj" fmla="val 13888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2643174" y="267875"/>
            <a:ext cx="1571636" cy="4607733"/>
          </a:xfrm>
          <a:prstGeom prst="moon">
            <a:avLst>
              <a:gd name="adj" fmla="val 13888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857752" y="214296"/>
            <a:ext cx="1714512" cy="4661330"/>
          </a:xfrm>
          <a:prstGeom prst="moon">
            <a:avLst>
              <a:gd name="adj" fmla="val 13219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143504" y="535767"/>
            <a:ext cx="1714512" cy="4179123"/>
          </a:xfrm>
          <a:prstGeom prst="moon">
            <a:avLst>
              <a:gd name="adj" fmla="val 13219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357422" y="535767"/>
            <a:ext cx="1571636" cy="4125545"/>
          </a:xfrm>
          <a:prstGeom prst="moon">
            <a:avLst>
              <a:gd name="adj" fmla="val 13888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857238"/>
            <a:ext cx="1571636" cy="3589760"/>
          </a:xfrm>
          <a:prstGeom prst="moon">
            <a:avLst>
              <a:gd name="adj" fmla="val 13888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785918" y="1071552"/>
            <a:ext cx="1571636" cy="3107553"/>
          </a:xfrm>
          <a:prstGeom prst="moon">
            <a:avLst>
              <a:gd name="adj" fmla="val 13888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429256" y="910817"/>
            <a:ext cx="1571636" cy="3536181"/>
          </a:xfrm>
          <a:prstGeom prst="moon">
            <a:avLst>
              <a:gd name="adj" fmla="val 13219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15008" y="1125131"/>
            <a:ext cx="1428760" cy="3107553"/>
          </a:xfrm>
          <a:prstGeom prst="moon">
            <a:avLst>
              <a:gd name="adj" fmla="val 12115"/>
            </a:avLst>
          </a:prstGeom>
          <a:gradFill flip="none" rotWithShape="1">
            <a:gsLst>
              <a:gs pos="21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15C26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1 fotos de perros y cachorros - dogs free photos to share 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095_jesien-wodospad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527495" y="2134180"/>
            <a:ext cx="1017968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880_dziewczyna-odz-rzeka-las-skal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1571604" y="0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429124" y="0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1571604" y="64292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64292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1571604" y="128588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128588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1571604" y="192880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192880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1571604" y="257176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257176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1571604" y="321469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321469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1571604" y="385765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429124" y="385765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71604" y="4500576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429124" y="4500576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rgbClr val="6E4F10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182_bialy-paw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3242369">
            <a:off x="7848556" y="1292339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3242369">
            <a:off x="7848556" y="2311597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242369">
            <a:off x="6268607" y="1347184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6268607" y="2366442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4696970" y="1347184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4768408" y="2365176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3125334" y="1400763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3268211" y="2418753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1768012" y="1347184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1768012" y="2366442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88063" y="1402029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88063" y="2421288"/>
            <a:ext cx="884722" cy="1252072"/>
          </a:xfrm>
          <a:prstGeom prst="teardrop">
            <a:avLst/>
          </a:prstGeom>
          <a:blipFill>
            <a:blip r:embed="rId3"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281_park-narodowy-yosemite-kalifornia-usa-gory-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6429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33946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19823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514325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3157249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85378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49671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6429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33946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9823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514325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157249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85378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49671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500098" y="-428646"/>
            <a:ext cx="10001320" cy="628654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381_kosciol-las-rzeka-odbi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>
            <a:off x="3929058" y="3429006"/>
            <a:ext cx="1214446" cy="1214446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0800000">
            <a:off x="3929058" y="396777"/>
            <a:ext cx="1285874" cy="1071563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6200000">
            <a:off x="5679288" y="1821653"/>
            <a:ext cx="1071563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6132393">
            <a:off x="2418834" y="1389081"/>
            <a:ext cx="1071563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7734359">
            <a:off x="2714046" y="794141"/>
            <a:ext cx="1071563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9030222">
            <a:off x="3293920" y="517625"/>
            <a:ext cx="1125025" cy="1158228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4779942">
            <a:off x="5477090" y="1277541"/>
            <a:ext cx="1071563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3553842">
            <a:off x="5221329" y="906429"/>
            <a:ext cx="1071563" cy="1267369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2335866">
            <a:off x="4672608" y="566226"/>
            <a:ext cx="1211162" cy="1071563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4911909">
            <a:off x="2279394" y="2004035"/>
            <a:ext cx="1071563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3221508">
            <a:off x="2420602" y="2601340"/>
            <a:ext cx="1071563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2442134">
            <a:off x="2849593" y="2883094"/>
            <a:ext cx="1071563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368750">
            <a:off x="3260929" y="3332180"/>
            <a:ext cx="1221081" cy="1221945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9860310">
            <a:off x="4721804" y="3208433"/>
            <a:ext cx="1172889" cy="1216117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8653952">
            <a:off x="5284170" y="2801514"/>
            <a:ext cx="1071563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7642773">
            <a:off x="5549856" y="2351998"/>
            <a:ext cx="1071563" cy="142875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325_zamyslony-lampar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071802" y="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071802" y="482188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482188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071802" y="964395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964395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1393023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071802" y="1393023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071802" y="182165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82165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071802" y="219670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19670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257175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071802" y="257175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071802" y="294679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294679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071802" y="326827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26827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364332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071802" y="364332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071802" y="396479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396479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439341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071802" y="439341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00098" y="-428646"/>
            <a:ext cx="10001320" cy="6572296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395_gory-zamek-rzeka-domy-miasteczko-mgl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-357222" y="-214332"/>
            <a:ext cx="1428760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143900" y="-26791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928926" y="3482585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9190" y="350044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786678" y="267874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660746">
                  <a:alpha val="99608"/>
                </a:srgbClr>
              </a:clrFrom>
              <a:clrTo>
                <a:srgbClr val="660746">
                  <a:alpha val="0"/>
                </a:srgbClr>
              </a:clrTo>
            </a:clrChange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37503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143768" y="803660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786578" y="1500180"/>
            <a:ext cx="1500198" cy="11251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215074" y="207168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500694" y="278606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0034" y="910817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71538" y="1553758"/>
            <a:ext cx="1643074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643042" y="2250279"/>
            <a:ext cx="1643074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14546" y="2946800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71868" y="421482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357686" y="4214824"/>
            <a:ext cx="1571636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611_jezioro-molo-zachod-slonca-niebo-chmu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1429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4490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8217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1277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85723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78784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12511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05571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39302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32363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66089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59150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0359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9665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30383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23444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50235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839624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770231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16109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09170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48256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41317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69689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62750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96477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89538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42326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1632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44697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37758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500098" y="-428646"/>
            <a:ext cx="10001320" cy="628654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4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618_kot-rybki-akwariu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714612" y="571486"/>
            <a:ext cx="4000528" cy="3946761"/>
          </a:xfrm>
          <a:prstGeom prst="donut">
            <a:avLst/>
          </a:prstGeom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3242833">
            <a:off x="2875465" y="717864"/>
            <a:ext cx="3700458" cy="3818456"/>
          </a:xfrm>
          <a:prstGeom prst="donu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666_kobieta-kwiaty-we-wlosach-liscie-ogro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071538" y="0"/>
            <a:ext cx="7000924" cy="5143500"/>
          </a:xfrm>
          <a:prstGeom prst="diamond">
            <a:avLst/>
          </a:prstGeom>
          <a:gradFill flip="none" rotWithShape="1">
            <a:gsLst>
              <a:gs pos="96000">
                <a:schemeClr val="tx1">
                  <a:alpha val="21000"/>
                </a:schemeClr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14480" y="0"/>
            <a:ext cx="5786478" cy="5143500"/>
          </a:xfrm>
          <a:prstGeom prst="diamond">
            <a:avLst/>
          </a:prstGeom>
          <a:gradFill flip="none" rotWithShape="1">
            <a:gsLst>
              <a:gs pos="96000">
                <a:schemeClr val="tx1">
                  <a:alpha val="21000"/>
                </a:schemeClr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357422" y="0"/>
            <a:ext cx="4429156" cy="5143500"/>
          </a:xfrm>
          <a:prstGeom prst="diamond">
            <a:avLst/>
          </a:prstGeom>
          <a:gradFill flip="none" rotWithShape="1">
            <a:gsLst>
              <a:gs pos="96000">
                <a:schemeClr val="tx1">
                  <a:alpha val="21000"/>
                </a:schemeClr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928926" y="0"/>
            <a:ext cx="3357586" cy="5143500"/>
          </a:xfrm>
          <a:prstGeom prst="diamond">
            <a:avLst/>
          </a:prstGeom>
          <a:gradFill flip="none" rotWithShape="1">
            <a:gsLst>
              <a:gs pos="96000">
                <a:schemeClr val="tx1">
                  <a:alpha val="21000"/>
                </a:schemeClr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gradFill flip="none" rotWithShape="1">
            <a:gsLst>
              <a:gs pos="96000">
                <a:schemeClr val="tx1">
                  <a:alpha val="21000"/>
                </a:schemeClr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637_mieso-grill-papryka-pomidory-cebula-ogi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10_jesien-drzewo-dziewczynka-ogrodzenie-plo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17_zamek-jezioro-odbi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142976" y="0"/>
            <a:ext cx="6929486" cy="5143500"/>
          </a:xfrm>
          <a:prstGeom prst="donut">
            <a:avLst>
              <a:gd name="adj" fmla="val 1474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428728" y="160717"/>
            <a:ext cx="6357982" cy="4768487"/>
          </a:xfrm>
          <a:prstGeom prst="donut">
            <a:avLst>
              <a:gd name="adj" fmla="val 147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714480" y="321453"/>
            <a:ext cx="5857916" cy="4393437"/>
          </a:xfrm>
          <a:prstGeom prst="donut">
            <a:avLst>
              <a:gd name="adj" fmla="val 1474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71670" y="482189"/>
            <a:ext cx="5143536" cy="4071966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357422" y="696503"/>
            <a:ext cx="4581556" cy="3643338"/>
          </a:xfrm>
          <a:prstGeom prst="donut">
            <a:avLst>
              <a:gd name="adj" fmla="val 1802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910817"/>
            <a:ext cx="4000528" cy="3214710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1285866"/>
            <a:ext cx="3286148" cy="2571768"/>
          </a:xfrm>
          <a:prstGeom prst="donut">
            <a:avLst>
              <a:gd name="adj" fmla="val 2282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86_zaba-kwia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572000" y="0"/>
            <a:ext cx="1714512" cy="5143500"/>
          </a:xfrm>
          <a:prstGeom prst="moon">
            <a:avLst>
              <a:gd name="adj" fmla="val 1229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2928926" y="0"/>
            <a:ext cx="1571636" cy="5143500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2643174" y="267875"/>
            <a:ext cx="1571636" cy="4607733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857752" y="214296"/>
            <a:ext cx="1714512" cy="4661330"/>
          </a:xfrm>
          <a:prstGeom prst="moon">
            <a:avLst>
              <a:gd name="adj" fmla="val 1321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143504" y="535767"/>
            <a:ext cx="1714512" cy="4179123"/>
          </a:xfrm>
          <a:prstGeom prst="moon">
            <a:avLst>
              <a:gd name="adj" fmla="val 1321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357422" y="535767"/>
            <a:ext cx="1571636" cy="4125545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857238"/>
            <a:ext cx="1571636" cy="3589760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785918" y="1071552"/>
            <a:ext cx="1571636" cy="3107553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429256" y="910817"/>
            <a:ext cx="1571636" cy="3536181"/>
          </a:xfrm>
          <a:prstGeom prst="moon">
            <a:avLst>
              <a:gd name="adj" fmla="val 1321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15008" y="1125131"/>
            <a:ext cx="1428760" cy="3107553"/>
          </a:xfrm>
          <a:prstGeom prst="moon">
            <a:avLst>
              <a:gd name="adj" fmla="val 12115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accent2">
                <a:lumMod val="50000"/>
                <a:alpha val="71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72_skala-wodospad-jezio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47000">
                <a:schemeClr val="accent2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792_hibiskus-kwiaty-park-fontan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527495" y="2134180"/>
            <a:ext cx="1017968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66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850_kobieta-azjatka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1571604" y="0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429124" y="0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1571604" y="64292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64292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1571604" y="128588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128588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1571604" y="192880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192880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1571604" y="257176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257176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1571604" y="321469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321469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1571604" y="385765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429124" y="385765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71604" y="4500576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429124" y="4500576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428646"/>
            <a:ext cx="10001320" cy="6786610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843_startujacy-abed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3242369">
            <a:off x="7848556" y="1292339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3242369">
            <a:off x="7848556" y="2311597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242369">
            <a:off x="6268607" y="1347184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6268607" y="2366442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4696970" y="1347184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4768408" y="2365176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3125334" y="1400763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3268211" y="2418753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1768012" y="1347184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1768012" y="2366442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88063" y="1402029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88063" y="2421288"/>
            <a:ext cx="884722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EAE19E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50000"/>
              </a:schemeClr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rds-on-cherry-tree_120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6429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33946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19823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514325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3157249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85378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49671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6429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33946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9823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514325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157249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85378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49671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500098" y="-428646"/>
            <a:ext cx="10001320" cy="6215106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bercas, lagos, ríos, mares y playas en paisajes naturales para fondos con agua cristali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21296387">
            <a:off x="4051688" y="3480197"/>
            <a:ext cx="1214446" cy="1214446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0800000">
            <a:off x="3929058" y="285734"/>
            <a:ext cx="1285874" cy="1103403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6200000">
            <a:off x="5679288" y="1821653"/>
            <a:ext cx="1071563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6337624">
            <a:off x="2418835" y="1246204"/>
            <a:ext cx="1071563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7734359">
            <a:off x="2785483" y="722703"/>
            <a:ext cx="1071563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9030222">
            <a:off x="3333808" y="507124"/>
            <a:ext cx="1125025" cy="1320259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4779942">
            <a:off x="5477090" y="1277541"/>
            <a:ext cx="1071563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3553842">
            <a:off x="5221329" y="906429"/>
            <a:ext cx="1071563" cy="1267369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2335866">
            <a:off x="4650369" y="561173"/>
            <a:ext cx="1211162" cy="1174511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5011351">
            <a:off x="2449023" y="1827384"/>
            <a:ext cx="1071563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3504778">
            <a:off x="2568432" y="2329895"/>
            <a:ext cx="1069499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2442134">
            <a:off x="2849593" y="2883094"/>
            <a:ext cx="1071563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368750">
            <a:off x="3260929" y="3332180"/>
            <a:ext cx="1221081" cy="1221945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9860310">
            <a:off x="4793242" y="3351309"/>
            <a:ext cx="1172889" cy="1216117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8653952">
            <a:off x="5284170" y="2801514"/>
            <a:ext cx="1071563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7642773">
            <a:off x="5549856" y="2351998"/>
            <a:ext cx="1071563" cy="142875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497F3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erry-ice-cream-postre-de-cereza-helado-niev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071802" y="0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071802" y="482188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482188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071802" y="964395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964395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1393023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071802" y="1393023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071802" y="1821651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821651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071802" y="2196700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196700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2571750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071802" y="2571750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071802" y="2946799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2946799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071802" y="3268270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268270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3643320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071802" y="3643320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071802" y="3964791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3964791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4393419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071802" y="4393419"/>
            <a:ext cx="1428760" cy="910817"/>
          </a:xfrm>
          <a:prstGeom prst="rtTriangle">
            <a:avLst/>
          </a:prstGeom>
          <a:gradFill flip="none" rotWithShape="1">
            <a:gsLst>
              <a:gs pos="55000">
                <a:srgbClr val="6C004B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00098" y="-428646"/>
            <a:ext cx="10001320" cy="6357982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reglos-florales-beautiful spring still-lif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-357222" y="-214332"/>
            <a:ext cx="1285884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143900" y="-26791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928926" y="3482585"/>
            <a:ext cx="1285884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143504" y="3500444"/>
            <a:ext cx="1428760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786678" y="267874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660746">
                  <a:alpha val="99608"/>
                </a:srgbClr>
              </a:clrFrom>
              <a:clrTo>
                <a:srgbClr val="660746">
                  <a:alpha val="0"/>
                </a:srgbClr>
              </a:clrTo>
            </a:clrChange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37503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429520" y="785800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929454" y="1428742"/>
            <a:ext cx="1285884" cy="11251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215074" y="2071684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715008" y="2786064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00034" y="910817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071538" y="1553758"/>
            <a:ext cx="1357322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643042" y="2250279"/>
            <a:ext cx="1428760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357422" y="2928940"/>
            <a:ext cx="1285884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71868" y="4125527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429124" y="4214824"/>
            <a:ext cx="1428760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500098" y="-428646"/>
            <a:ext cx="10001320" cy="6715172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0">
              <a:srgbClr val="FF990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sh-underwater_154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1429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4490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8217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1277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85723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78784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12511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05571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39302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32363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66089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59150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0359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9665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30383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23444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50235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839624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770231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16109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09170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48256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41317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69689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62750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96477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89538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42326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1632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44697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37758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500098" y="-428646"/>
            <a:ext cx="10001320" cy="6215106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bercas, lagos, ríos, mares y playas en paisajes naturales para fondos con agua cristalina 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714612" y="571486"/>
            <a:ext cx="4000528" cy="3946761"/>
          </a:xfrm>
          <a:prstGeom prst="donut">
            <a:avLst/>
          </a:prstGeom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242833">
            <a:off x="2875465" y="717864"/>
            <a:ext cx="3700458" cy="3818456"/>
          </a:xfrm>
          <a:prstGeom prst="donu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FF0000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otto.net.ua-972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4" name="3 Rombo"/>
          <p:cNvSpPr/>
          <p:nvPr/>
        </p:nvSpPr>
        <p:spPr>
          <a:xfrm>
            <a:off x="1071538" y="0"/>
            <a:ext cx="7000924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714480" y="0"/>
            <a:ext cx="5786478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357422" y="0"/>
            <a:ext cx="4429156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928926" y="0"/>
            <a:ext cx="3357586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gradFill flip="none" rotWithShape="1">
            <a:gsLst>
              <a:gs pos="96000">
                <a:srgbClr val="FF0000">
                  <a:alpha val="1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1C2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0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2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0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 de perros y cachorros - dogs free photos to share 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rgbClr val="D37BD3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s de paisajes en alta resolución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44000">
                <a:schemeClr val="tx1"/>
              </a:gs>
              <a:gs pos="50000">
                <a:srgbClr val="E497F3">
                  <a:shade val="67500"/>
                  <a:satMod val="115000"/>
                </a:srgbClr>
              </a:gs>
              <a:gs pos="100000">
                <a:srgbClr val="E497F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s y wallpapers de caballos corriendo en las praderas - hors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142976" y="0"/>
            <a:ext cx="6929486" cy="5143500"/>
          </a:xfrm>
          <a:prstGeom prst="donut">
            <a:avLst>
              <a:gd name="adj" fmla="val 1474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428728" y="160717"/>
            <a:ext cx="6357982" cy="4768487"/>
          </a:xfrm>
          <a:prstGeom prst="donut">
            <a:avLst>
              <a:gd name="adj" fmla="val 1474"/>
            </a:avLst>
          </a:prstGeom>
          <a:solidFill>
            <a:srgbClr val="CC99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714480" y="321453"/>
            <a:ext cx="5857916" cy="4393437"/>
          </a:xfrm>
          <a:prstGeom prst="donut">
            <a:avLst>
              <a:gd name="adj" fmla="val 1474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71670" y="482189"/>
            <a:ext cx="5143536" cy="4071966"/>
          </a:xfrm>
          <a:prstGeom prst="donut">
            <a:avLst>
              <a:gd name="adj" fmla="val 1802"/>
            </a:avLst>
          </a:prstGeom>
          <a:solidFill>
            <a:srgbClr val="EAE19E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357422" y="696503"/>
            <a:ext cx="4581556" cy="3643338"/>
          </a:xfrm>
          <a:prstGeom prst="donut">
            <a:avLst>
              <a:gd name="adj" fmla="val 1802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910817"/>
            <a:ext cx="4000528" cy="3214710"/>
          </a:xfrm>
          <a:prstGeom prst="donut">
            <a:avLst>
              <a:gd name="adj" fmla="val 1802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1285866"/>
            <a:ext cx="3286148" cy="2571768"/>
          </a:xfrm>
          <a:prstGeom prst="donut">
            <a:avLst>
              <a:gd name="adj" fmla="val 2282"/>
            </a:avLst>
          </a:prstGeom>
          <a:solidFill>
            <a:srgbClr val="6633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surfing-in-a-yellow-bikini_96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4572000" y="0"/>
            <a:ext cx="1714512" cy="5143500"/>
          </a:xfrm>
          <a:prstGeom prst="moon">
            <a:avLst>
              <a:gd name="adj" fmla="val 1229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2928926" y="0"/>
            <a:ext cx="1571636" cy="5143500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2643174" y="267875"/>
            <a:ext cx="1571636" cy="4607733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857752" y="214296"/>
            <a:ext cx="1714512" cy="4661330"/>
          </a:xfrm>
          <a:prstGeom prst="moon">
            <a:avLst>
              <a:gd name="adj" fmla="val 1321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143504" y="535767"/>
            <a:ext cx="1714512" cy="4179123"/>
          </a:xfrm>
          <a:prstGeom prst="moon">
            <a:avLst>
              <a:gd name="adj" fmla="val 1321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357422" y="535767"/>
            <a:ext cx="1571636" cy="4125545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857238"/>
            <a:ext cx="1571636" cy="3589760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785918" y="1071552"/>
            <a:ext cx="1571636" cy="3107553"/>
          </a:xfrm>
          <a:prstGeom prst="moon">
            <a:avLst>
              <a:gd name="adj" fmla="val 13888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429256" y="910817"/>
            <a:ext cx="1571636" cy="3536181"/>
          </a:xfrm>
          <a:prstGeom prst="moon">
            <a:avLst>
              <a:gd name="adj" fmla="val 13219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15008" y="1125131"/>
            <a:ext cx="1428760" cy="3107553"/>
          </a:xfrm>
          <a:prstGeom prst="moon">
            <a:avLst>
              <a:gd name="adj" fmla="val 12115"/>
            </a:avLst>
          </a:prstGeom>
          <a:gradFill flip="none" rotWithShape="1">
            <a:gsLst>
              <a:gs pos="13000">
                <a:srgbClr val="EAE19E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 gratis y fondos de paisajes naturales animales y fantas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58000">
                <a:srgbClr val="00421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rmosos gatitos minino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527495" y="2134180"/>
            <a:ext cx="1017968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rmosos paisajes naturales para fondos de computadoras y tablets-1920x1200 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1571604" y="0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429124" y="0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1571604" y="64292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64292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1571604" y="1285884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1285884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1571604" y="192880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192880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1571604" y="2571768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2571768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1571604" y="321469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321469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1571604" y="3857652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429124" y="3857652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71604" y="4500576"/>
            <a:ext cx="278605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429124" y="4500576"/>
            <a:ext cx="2776590" cy="964413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00098" y="-428646"/>
            <a:ext cx="10001320" cy="664373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otto.net.ua-2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3" name="2 Lágrima"/>
          <p:cNvSpPr/>
          <p:nvPr/>
        </p:nvSpPr>
        <p:spPr>
          <a:xfrm rot="3242369">
            <a:off x="7848556" y="1292339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242369">
            <a:off x="7848556" y="2311597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6268607" y="1347184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6268607" y="2366442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4696970" y="1347184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4768408" y="2365176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3125334" y="1400763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3268211" y="2418753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1768012" y="1347184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768012" y="2366442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88063" y="1402029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3242369">
            <a:off x="188063" y="2421288"/>
            <a:ext cx="884722" cy="1252072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FF99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 bonitas de animales chicas mascotas paisajes flores y postres 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357486" y="0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428924" y="642924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357486" y="1339463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428924" y="1982387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428924" y="2514325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500362" y="3157249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428924" y="3853788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500362" y="4496712"/>
            <a:ext cx="2214578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857752" y="0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9190" y="642924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857752" y="1339463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9190" y="1982387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9190" y="2514325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00628" y="3157249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9190" y="3853788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000628" y="4496712"/>
            <a:ext cx="2023876" cy="64678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500098" y="-428646"/>
            <a:ext cx="10001320" cy="6215106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i-jump_90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21296387">
            <a:off x="4051688" y="3480197"/>
            <a:ext cx="1214446" cy="1214446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0800000">
            <a:off x="3929058" y="285734"/>
            <a:ext cx="1285874" cy="1103403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6200000">
            <a:off x="5679288" y="1821653"/>
            <a:ext cx="1071563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6337624">
            <a:off x="2418835" y="1246204"/>
            <a:ext cx="1071563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7734359">
            <a:off x="2785483" y="722703"/>
            <a:ext cx="1071563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9030222">
            <a:off x="3333808" y="507124"/>
            <a:ext cx="1125025" cy="1320259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4779942">
            <a:off x="5477090" y="1277541"/>
            <a:ext cx="1071563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3553842">
            <a:off x="5221329" y="906429"/>
            <a:ext cx="1071563" cy="1267369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2335866">
            <a:off x="4650369" y="561173"/>
            <a:ext cx="1211162" cy="1174511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5011351">
            <a:off x="2449023" y="1827384"/>
            <a:ext cx="1071563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3504778">
            <a:off x="2568432" y="2329895"/>
            <a:ext cx="1069499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2442134">
            <a:off x="2849593" y="2883094"/>
            <a:ext cx="1071563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368750">
            <a:off x="3260929" y="3332180"/>
            <a:ext cx="1221081" cy="1221945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9860310">
            <a:off x="4793242" y="3351309"/>
            <a:ext cx="1172889" cy="1216117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8653952">
            <a:off x="5284170" y="2801514"/>
            <a:ext cx="1071563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10000"/>
          </a:blip>
          <a:stretch>
            <a:fillRect/>
          </a:stretch>
        </p:blipFill>
        <p:spPr>
          <a:xfrm rot="17642773">
            <a:off x="5549856" y="2351998"/>
            <a:ext cx="1071563" cy="142875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zza-slices_12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357222" y="-214332"/>
            <a:ext cx="1285884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900" y="-26791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3482585"/>
            <a:ext cx="1285884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3500444"/>
            <a:ext cx="1428760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678" y="267874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660746">
                  <a:alpha val="99608"/>
                </a:srgbClr>
              </a:clrFrom>
              <a:clrTo>
                <a:srgbClr val="660746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75031"/>
            <a:ext cx="1357322" cy="10179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429520" y="785800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1428742"/>
            <a:ext cx="1285884" cy="112514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2071684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786064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910817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1553758"/>
            <a:ext cx="1357322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2250279"/>
            <a:ext cx="1428760" cy="12323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2928940"/>
            <a:ext cx="1285884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4125527"/>
            <a:ext cx="1357322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4214824"/>
            <a:ext cx="1428760" cy="117872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500098" y="-428646"/>
            <a:ext cx="10001320" cy="6858048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00B05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 gratis y fondos para pc, laptops, tablets y ipads en alta resolucion gratuitas hermosos wallpapers hd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071802" y="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071802" y="482188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572000" y="482188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071802" y="964395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964395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1393023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071802" y="1393023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071802" y="182165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182165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071802" y="219670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19670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257175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071802" y="257175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071802" y="294679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294679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071802" y="326827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26827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364332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071802" y="3643320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071802" y="396479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3964791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439341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071802" y="4393419"/>
            <a:ext cx="1428760" cy="910817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00098" y="-428646"/>
            <a:ext cx="10001320" cy="6500858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fall-kanchanaburi_091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1429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4490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8217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41277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85723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78784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125112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055719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39302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32363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660897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591504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0359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19665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30383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23444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571750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502357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2839624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2770231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16109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09170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3482566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413173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696898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627505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964773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895380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4232665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163272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446979"/>
            <a:ext cx="2330870" cy="696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4377586"/>
            <a:ext cx="2643206" cy="7659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500098" y="-428646"/>
            <a:ext cx="10001320" cy="628654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shi-plate_13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642924"/>
            <a:ext cx="4000528" cy="3946761"/>
          </a:xfrm>
          <a:prstGeom prst="donut">
            <a:avLst/>
          </a:prstGeom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grayscl/>
            <a:lum bright="40000"/>
          </a:blip>
          <a:stretch>
            <a:fillRect/>
          </a:stretch>
        </p:blipFill>
        <p:spPr>
          <a:xfrm rot="17869332">
            <a:off x="2877664" y="951667"/>
            <a:ext cx="3496254" cy="3607740"/>
          </a:xfrm>
          <a:prstGeom prst="donu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2224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3" name="2 Medio marco"/>
          <p:cNvSpPr/>
          <p:nvPr/>
        </p:nvSpPr>
        <p:spPr>
          <a:xfrm>
            <a:off x="1071570" y="428628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803660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71670" y="1178709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25699" y="250027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572132" y="482188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929190" y="1178709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357290" y="2232420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rgbClr val="EAE19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790638" y="2192509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594183" y="2031773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107389" y="2250279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884277" y="2205630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527495" y="2134180"/>
            <a:ext cx="1017968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683231">
            <a:off x="1142976" y="2428874"/>
            <a:ext cx="23241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>
          <a:xfrm>
            <a:off x="-500098" y="-428646"/>
            <a:ext cx="10001320" cy="5929354"/>
          </a:xfrm>
          <a:prstGeom prst="rect">
            <a:avLst/>
          </a:prstGeom>
          <a:gradFill flip="none" rotWithShape="1">
            <a:gsLst>
              <a:gs pos="1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MIXTURA DE FOTOS HD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-MIXTURA DE FOTOS HD -</Template>
  <TotalTime>0</TotalTime>
  <Words>35</Words>
  <Application>Microsoft Office PowerPoint</Application>
  <PresentationFormat>Presentación en pantalla (16:9)</PresentationFormat>
  <Paragraphs>4</Paragraphs>
  <Slides>48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-MIXTURA DE FOTOS HD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2015-10-04T04:10:39Z</dcterms:created>
  <dcterms:modified xsi:type="dcterms:W3CDTF">2015-10-04T04:11:18Z</dcterms:modified>
</cp:coreProperties>
</file>