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9" r:id="rId4"/>
    <p:sldId id="298" r:id="rId5"/>
    <p:sldId id="297" r:id="rId6"/>
    <p:sldId id="296" r:id="rId7"/>
    <p:sldId id="295" r:id="rId8"/>
    <p:sldId id="294" r:id="rId9"/>
    <p:sldId id="293" r:id="rId10"/>
    <p:sldId id="292" r:id="rId11"/>
    <p:sldId id="291" r:id="rId12"/>
    <p:sldId id="290" r:id="rId13"/>
    <p:sldId id="289" r:id="rId14"/>
    <p:sldId id="288" r:id="rId15"/>
    <p:sldId id="287" r:id="rId16"/>
    <p:sldId id="286" r:id="rId17"/>
    <p:sldId id="285" r:id="rId18"/>
    <p:sldId id="284" r:id="rId19"/>
    <p:sldId id="283" r:id="rId20"/>
    <p:sldId id="282" r:id="rId21"/>
    <p:sldId id="281" r:id="rId22"/>
    <p:sldId id="280" r:id="rId23"/>
    <p:sldId id="279" r:id="rId24"/>
    <p:sldId id="278" r:id="rId25"/>
    <p:sldId id="277" r:id="rId26"/>
    <p:sldId id="276" r:id="rId27"/>
    <p:sldId id="275" r:id="rId28"/>
    <p:sldId id="274" r:id="rId29"/>
    <p:sldId id="273" r:id="rId30"/>
    <p:sldId id="272" r:id="rId31"/>
    <p:sldId id="271" r:id="rId32"/>
    <p:sldId id="270" r:id="rId33"/>
    <p:sldId id="269" r:id="rId34"/>
    <p:sldId id="268" r:id="rId35"/>
    <p:sldId id="267" r:id="rId36"/>
    <p:sldId id="266" r:id="rId37"/>
    <p:sldId id="265" r:id="rId38"/>
    <p:sldId id="264" r:id="rId39"/>
    <p:sldId id="263" r:id="rId40"/>
    <p:sldId id="262" r:id="rId41"/>
    <p:sldId id="261" r:id="rId42"/>
    <p:sldId id="260" r:id="rId43"/>
    <p:sldId id="259" r:id="rId44"/>
    <p:sldId id="258" r:id="rId45"/>
    <p:sldId id="300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JgXn1FrNgFtozZ8q/CJ4w==" hashData="jxis2DZ2iJ9YgbHhhDy/2FNJhi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1BC19-9DD0-45D1-8D86-E192058899BC}" type="datetimeFigureOut">
              <a:rPr lang="es-ES" smtClean="0"/>
              <a:pPr/>
              <a:t>20/03/2014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490D-7F8D-48B8-AB7E-2B4B3BADE1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1BC19-9DD0-45D1-8D86-E192058899BC}" type="datetimeFigureOut">
              <a:rPr lang="es-ES" smtClean="0"/>
              <a:pPr/>
              <a:t>20/03/2014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490D-7F8D-48B8-AB7E-2B4B3BADE1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1BC19-9DD0-45D1-8D86-E192058899BC}" type="datetimeFigureOut">
              <a:rPr lang="es-ES" smtClean="0"/>
              <a:pPr/>
              <a:t>20/03/2014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490D-7F8D-48B8-AB7E-2B4B3BADE1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1BC19-9DD0-45D1-8D86-E192058899BC}" type="datetimeFigureOut">
              <a:rPr lang="es-ES" smtClean="0"/>
              <a:pPr/>
              <a:t>20/03/2014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490D-7F8D-48B8-AB7E-2B4B3BADE1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1BC19-9DD0-45D1-8D86-E192058899BC}" type="datetimeFigureOut">
              <a:rPr lang="es-ES" smtClean="0"/>
              <a:pPr/>
              <a:t>20/03/2014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490D-7F8D-48B8-AB7E-2B4B3BADE1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1BC19-9DD0-45D1-8D86-E192058899BC}" type="datetimeFigureOut">
              <a:rPr lang="es-ES" smtClean="0"/>
              <a:pPr/>
              <a:t>20/03/2014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490D-7F8D-48B8-AB7E-2B4B3BADE1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1BC19-9DD0-45D1-8D86-E192058899BC}" type="datetimeFigureOut">
              <a:rPr lang="es-ES" smtClean="0"/>
              <a:pPr/>
              <a:t>20/03/2014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490D-7F8D-48B8-AB7E-2B4B3BADE1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1BC19-9DD0-45D1-8D86-E192058899BC}" type="datetimeFigureOut">
              <a:rPr lang="es-ES" smtClean="0"/>
              <a:pPr/>
              <a:t>20/03/2014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490D-7F8D-48B8-AB7E-2B4B3BADE1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1BC19-9DD0-45D1-8D86-E192058899BC}" type="datetimeFigureOut">
              <a:rPr lang="es-ES" smtClean="0"/>
              <a:pPr/>
              <a:t>20/03/2014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490D-7F8D-48B8-AB7E-2B4B3BADE1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1BC19-9DD0-45D1-8D86-E192058899BC}" type="datetimeFigureOut">
              <a:rPr lang="es-ES" smtClean="0"/>
              <a:pPr/>
              <a:t>20/03/2014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490D-7F8D-48B8-AB7E-2B4B3BADE1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1BC19-9DD0-45D1-8D86-E192058899BC}" type="datetimeFigureOut">
              <a:rPr lang="es-ES" smtClean="0"/>
              <a:pPr/>
              <a:t>20/03/2014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490D-7F8D-48B8-AB7E-2B4B3BADE1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58B4CA-DD2D-45F7-BBDE-EE32AAE12B1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61BC19-9DD0-45D1-8D86-E192058899BC}" type="datetimeFigureOut">
              <a:rPr lang="es-ES" smtClean="0"/>
              <a:pPr/>
              <a:t>20/03/2014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9490D-7F8D-48B8-AB7E-2B4B3BADE1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B6FB66C-A31D-4C10-865E-F3AF1E042636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79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4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gif"/><Relationship Id="rId3" Type="http://schemas.openxmlformats.org/officeDocument/2006/relationships/image" Target="../media/image90.gif"/><Relationship Id="rId7" Type="http://schemas.openxmlformats.org/officeDocument/2006/relationships/image" Target="../media/image1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92.gif"/><Relationship Id="rId4" Type="http://schemas.openxmlformats.org/officeDocument/2006/relationships/image" Target="../media/image91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8.png"/><Relationship Id="rId7" Type="http://schemas.openxmlformats.org/officeDocument/2006/relationships/image" Target="../media/image10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0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 descr="C:\Users\Usuario\Desktop\descargas\zzzzzzzzMARCOS\Qualitative splendid frames\R11 - Gold Frames 1 - 2013 - 058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  <p:pic>
        <p:nvPicPr>
          <p:cNvPr id="55301" name="Picture 5" descr="http://es.bloggif.com/tmp/c7b0837d6d1fb15aabaa65720c07c637/text.gif?139526409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2564904"/>
            <a:ext cx="5572125" cy="571501"/>
          </a:xfrm>
          <a:prstGeom prst="rect">
            <a:avLst/>
          </a:prstGeom>
          <a:noFill/>
        </p:spPr>
      </p:pic>
      <p:pic>
        <p:nvPicPr>
          <p:cNvPr id="55303" name="Picture 7" descr="http://es.bloggif.com/tmp/c7b0837d6d1fb15aabaa65720c07c637/text.gif?139526413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3573016"/>
            <a:ext cx="3343275" cy="800100"/>
          </a:xfrm>
          <a:prstGeom prst="rect">
            <a:avLst/>
          </a:prstGeom>
          <a:noFill/>
        </p:spPr>
      </p:pic>
      <p:pic>
        <p:nvPicPr>
          <p:cNvPr id="55305" name="Picture 9" descr="http://es.bloggif.com/tmp/c7b0837d6d1fb15aabaa65720c07c637/text.gif?139526423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1772816"/>
            <a:ext cx="3962400" cy="466726"/>
          </a:xfrm>
          <a:prstGeom prst="rect">
            <a:avLst/>
          </a:prstGeom>
          <a:noFill/>
        </p:spPr>
      </p:pic>
      <p:pic>
        <p:nvPicPr>
          <p:cNvPr id="55307" name="Picture 11" descr="http://es.bloggif.com/tmp/c7b0837d6d1fb15aabaa65720c07c637/text.gif?139526427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4797152"/>
            <a:ext cx="2809875" cy="438151"/>
          </a:xfrm>
          <a:prstGeom prst="rect">
            <a:avLst/>
          </a:prstGeom>
          <a:noFill/>
        </p:spPr>
      </p:pic>
      <p:pic>
        <p:nvPicPr>
          <p:cNvPr id="55308" name="Picture 12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4653136"/>
            <a:ext cx="544190" cy="574182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plus/>
    <p:sndAc>
      <p:stSnd>
        <p:snd r:embed="rId2" name="In Another Life by Emin and all Miss Universe Contestants live in SOHO ROOM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Bahamas. Miss  Guam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07356" cy="6336704"/>
          </a:xfrm>
          <a:prstGeom prst="rect">
            <a:avLst/>
          </a:prstGeom>
        </p:spPr>
      </p:pic>
      <p:pic>
        <p:nvPicPr>
          <p:cNvPr id="5" name="Picture 12" descr="http://es.bloggif.com/tmp/c7b0837d6d1fb15aabaa65720c07c637/text.gif?139526441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093296"/>
            <a:ext cx="6734175" cy="43815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2050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Botswana. Miss Dinamarc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5" name="Picture 3" descr="http://es.bloggif.com/tmp/c7b0837d6d1fb15aabaa65720c07c637/text.gif?139526450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165304"/>
            <a:ext cx="6391275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China. Miss  Ghan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78464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45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6093296"/>
            <a:ext cx="4876800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Columbia. Miss República Chec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99767" cy="6336704"/>
          </a:xfrm>
          <a:prstGeom prst="rect">
            <a:avLst/>
          </a:prstGeom>
        </p:spPr>
      </p:pic>
      <p:pic>
        <p:nvPicPr>
          <p:cNvPr id="5" name="Picture 4" descr="http://es.bloggif.com/tmp/c7b0837d6d1fb15aabaa65720c07c637/text.gif?139526566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021288"/>
            <a:ext cx="7704856" cy="4572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Costa Rica. Miss Ecuador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65113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469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237312"/>
            <a:ext cx="6000750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Gaiti. Miss  Arub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86565" cy="6336704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473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6165304"/>
            <a:ext cx="4581525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Grecia. Miss Gabón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99767" cy="6336704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479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021288"/>
            <a:ext cx="5114925" cy="38100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Miss  Italia.Miss  Vengriy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46961" cy="6336704"/>
          </a:xfrm>
          <a:prstGeom prst="rect">
            <a:avLst/>
          </a:prstGeom>
        </p:spPr>
      </p:pic>
      <p:pic>
        <p:nvPicPr>
          <p:cNvPr id="7" name="Picture 2" descr="http://es.bloggif.com/tmp/c7b0837d6d1fb15aabaa65720c07c637/text.gif?139526485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6021288"/>
            <a:ext cx="5495925" cy="428626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Kazajstán. Miss  Eslovaqu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86565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490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6165304"/>
            <a:ext cx="6629400" cy="4572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Mauricio. Miss  Polon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46961" cy="6336704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496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165304"/>
            <a:ext cx="5848350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Nigeria. Miss  Malas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712969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0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6165304"/>
            <a:ext cx="5610225" cy="4286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Países Bajos. Miss  Curazao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705167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08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6093296"/>
            <a:ext cx="6619875" cy="4572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Singapur. Miss  Guayan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78464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13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165304"/>
            <a:ext cx="6286500" cy="4286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Sri Lanka. Miss Rus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45222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18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165304"/>
            <a:ext cx="5619750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 Suecia. Miss  Canadá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65113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25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6165304"/>
            <a:ext cx="5686425" cy="38100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iss  Tanzania. Miss  Paraguay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60162" cy="6336704"/>
          </a:xfrm>
          <a:prstGeom prst="rect">
            <a:avLst/>
          </a:prstGeom>
        </p:spPr>
      </p:pic>
      <p:pic>
        <p:nvPicPr>
          <p:cNvPr id="6" name="Picture 2" descr="http://es.bloggif.com/tmp/c7b0837d6d1fb15aabaa65720c07c637/text.gif?139526529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021288"/>
            <a:ext cx="6524625" cy="428626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Alemania. Miss  Franc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60162" cy="6336704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36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093296"/>
            <a:ext cx="6172200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Argentina. Miss  El Salvador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86565" cy="6336704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42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093296"/>
            <a:ext cx="6667500" cy="4286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Austria. Miss Core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45222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46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6093296"/>
            <a:ext cx="5362575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Bélgica. Miss Austral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60162" cy="6336704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52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021288"/>
            <a:ext cx="6086475" cy="4572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Chile. Miss  Esloven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718519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57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6165304"/>
            <a:ext cx="6010275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Croacia. Miss Boliv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46961" cy="6336704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75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021288"/>
            <a:ext cx="5934075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EE.UU.. Miss Brasil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7"/>
            <a:ext cx="8640960" cy="6381017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82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6093296"/>
            <a:ext cx="5695950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España. Miss Ruman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46961" cy="6336704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87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165304"/>
            <a:ext cx="6419850" cy="43815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Etiopía. Miss Eston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78464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592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6165304"/>
            <a:ext cx="5753100" cy="4572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iss Gran Bretaña. Miss Filipinas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7"/>
            <a:ext cx="8640960" cy="6332307"/>
          </a:xfrm>
          <a:prstGeom prst="rect">
            <a:avLst/>
          </a:prstGeom>
        </p:spPr>
      </p:pic>
      <p:pic>
        <p:nvPicPr>
          <p:cNvPr id="6" name="Picture 2" descr="http://es.bloggif.com/tmp/c7b0837d6d1fb15aabaa65720c07c637/text.gif?139526601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093296"/>
            <a:ext cx="6905625" cy="438151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Honduras. Miss Guatemal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99767" cy="6336704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606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093296"/>
            <a:ext cx="6819900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Israel. Miss   Líbano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86565" cy="6336704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612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6093296"/>
            <a:ext cx="5848350" cy="38100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Japón. Miss Tailand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51761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623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6093296"/>
            <a:ext cx="5886450" cy="4572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Letonia. Miss  Bulgar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86565" cy="6336704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629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6093296"/>
            <a:ext cx="6019800" cy="4286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Nicaragua. Miss  Angol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78464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635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093296"/>
            <a:ext cx="6372225" cy="4286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Noruega. Miss Namib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20558" cy="6336704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640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021288"/>
            <a:ext cx="6324600" cy="4286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Nueva Zelanda. Miss Finland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78464" cy="6408712"/>
          </a:xfrm>
          <a:prstGeom prst="rect">
            <a:avLst/>
          </a:prstGeom>
        </p:spPr>
      </p:pic>
      <p:pic>
        <p:nvPicPr>
          <p:cNvPr id="5" name="Picture 2" descr="http://es.bloggif.com/tmp/c7b0837d6d1fb15aabaa65720c07c637/text.gif?139526645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165304"/>
            <a:ext cx="7143750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Panamá. Miss  Islas Vírgenes Británicas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52572" cy="6480720"/>
          </a:xfrm>
          <a:prstGeom prst="rect">
            <a:avLst/>
          </a:prstGeom>
        </p:spPr>
      </p:pic>
      <p:pic>
        <p:nvPicPr>
          <p:cNvPr id="5" name="Picture 6" descr="http://es.bloggif.com/tmp/c7b0837d6d1fb15aabaa65720c07c637/text.gif?139526655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165304"/>
            <a:ext cx="7029450" cy="4572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iss República Dominicana. Miss México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46961" cy="6336704"/>
          </a:xfrm>
          <a:prstGeom prst="rect">
            <a:avLst/>
          </a:prstGeom>
        </p:spPr>
      </p:pic>
      <p:pic>
        <p:nvPicPr>
          <p:cNvPr id="6" name="Picture 4" descr="http://es.bloggif.com/tmp/f53424c66e32bff8d69fce7d6a550e22/text.gif?139526680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021288"/>
            <a:ext cx="4032448" cy="457200"/>
          </a:xfrm>
          <a:prstGeom prst="rect">
            <a:avLst/>
          </a:prstGeom>
          <a:noFill/>
        </p:spPr>
      </p:pic>
      <p:pic>
        <p:nvPicPr>
          <p:cNvPr id="7" name="Picture 2" descr="http://es.bloggif.com/tmp/c7b0837d6d1fb15aabaa65720c07c637/text.gif?139526663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6021288"/>
            <a:ext cx="2457450" cy="381001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Sudáfrica. Miss Jamaic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73364" cy="6336704"/>
          </a:xfrm>
          <a:prstGeom prst="rect">
            <a:avLst/>
          </a:prstGeom>
        </p:spPr>
      </p:pic>
      <p:pic>
        <p:nvPicPr>
          <p:cNvPr id="5" name="Picture 2" descr="http://es.bloggif.com/tmp/f53424c66e32bff8d69fce7d6a550e22/text.gif?139526685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021288"/>
            <a:ext cx="6343650" cy="38100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iss Trinidad y Tobago.Miss Terks y Caicos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86565" cy="6336704"/>
          </a:xfrm>
          <a:prstGeom prst="rect">
            <a:avLst/>
          </a:prstGeom>
        </p:spPr>
      </p:pic>
      <p:pic>
        <p:nvPicPr>
          <p:cNvPr id="6" name="Picture 2" descr="http://es.bloggif.com/tmp/f53424c66e32bff8d69fce7d6a550e22/text.gif?139526693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021288"/>
            <a:ext cx="3980631" cy="428626"/>
          </a:xfrm>
          <a:prstGeom prst="rect">
            <a:avLst/>
          </a:prstGeom>
          <a:noFill/>
        </p:spPr>
      </p:pic>
      <p:pic>
        <p:nvPicPr>
          <p:cNvPr id="7" name="Picture 4" descr="http://es.bloggif.com/tmp/f53424c66e32bff8d69fce7d6a550e22/text.gif?139526696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6021288"/>
            <a:ext cx="3848100" cy="428626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Turquía.Miss  Serbiy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260648"/>
            <a:ext cx="8646961" cy="6336704"/>
          </a:xfrm>
          <a:prstGeom prst="rect">
            <a:avLst/>
          </a:prstGeom>
        </p:spPr>
      </p:pic>
      <p:pic>
        <p:nvPicPr>
          <p:cNvPr id="5" name="Picture 2" descr="http://es.bloggif.com/tmp/f53424c66e32bff8d69fce7d6a550e22/text.gif?139526703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6021288"/>
            <a:ext cx="6019800" cy="4572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Ucrania. Miss Myanmar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6961" cy="6336704"/>
          </a:xfrm>
          <a:prstGeom prst="rect">
            <a:avLst/>
          </a:prstGeom>
        </p:spPr>
      </p:pic>
      <p:pic>
        <p:nvPicPr>
          <p:cNvPr id="5" name="Picture 2" descr="http://es.bloggif.com/tmp/f53424c66e32bff8d69fce7d6a550e22/text.gif?139526708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021288"/>
            <a:ext cx="6477000" cy="4286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Miss Venezuela. Miss  Azerbaiyán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20558" cy="6336704"/>
          </a:xfrm>
          <a:prstGeom prst="rect">
            <a:avLst/>
          </a:prstGeom>
        </p:spPr>
      </p:pic>
      <p:pic>
        <p:nvPicPr>
          <p:cNvPr id="9" name="Picture 6" descr="http://es.bloggif.com/tmp/f53424c66e32bff8d69fce7d6a550e22/text.gif?139526748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4664"/>
            <a:ext cx="3752850" cy="352426"/>
          </a:xfrm>
          <a:prstGeom prst="rect">
            <a:avLst/>
          </a:prstGeom>
          <a:noFill/>
        </p:spPr>
      </p:pic>
      <p:pic>
        <p:nvPicPr>
          <p:cNvPr id="10" name="Picture 4" descr="http://es.bloggif.com/tmp/f53424c66e32bff8d69fce7d6a550e22/text.gif?139526736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757796">
            <a:off x="2932949" y="2469772"/>
            <a:ext cx="2066925" cy="428626"/>
          </a:xfrm>
          <a:prstGeom prst="rect">
            <a:avLst/>
          </a:prstGeom>
          <a:noFill/>
        </p:spPr>
      </p:pic>
      <p:pic>
        <p:nvPicPr>
          <p:cNvPr id="11" name="Picture 4" descr="http://es.bloggif.com/tmp/f53424c66e32bff8d69fce7d6a550e22/text.gif?139526736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217302">
            <a:off x="-131549" y="2609544"/>
            <a:ext cx="2066925" cy="428626"/>
          </a:xfrm>
          <a:prstGeom prst="rect">
            <a:avLst/>
          </a:prstGeom>
          <a:noFill/>
        </p:spPr>
      </p:pic>
      <p:pic>
        <p:nvPicPr>
          <p:cNvPr id="12" name="Picture 2" descr="http://es.bloggif.com/tmp/f53424c66e32bff8d69fce7d6a550e22/text.gif?139526713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6093296"/>
            <a:ext cx="6867525" cy="457200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http://es.bloggif.com/tmp/5faedd4ed74c1ade9a00a96d99726a1f/text.gif?1395330169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1600" y="5733256"/>
            <a:ext cx="3000375" cy="342901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ss Vietnam. Miss Puerto Ric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7"/>
            <a:ext cx="8640960" cy="6332307"/>
          </a:xfrm>
          <a:prstGeom prst="rect">
            <a:avLst/>
          </a:prstGeom>
        </p:spPr>
      </p:pic>
      <p:pic>
        <p:nvPicPr>
          <p:cNvPr id="5" name="Picture 2" descr="http://es.bloggif.com/tmp/f53424c66e32bff8d69fce7d6a550e22/text.gif?139526719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6093296"/>
            <a:ext cx="6600825" cy="35242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0"/>
            <a:ext cx="144016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FUTUROS TRABAJOS\CONCURSANTES MIS UNIVERSO\Nueva carpeta\Nueva carpeta\Nueva carpeta\Miss  Suiza   Miss India.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40960" cy="6363391"/>
          </a:xfrm>
          <a:prstGeom prst="rect">
            <a:avLst/>
          </a:prstGeom>
          <a:noFill/>
        </p:spPr>
      </p:pic>
      <p:pic>
        <p:nvPicPr>
          <p:cNvPr id="5" name="Picture 2" descr="http://es.bloggif.com/tmp/f53424c66e32bff8d69fce7d6a550e22/text.gif?139526726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6093296"/>
            <a:ext cx="5257800" cy="352426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Imagen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92990" cy="68580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40</Words>
  <Application>Microsoft Office PowerPoint</Application>
  <PresentationFormat>Presentación en pantalla (4:3)</PresentationFormat>
  <Paragraphs>15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24</cp:revision>
  <dcterms:created xsi:type="dcterms:W3CDTF">2014-03-19T20:14:08Z</dcterms:created>
  <dcterms:modified xsi:type="dcterms:W3CDTF">2014-03-20T15:48:17Z</dcterms:modified>
</cp:coreProperties>
</file>