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77" r:id="rId3"/>
    <p:sldId id="271" r:id="rId4"/>
    <p:sldId id="257" r:id="rId5"/>
    <p:sldId id="262" r:id="rId6"/>
    <p:sldId id="260" r:id="rId7"/>
    <p:sldId id="268" r:id="rId8"/>
    <p:sldId id="261" r:id="rId9"/>
    <p:sldId id="263" r:id="rId10"/>
    <p:sldId id="265" r:id="rId11"/>
    <p:sldId id="264" r:id="rId12"/>
    <p:sldId id="258" r:id="rId13"/>
    <p:sldId id="267" r:id="rId14"/>
    <p:sldId id="269" r:id="rId15"/>
    <p:sldId id="266" r:id="rId16"/>
    <p:sldId id="272" r:id="rId17"/>
    <p:sldId id="270" r:id="rId18"/>
    <p:sldId id="259" r:id="rId19"/>
    <p:sldId id="273" r:id="rId20"/>
    <p:sldId id="274" r:id="rId21"/>
    <p:sldId id="276" r:id="rId22"/>
    <p:sldId id="281" r:id="rId23"/>
    <p:sldId id="279" r:id="rId24"/>
    <p:sldId id="278" r:id="rId25"/>
    <p:sldId id="284" r:id="rId26"/>
    <p:sldId id="275" r:id="rId27"/>
    <p:sldId id="280" r:id="rId28"/>
    <p:sldId id="282" r:id="rId29"/>
    <p:sldId id="283" r:id="rId30"/>
    <p:sldId id="285" r:id="rId31"/>
    <p:sldId id="286" r:id="rId3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XRuIzhvnQaH3PaXyCoblQ" hashData="ZmLugkW5R5sa8mMV604rmiuX8t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B7FF"/>
    <a:srgbClr val="DA7CDA"/>
    <a:srgbClr val="A42EA4"/>
    <a:srgbClr val="AD0799"/>
    <a:srgbClr val="FF99CC"/>
    <a:srgbClr val="FF6600"/>
    <a:srgbClr val="99CC00"/>
    <a:srgbClr val="06D4EA"/>
    <a:srgbClr val="0033CC"/>
    <a:srgbClr val="7FF3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466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E325A2-03E7-4B29-8C63-6A7E960C421A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0898D-71D5-4A22-B52A-F05E294741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10898D-71D5-4A22-B52A-F05E294741F4}" type="slidenum">
              <a:rPr lang="es-PE" smtClean="0"/>
              <a:pPr/>
              <a:t>3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F31A2-5C30-4734-9440-9F642C3FEF98}" type="datetimeFigureOut">
              <a:rPr lang="es-PE" smtClean="0"/>
              <a:pPr/>
              <a:t>30/01/2019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58BEA-D2F9-4938-9085-473A29E956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50000">
              <a:srgbClr val="BF95DF">
                <a:shade val="67500"/>
                <a:satMod val="115000"/>
              </a:srgbClr>
            </a:gs>
            <a:gs pos="100000">
              <a:srgbClr val="BF95D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77391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5101930" y="29849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860625">
            <a:off x="3304050" y="42947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chemeClr val="bg1">
                  <a:alpha val="3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00011">
            <a:off x="3374892" y="2899872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chemeClr val="bg1">
                  <a:alpha val="37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66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66474">
            <a:off x="5225145" y="1367511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rgbClr val="06D4EA">
                  <a:shade val="30000"/>
                  <a:satMod val="115000"/>
                  <a:alpha val="37000"/>
                </a:srgbClr>
              </a:gs>
              <a:gs pos="50000">
                <a:srgbClr val="06D4EA">
                  <a:shade val="67500"/>
                  <a:satMod val="115000"/>
                </a:srgbClr>
              </a:gs>
              <a:gs pos="100000">
                <a:srgbClr val="06D4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83944">
            <a:off x="4744692" y="2815883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47076">
            <a:off x="1584575" y="155832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420105">
            <a:off x="1232006" y="1517776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chemeClr val="bg1">
                  <a:alpha val="37000"/>
                </a:scheme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000523">
            <a:off x="1806998" y="2592832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g-gif-update (4).gif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214282" y="2786064"/>
            <a:ext cx="2428893" cy="561975"/>
          </a:xfrm>
          <a:prstGeom prst="rect">
            <a:avLst/>
          </a:prstGeom>
        </p:spPr>
      </p:pic>
      <p:pic>
        <p:nvPicPr>
          <p:cNvPr id="19" name="18 Imagen" descr="g-gif-update (5).gif"/>
          <p:cNvPicPr>
            <a:picLocks noChangeAspect="1"/>
          </p:cNvPicPr>
          <p:nvPr/>
        </p:nvPicPr>
        <p:blipFill>
          <a:blip r:embed="rId5">
            <a:lum bright="-40000" contrast="40000"/>
          </a:blip>
          <a:stretch>
            <a:fillRect/>
          </a:stretch>
        </p:blipFill>
        <p:spPr>
          <a:xfrm>
            <a:off x="1071538" y="3500444"/>
            <a:ext cx="785818" cy="441555"/>
          </a:xfrm>
          <a:prstGeom prst="rect">
            <a:avLst/>
          </a:prstGeom>
        </p:spPr>
      </p:pic>
      <p:pic>
        <p:nvPicPr>
          <p:cNvPr id="20" name="19 Imagen" descr="g-gif-update (6).gif"/>
          <p:cNvPicPr>
            <a:picLocks noChangeAspect="1"/>
          </p:cNvPicPr>
          <p:nvPr/>
        </p:nvPicPr>
        <p:blipFill>
          <a:blip r:embed="rId6">
            <a:lum bright="-40000" contrast="40000"/>
          </a:blip>
          <a:stretch>
            <a:fillRect/>
          </a:stretch>
        </p:blipFill>
        <p:spPr>
          <a:xfrm>
            <a:off x="357158" y="4071948"/>
            <a:ext cx="2214578" cy="417444"/>
          </a:xfrm>
          <a:prstGeom prst="rect">
            <a:avLst/>
          </a:prstGeom>
        </p:spPr>
      </p:pic>
      <p:pic>
        <p:nvPicPr>
          <p:cNvPr id="21" name="20 Imagen" descr="g-gif-update.gif"/>
          <p:cNvPicPr>
            <a:picLocks noChangeAspect="1"/>
          </p:cNvPicPr>
          <p:nvPr/>
        </p:nvPicPr>
        <p:blipFill>
          <a:blip r:embed="rId7">
            <a:lum bright="20000"/>
          </a:blip>
          <a:stretch>
            <a:fillRect/>
          </a:stretch>
        </p:blipFill>
        <p:spPr>
          <a:xfrm>
            <a:off x="428596" y="4572014"/>
            <a:ext cx="1928827" cy="357172"/>
          </a:xfrm>
          <a:prstGeom prst="rect">
            <a:avLst/>
          </a:prstGeom>
        </p:spPr>
      </p:pic>
      <p:pic>
        <p:nvPicPr>
          <p:cNvPr id="22" name="21 Imagen" descr="stock-photo-2477391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214332"/>
            <a:ext cx="9144000" cy="55721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Vis_de_iarna-_Ama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9" presetClass="exit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6000"/>
                            </p:stCondLst>
                            <p:childTnLst>
                              <p:par>
                                <p:cTn id="2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000"/>
                            </p:stCondLst>
                            <p:childTnLst>
                              <p:par>
                                <p:cTn id="2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5" grpId="7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7" grpId="7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8" grpId="7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9" grpId="7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FFC00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649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rgbClr val="3399FF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00B0F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ta fresc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759389">
            <a:off x="4332172" y="-1451609"/>
            <a:ext cx="2681405" cy="6644914"/>
          </a:xfrm>
          <a:prstGeom prst="moon">
            <a:avLst>
              <a:gd name="adj" fmla="val 46954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094211" flipH="1">
            <a:off x="1543742" y="-949130"/>
            <a:ext cx="3037446" cy="579088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094211" flipH="1">
            <a:off x="2002684" y="-79730"/>
            <a:ext cx="2697853" cy="4969797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759389">
            <a:off x="3916869" y="-180930"/>
            <a:ext cx="2771781" cy="5107046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094211" flipH="1">
            <a:off x="2343797" y="742137"/>
            <a:ext cx="2697853" cy="406341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321900">
            <a:off x="3366760" y="808533"/>
            <a:ext cx="2771781" cy="3937283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094211" flipH="1">
            <a:off x="2779176" y="1314904"/>
            <a:ext cx="2431666" cy="333398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21900">
            <a:off x="3485749" y="1530088"/>
            <a:ext cx="2182189" cy="3266680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71536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50118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>
            <a:off x="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>
            <a:off x="35715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71438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107153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142876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178591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214314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250029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285752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321467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357190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392905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428628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464343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500066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535781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71500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6072166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642938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6786546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714376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7500926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7858148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8215306" y="785800"/>
            <a:ext cx="285784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8858280" y="785800"/>
            <a:ext cx="285720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8501090" y="785800"/>
            <a:ext cx="357222" cy="3571900"/>
          </a:xfrm>
          <a:prstGeom prst="flowChartTerminator">
            <a:avLst/>
          </a:prstGeom>
          <a:gradFill flip="none" rotWithShape="1">
            <a:gsLst>
              <a:gs pos="46000">
                <a:srgbClr val="FF66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 w="3175">
            <a:solidFill>
              <a:srgbClr val="7030A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642974" y="-357208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2561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211898">
            <a:off x="3410944" y="-290596"/>
            <a:ext cx="759903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20531819" flipV="1">
            <a:off x="4864793" y="-238625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178132">
            <a:off x="3131278" y="769666"/>
            <a:ext cx="827214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20464767" flipV="1">
            <a:off x="5095823" y="903971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464767" flipV="1">
            <a:off x="5354969" y="1893550"/>
            <a:ext cx="586978" cy="2183190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464767" flipV="1">
            <a:off x="5524451" y="2904236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178132">
            <a:off x="2863516" y="1917250"/>
            <a:ext cx="800008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178132">
            <a:off x="2759579" y="2781244"/>
            <a:ext cx="759903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178132">
            <a:off x="2545265" y="3781376"/>
            <a:ext cx="759903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464767" flipV="1">
            <a:off x="5595889" y="3761491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  <a:prstDash val="sysDot"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642974" y="-500084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8548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1643042" y="104296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428728" y="197165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290035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143108" y="25714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488" y="-242922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786182" y="-52867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14876" y="-45723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572132" y="-10004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286512" y="47145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715140" y="132871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786578" y="2257408"/>
            <a:ext cx="914400" cy="857256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572264" y="3114664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000232" y="3757606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714612" y="432911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571868" y="468630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4500562" y="4686300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357818" y="4400548"/>
            <a:ext cx="914400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6072198" y="3900482"/>
            <a:ext cx="928694" cy="9144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714398"/>
            <a:ext cx="10215634" cy="6357982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000"/>
                            </p:stCondLst>
                            <p:childTnLst>
                              <p:par>
                                <p:cTn id="20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3160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4075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0"/>
            <a:ext cx="4500562" cy="5143500"/>
          </a:xfrm>
          <a:prstGeom prst="moon">
            <a:avLst>
              <a:gd name="adj" fmla="val 2380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429122" y="0"/>
            <a:ext cx="4714933" cy="5143500"/>
          </a:xfrm>
          <a:prstGeom prst="moon">
            <a:avLst>
              <a:gd name="adj" fmla="val 2039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0"/>
            <a:ext cx="3571900" cy="5143500"/>
          </a:xfrm>
          <a:prstGeom prst="moon">
            <a:avLst>
              <a:gd name="adj" fmla="val 2655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3929056" y="0"/>
            <a:ext cx="4071983" cy="5143500"/>
          </a:xfrm>
          <a:prstGeom prst="moon">
            <a:avLst>
              <a:gd name="adj" fmla="val 25127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357422" y="-3760"/>
            <a:ext cx="2214578" cy="5075822"/>
          </a:xfrm>
          <a:prstGeom prst="moon">
            <a:avLst>
              <a:gd name="adj" fmla="val 4461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071934" y="0"/>
            <a:ext cx="2714644" cy="5143500"/>
          </a:xfrm>
          <a:prstGeom prst="moon">
            <a:avLst>
              <a:gd name="adj" fmla="val 3883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71536" y="-357208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210D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3655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Medio marco"/>
          <p:cNvSpPr/>
          <p:nvPr/>
        </p:nvSpPr>
        <p:spPr>
          <a:xfrm>
            <a:off x="4643438" y="2857502"/>
            <a:ext cx="3786214" cy="3214710"/>
          </a:xfrm>
          <a:prstGeom prst="halfFrame">
            <a:avLst>
              <a:gd name="adj1" fmla="val 17185"/>
              <a:gd name="adj2" fmla="val 18532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857224" y="-428622"/>
            <a:ext cx="3786214" cy="3286124"/>
          </a:xfrm>
          <a:prstGeom prst="halfFrame">
            <a:avLst>
              <a:gd name="adj1" fmla="val 17052"/>
              <a:gd name="adj2" fmla="val 17001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>
            <a:off x="4893483" y="-678667"/>
            <a:ext cx="3286124" cy="3786214"/>
          </a:xfrm>
          <a:prstGeom prst="halfFrame">
            <a:avLst>
              <a:gd name="adj1" fmla="val 16320"/>
              <a:gd name="adj2" fmla="val 17001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rot="5400000">
            <a:off x="1142976" y="2571750"/>
            <a:ext cx="3214710" cy="3786214"/>
          </a:xfrm>
          <a:prstGeom prst="halfFrame">
            <a:avLst>
              <a:gd name="adj1" fmla="val 18040"/>
              <a:gd name="adj2" fmla="val 16025"/>
            </a:avLst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rot="10800000">
            <a:off x="1428728" y="71420"/>
            <a:ext cx="2500330" cy="2071678"/>
          </a:xfrm>
          <a:prstGeom prst="halfFrame">
            <a:avLst>
              <a:gd name="adj1" fmla="val 25441"/>
              <a:gd name="adj2" fmla="val 24680"/>
            </a:avLst>
          </a:prstGeom>
          <a:solidFill>
            <a:schemeClr val="accent3">
              <a:lumMod val="5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rot="16200000">
            <a:off x="5357818" y="-142894"/>
            <a:ext cx="2286016" cy="2428892"/>
          </a:xfrm>
          <a:prstGeom prst="halfFrame">
            <a:avLst>
              <a:gd name="adj1" fmla="val 20531"/>
              <a:gd name="adj2" fmla="val 21212"/>
            </a:avLst>
          </a:prstGeom>
          <a:solidFill>
            <a:schemeClr val="accent3">
              <a:lumMod val="5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rot="5400000">
            <a:off x="1643042" y="3286130"/>
            <a:ext cx="2071702" cy="2500330"/>
          </a:xfrm>
          <a:prstGeom prst="halfFrame">
            <a:avLst>
              <a:gd name="adj1" fmla="val 25258"/>
              <a:gd name="adj2" fmla="val 24446"/>
            </a:avLst>
          </a:prstGeom>
          <a:solidFill>
            <a:schemeClr val="accent3">
              <a:lumMod val="5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>
            <a:off x="5357818" y="3571882"/>
            <a:ext cx="2500330" cy="2000264"/>
          </a:xfrm>
          <a:prstGeom prst="halfFrame">
            <a:avLst>
              <a:gd name="adj1" fmla="val 26809"/>
              <a:gd name="adj2" fmla="val 24547"/>
            </a:avLst>
          </a:prstGeom>
          <a:solidFill>
            <a:schemeClr val="accent3">
              <a:lumMod val="50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rot="5400000">
            <a:off x="2143108" y="4071948"/>
            <a:ext cx="1071570" cy="1214446"/>
          </a:xfrm>
          <a:prstGeom prst="halfFrame">
            <a:avLst>
              <a:gd name="adj1" fmla="val 34240"/>
              <a:gd name="adj2" fmla="val 31183"/>
            </a:avLst>
          </a:prstGeom>
          <a:solidFill>
            <a:schemeClr val="accent3">
              <a:lumMod val="75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rot="10800000">
            <a:off x="2143108" y="428610"/>
            <a:ext cx="1143008" cy="1071570"/>
          </a:xfrm>
          <a:prstGeom prst="halfFrame">
            <a:avLst>
              <a:gd name="adj1" fmla="val 27687"/>
              <a:gd name="adj2" fmla="val 31417"/>
            </a:avLst>
          </a:prstGeom>
          <a:solidFill>
            <a:schemeClr val="accent3">
              <a:lumMod val="75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>
            <a:off x="6000760" y="4214824"/>
            <a:ext cx="1285884" cy="1000132"/>
          </a:xfrm>
          <a:prstGeom prst="halfFrame">
            <a:avLst>
              <a:gd name="adj1" fmla="val 31621"/>
              <a:gd name="adj2" fmla="val 31765"/>
            </a:avLst>
          </a:prstGeom>
          <a:solidFill>
            <a:schemeClr val="accent3">
              <a:lumMod val="75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6200000">
            <a:off x="6000760" y="285734"/>
            <a:ext cx="1214446" cy="1357322"/>
          </a:xfrm>
          <a:prstGeom prst="halfFrame">
            <a:avLst>
              <a:gd name="adj1" fmla="val 28457"/>
              <a:gd name="adj2" fmla="val 29138"/>
            </a:avLst>
          </a:prstGeom>
          <a:solidFill>
            <a:schemeClr val="accent3">
              <a:lumMod val="75000"/>
            </a:schemeClr>
          </a:solid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500098" y="-357208"/>
            <a:ext cx="10215634" cy="650085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703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928794" y="0"/>
            <a:ext cx="2571736" cy="1000120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928794" y="357166"/>
            <a:ext cx="2571736" cy="1000120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785794"/>
            <a:ext cx="2571736" cy="1000120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928794" y="1285860"/>
            <a:ext cx="2571736" cy="1000120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928794" y="1785926"/>
            <a:ext cx="2571736" cy="1000120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928794" y="2285992"/>
            <a:ext cx="2571736" cy="1000120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928794" y="2714620"/>
            <a:ext cx="2571736" cy="1000120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928794" y="3214686"/>
            <a:ext cx="2571736" cy="1000120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928794" y="3643314"/>
            <a:ext cx="2571736" cy="1000120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928794" y="4143380"/>
            <a:ext cx="2571736" cy="1000120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928794" y="4572008"/>
            <a:ext cx="2571736" cy="1000120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357686" y="0"/>
            <a:ext cx="2571736" cy="1000108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357686" y="357166"/>
            <a:ext cx="2571736" cy="1000108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357686" y="785794"/>
            <a:ext cx="2571736" cy="1000108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357686" y="1285860"/>
            <a:ext cx="2571736" cy="1000108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357686" y="1785926"/>
            <a:ext cx="2571736" cy="1000108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357686" y="2285992"/>
            <a:ext cx="2571736" cy="1000108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357686" y="2714620"/>
            <a:ext cx="2571736" cy="1000108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357686" y="3214686"/>
            <a:ext cx="2571736" cy="1000108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357686" y="3643314"/>
            <a:ext cx="2571736" cy="1000108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357686" y="4143380"/>
            <a:ext cx="2571736" cy="1000108"/>
          </a:xfrm>
          <a:prstGeom prst="diamond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357686" y="4572008"/>
            <a:ext cx="2571736" cy="1000108"/>
          </a:xfrm>
          <a:prstGeom prst="diamond">
            <a:avLst/>
          </a:prstGeom>
          <a:blipFill>
            <a:blip r:embed="rId3" cstate="print">
              <a:lum bright="20000" contrast="40000"/>
            </a:blip>
            <a:stretch>
              <a:fillRect/>
            </a:stretch>
          </a:blipFill>
          <a:ln>
            <a:noFill/>
          </a:ln>
          <a:effectLst>
            <a:innerShdw blurRad="177800" dir="7680000">
              <a:schemeClr val="tx2">
                <a:lumMod val="10000"/>
                <a:alpha val="91000"/>
              </a:schemeClr>
            </a:innerShd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500084"/>
            <a:ext cx="10215634" cy="6786610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5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544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solidFill>
            <a:srgbClr val="06D4EA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rait of young beautiful woman with long flying hai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81000">
                <a:srgbClr val="FF66FF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w="3175">
            <a:solidFill>
              <a:srgbClr val="EDCF8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845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42860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18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46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357306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64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092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52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928910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38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98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143356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571984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00644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357802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86430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90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572248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000876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429488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858148" y="857238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2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5" animBg="1"/>
      <p:bldP spid="4" grpId="0" animBg="1"/>
      <p:bldP spid="4" grpId="1" animBg="1"/>
      <p:bldP spid="4" grpId="2" animBg="1"/>
      <p:bldP spid="4" grpId="3" animBg="1"/>
      <p:bldP spid="4" grpId="5" animBg="1"/>
      <p:bldP spid="5" grpId="0" animBg="1"/>
      <p:bldP spid="5" grpId="1" animBg="1"/>
      <p:bldP spid="5" grpId="2" animBg="1"/>
      <p:bldP spid="5" grpId="3" animBg="1"/>
      <p:bldP spid="5" grpId="5" animBg="1"/>
      <p:bldP spid="6" grpId="0" animBg="1"/>
      <p:bldP spid="6" grpId="1" animBg="1"/>
      <p:bldP spid="6" grpId="2" animBg="1"/>
      <p:bldP spid="6" grpId="3" animBg="1"/>
      <p:bldP spid="6" grpId="5" animBg="1"/>
      <p:bldP spid="7" grpId="0" animBg="1"/>
      <p:bldP spid="7" grpId="1" animBg="1"/>
      <p:bldP spid="7" grpId="2" animBg="1"/>
      <p:bldP spid="7" grpId="3" animBg="1"/>
      <p:bldP spid="7" grpId="5" animBg="1"/>
      <p:bldP spid="8" grpId="0" animBg="1"/>
      <p:bldP spid="8" grpId="1" animBg="1"/>
      <p:bldP spid="8" grpId="2" animBg="1"/>
      <p:bldP spid="8" grpId="3" animBg="1"/>
      <p:bldP spid="8" grpId="5" animBg="1"/>
      <p:bldP spid="9" grpId="0" animBg="1"/>
      <p:bldP spid="9" grpId="1" animBg="1"/>
      <p:bldP spid="9" grpId="2" animBg="1"/>
      <p:bldP spid="9" grpId="3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5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073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ecisión"/>
          <p:cNvSpPr/>
          <p:nvPr/>
        </p:nvSpPr>
        <p:spPr>
          <a:xfrm>
            <a:off x="214282" y="2285998"/>
            <a:ext cx="3857652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5143504" y="2285998"/>
            <a:ext cx="3786214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14282" y="1571618"/>
            <a:ext cx="3857652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5143504" y="1571618"/>
            <a:ext cx="3786214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14282" y="3000378"/>
            <a:ext cx="3857652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143504" y="3000378"/>
            <a:ext cx="3786214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14282" y="3714758"/>
            <a:ext cx="3857652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143504" y="3714758"/>
            <a:ext cx="3786214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214282" y="857238"/>
            <a:ext cx="3857652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143504" y="857238"/>
            <a:ext cx="3786214" cy="642942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214282" y="214296"/>
            <a:ext cx="3857652" cy="571504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5143504" y="214296"/>
            <a:ext cx="3786214" cy="571504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214282" y="4429138"/>
            <a:ext cx="3857652" cy="500066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5143504" y="4429138"/>
            <a:ext cx="3786214" cy="500066"/>
          </a:xfrm>
          <a:prstGeom prst="flowChartDecision">
            <a:avLst/>
          </a:prstGeom>
          <a:gradFill flip="none" rotWithShape="1">
            <a:gsLst>
              <a:gs pos="84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214332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3399F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60495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3399FF">
                  <a:shade val="30000"/>
                  <a:satMod val="115000"/>
                </a:srgbClr>
              </a:gs>
              <a:gs pos="50000">
                <a:srgbClr val="3399FF">
                  <a:shade val="67500"/>
                  <a:satMod val="115000"/>
                </a:srgbClr>
              </a:gs>
              <a:gs pos="100000">
                <a:srgbClr val="33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2000"/>
                            </p:stCondLst>
                            <p:childTnLst>
                              <p:par>
                                <p:cTn id="47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8116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4000">
                <a:schemeClr val="accent6">
                  <a:lumMod val="50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2113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759389">
            <a:off x="4332172" y="-1451609"/>
            <a:ext cx="2681405" cy="6644914"/>
          </a:xfrm>
          <a:prstGeom prst="moon">
            <a:avLst>
              <a:gd name="adj" fmla="val 46954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094211" flipH="1">
            <a:off x="1543742" y="-949130"/>
            <a:ext cx="3037446" cy="579088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00206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094211" flipH="1">
            <a:off x="2002684" y="-79730"/>
            <a:ext cx="2697853" cy="4969797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759389">
            <a:off x="3916869" y="-180930"/>
            <a:ext cx="2771781" cy="5107046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FF66FF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094211" flipH="1">
            <a:off x="2343797" y="742137"/>
            <a:ext cx="2697853" cy="406341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321900">
            <a:off x="3366760" y="808533"/>
            <a:ext cx="2771781" cy="3937283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094211" flipH="1">
            <a:off x="2779176" y="1314904"/>
            <a:ext cx="2431666" cy="333398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21900">
            <a:off x="3485749" y="1530088"/>
            <a:ext cx="2182189" cy="3266680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FF66FF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chemeClr val="tx1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rait of young beautiful woman with long flying hair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>
            <a:off x="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>
            <a:off x="35715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71438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107153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142876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178591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214314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250029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285752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321467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357190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392905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428628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464343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500066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535781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71500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6072166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642938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6786546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714376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7500926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7858148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8215306" y="785800"/>
            <a:ext cx="285784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8858280" y="785800"/>
            <a:ext cx="285720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8501090" y="785800"/>
            <a:ext cx="357222" cy="3571900"/>
          </a:xfrm>
          <a:prstGeom prst="flowChartTerminator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654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643042" y="1042962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428728" y="1971656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571604" y="2900350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143108" y="257144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488" y="-242922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86182" y="-528674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14876" y="-457236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572132" y="-100046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286512" y="471458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715140" y="1328714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786578" y="2257408"/>
            <a:ext cx="914400" cy="857256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572264" y="3114664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00232" y="3757606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714612" y="4329110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571868" y="4686300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00562" y="4686300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357818" y="4400548"/>
            <a:ext cx="914400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72198" y="3900482"/>
            <a:ext cx="928694" cy="914400"/>
          </a:xfrm>
          <a:prstGeom prst="ellipse">
            <a:avLst/>
          </a:prstGeom>
          <a:gradFill flip="none" rotWithShape="1">
            <a:gsLst>
              <a:gs pos="86000">
                <a:srgbClr val="00206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190500" kx="-800400" algn="bl" rotWithShape="0">
              <a:schemeClr val="accent5">
                <a:lumMod val="40000"/>
                <a:lumOff val="60000"/>
                <a:alpha val="33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0"/>
            <a:ext cx="10215634" cy="6357982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000"/>
                            </p:stCondLst>
                            <p:childTnLst>
                              <p:par>
                                <p:cTn id="20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0000"/>
            </a:gs>
            <a:gs pos="50000">
              <a:srgbClr val="AADAC1">
                <a:shade val="67500"/>
                <a:satMod val="115000"/>
              </a:srgbClr>
            </a:gs>
            <a:gs pos="100000">
              <a:srgbClr val="AADAC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55574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211898">
            <a:off x="3410944" y="-290596"/>
            <a:ext cx="759903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20531819" flipV="1">
            <a:off x="4864793" y="-238625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178132">
            <a:off x="3131278" y="769666"/>
            <a:ext cx="827214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20464767" flipV="1">
            <a:off x="5095823" y="903971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464767" flipV="1">
            <a:off x="5354969" y="1893550"/>
            <a:ext cx="586978" cy="2183190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464767" flipV="1">
            <a:off x="5524451" y="2904236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178132">
            <a:off x="2863516" y="1917250"/>
            <a:ext cx="800008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178132">
            <a:off x="2759579" y="2781244"/>
            <a:ext cx="759903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178132">
            <a:off x="2545265" y="3781376"/>
            <a:ext cx="759903" cy="2099852"/>
          </a:xfrm>
          <a:prstGeom prst="parallelogram">
            <a:avLst>
              <a:gd name="adj" fmla="val 5517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3500000" sy="23000" kx="1200000" algn="br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464767" flipV="1">
            <a:off x="5595889" y="3761491"/>
            <a:ext cx="623709" cy="2012964"/>
          </a:xfrm>
          <a:prstGeom prst="parallelogram">
            <a:avLst>
              <a:gd name="adj" fmla="val 4776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outerShdw blurRad="76200" dir="18900000" sy="23000" kx="-1200000" algn="bl" rotWithShape="0">
              <a:schemeClr val="accent6">
                <a:lumMod val="7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785850" y="-428646"/>
            <a:ext cx="10215634" cy="6286544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A82E"/>
            </a:gs>
            <a:gs pos="50000">
              <a:srgbClr val="BF95DF">
                <a:shade val="67500"/>
                <a:satMod val="115000"/>
              </a:srgbClr>
            </a:gs>
            <a:gs pos="100000">
              <a:srgbClr val="BF95D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57525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4500562" cy="5143500"/>
          </a:xfrm>
          <a:prstGeom prst="moon">
            <a:avLst>
              <a:gd name="adj" fmla="val 23801"/>
            </a:avLst>
          </a:prstGeom>
          <a:gradFill flip="none" rotWithShape="1">
            <a:gsLst>
              <a:gs pos="49000">
                <a:srgbClr val="BF95DF">
                  <a:alpha val="51000"/>
                </a:srgbClr>
              </a:gs>
              <a:gs pos="50000">
                <a:srgbClr val="7AA82E">
                  <a:shade val="67500"/>
                  <a:satMod val="115000"/>
                </a:srgbClr>
              </a:gs>
              <a:gs pos="100000">
                <a:srgbClr val="7AA82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BB7FF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429122" y="0"/>
            <a:ext cx="4714933" cy="5143500"/>
          </a:xfrm>
          <a:prstGeom prst="moon">
            <a:avLst>
              <a:gd name="adj" fmla="val 20399"/>
            </a:avLst>
          </a:prstGeom>
          <a:gradFill flip="none" rotWithShape="1">
            <a:gsLst>
              <a:gs pos="49000">
                <a:srgbClr val="BF95DF">
                  <a:alpha val="51000"/>
                </a:srgbClr>
              </a:gs>
              <a:gs pos="50000">
                <a:srgbClr val="7AA82E">
                  <a:shade val="67500"/>
                  <a:satMod val="115000"/>
                </a:srgbClr>
              </a:gs>
              <a:gs pos="100000">
                <a:srgbClr val="7AA82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BB7FF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14414" y="0"/>
            <a:ext cx="3571900" cy="5143500"/>
          </a:xfrm>
          <a:prstGeom prst="moon">
            <a:avLst>
              <a:gd name="adj" fmla="val 26550"/>
            </a:avLst>
          </a:prstGeom>
          <a:gradFill flip="none" rotWithShape="1">
            <a:gsLst>
              <a:gs pos="49000">
                <a:srgbClr val="BF95DF">
                  <a:alpha val="51000"/>
                </a:srgbClr>
              </a:gs>
              <a:gs pos="50000">
                <a:srgbClr val="7AA82E">
                  <a:shade val="67500"/>
                  <a:satMod val="115000"/>
                </a:srgbClr>
              </a:gs>
              <a:gs pos="100000">
                <a:srgbClr val="7AA82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BB7FF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929056" y="0"/>
            <a:ext cx="4071983" cy="5143500"/>
          </a:xfrm>
          <a:prstGeom prst="moon">
            <a:avLst>
              <a:gd name="adj" fmla="val 25127"/>
            </a:avLst>
          </a:prstGeom>
          <a:gradFill flip="none" rotWithShape="1">
            <a:gsLst>
              <a:gs pos="49000">
                <a:srgbClr val="BF95DF">
                  <a:alpha val="51000"/>
                </a:srgbClr>
              </a:gs>
              <a:gs pos="50000">
                <a:srgbClr val="7AA82E">
                  <a:shade val="67500"/>
                  <a:satMod val="115000"/>
                </a:srgbClr>
              </a:gs>
              <a:gs pos="100000">
                <a:srgbClr val="7AA82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BB7FF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357422" y="-3760"/>
            <a:ext cx="2214578" cy="5075822"/>
          </a:xfrm>
          <a:prstGeom prst="moon">
            <a:avLst>
              <a:gd name="adj" fmla="val 44611"/>
            </a:avLst>
          </a:prstGeom>
          <a:gradFill flip="none" rotWithShape="1">
            <a:gsLst>
              <a:gs pos="49000">
                <a:srgbClr val="BF95DF">
                  <a:alpha val="51000"/>
                </a:srgbClr>
              </a:gs>
              <a:gs pos="50000">
                <a:srgbClr val="7AA82E">
                  <a:shade val="67500"/>
                  <a:satMod val="115000"/>
                </a:srgbClr>
              </a:gs>
              <a:gs pos="100000">
                <a:srgbClr val="7AA82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BB7FF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071934" y="0"/>
            <a:ext cx="2714644" cy="5143500"/>
          </a:xfrm>
          <a:prstGeom prst="moon">
            <a:avLst>
              <a:gd name="adj" fmla="val 38830"/>
            </a:avLst>
          </a:prstGeom>
          <a:gradFill flip="none" rotWithShape="1">
            <a:gsLst>
              <a:gs pos="49000">
                <a:srgbClr val="BF95DF">
                  <a:alpha val="51000"/>
                </a:srgbClr>
              </a:gs>
              <a:gs pos="50000">
                <a:srgbClr val="7AA82E">
                  <a:shade val="67500"/>
                  <a:satMod val="115000"/>
                </a:srgbClr>
              </a:gs>
              <a:gs pos="100000">
                <a:srgbClr val="7AA82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BB7FF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rgbClr val="FF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4701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643164"/>
            <a:ext cx="3786214" cy="3214710"/>
          </a:xfrm>
          <a:prstGeom prst="halfFrame">
            <a:avLst>
              <a:gd name="adj1" fmla="val 17185"/>
              <a:gd name="adj2" fmla="val 18532"/>
            </a:avLst>
          </a:prstGeom>
          <a:solidFill>
            <a:srgbClr val="FF33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857224" y="-642960"/>
            <a:ext cx="3786214" cy="3286124"/>
          </a:xfrm>
          <a:prstGeom prst="halfFrame">
            <a:avLst>
              <a:gd name="adj1" fmla="val 17052"/>
              <a:gd name="adj2" fmla="val 17001"/>
            </a:avLst>
          </a:prstGeom>
          <a:solidFill>
            <a:srgbClr val="FF33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893483" y="-893005"/>
            <a:ext cx="3286124" cy="3786214"/>
          </a:xfrm>
          <a:prstGeom prst="halfFrame">
            <a:avLst>
              <a:gd name="adj1" fmla="val 16320"/>
              <a:gd name="adj2" fmla="val 17001"/>
            </a:avLst>
          </a:prstGeom>
          <a:solidFill>
            <a:srgbClr val="FF33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142976" y="2357412"/>
            <a:ext cx="3214710" cy="3786214"/>
          </a:xfrm>
          <a:prstGeom prst="halfFrame">
            <a:avLst>
              <a:gd name="adj1" fmla="val 18040"/>
              <a:gd name="adj2" fmla="val 16025"/>
            </a:avLst>
          </a:prstGeom>
          <a:solidFill>
            <a:srgbClr val="FF33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1428728" y="-142918"/>
            <a:ext cx="2500330" cy="2071678"/>
          </a:xfrm>
          <a:prstGeom prst="halfFrame">
            <a:avLst>
              <a:gd name="adj1" fmla="val 25441"/>
              <a:gd name="adj2" fmla="val 24680"/>
            </a:avLst>
          </a:prstGeom>
          <a:solidFill>
            <a:srgbClr val="FF66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5357818" y="-357232"/>
            <a:ext cx="2286016" cy="2428892"/>
          </a:xfrm>
          <a:prstGeom prst="halfFrame">
            <a:avLst>
              <a:gd name="adj1" fmla="val 20531"/>
              <a:gd name="adj2" fmla="val 21212"/>
            </a:avLst>
          </a:prstGeom>
          <a:solidFill>
            <a:srgbClr val="FF66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1643042" y="3071792"/>
            <a:ext cx="2071702" cy="2500330"/>
          </a:xfrm>
          <a:prstGeom prst="halfFrame">
            <a:avLst>
              <a:gd name="adj1" fmla="val 25258"/>
              <a:gd name="adj2" fmla="val 24446"/>
            </a:avLst>
          </a:prstGeom>
          <a:solidFill>
            <a:srgbClr val="FF66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357818" y="3357544"/>
            <a:ext cx="2500330" cy="2000264"/>
          </a:xfrm>
          <a:prstGeom prst="halfFrame">
            <a:avLst>
              <a:gd name="adj1" fmla="val 26809"/>
              <a:gd name="adj2" fmla="val 24547"/>
            </a:avLst>
          </a:prstGeom>
          <a:solidFill>
            <a:srgbClr val="FF6600"/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43108" y="3857610"/>
            <a:ext cx="1071570" cy="1214446"/>
          </a:xfrm>
          <a:prstGeom prst="halfFrame">
            <a:avLst>
              <a:gd name="adj1" fmla="val 34240"/>
              <a:gd name="adj2" fmla="val 31183"/>
            </a:avLst>
          </a:prstGeom>
          <a:solidFill>
            <a:srgbClr val="FFC000"/>
          </a:solidFill>
          <a:ln w="3175">
            <a:solidFill>
              <a:srgbClr val="FF66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143108" y="214272"/>
            <a:ext cx="1143008" cy="1071570"/>
          </a:xfrm>
          <a:prstGeom prst="halfFrame">
            <a:avLst>
              <a:gd name="adj1" fmla="val 27687"/>
              <a:gd name="adj2" fmla="val 31417"/>
            </a:avLst>
          </a:prstGeom>
          <a:solidFill>
            <a:srgbClr val="FFC000"/>
          </a:solidFill>
          <a:ln w="3175">
            <a:solidFill>
              <a:srgbClr val="FF66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6000760" y="4000486"/>
            <a:ext cx="1285884" cy="1000132"/>
          </a:xfrm>
          <a:prstGeom prst="halfFrame">
            <a:avLst>
              <a:gd name="adj1" fmla="val 31621"/>
              <a:gd name="adj2" fmla="val 31765"/>
            </a:avLst>
          </a:prstGeom>
          <a:solidFill>
            <a:srgbClr val="FFC000"/>
          </a:solidFill>
          <a:ln w="3175">
            <a:solidFill>
              <a:srgbClr val="FF66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6000760" y="71396"/>
            <a:ext cx="1214446" cy="1357322"/>
          </a:xfrm>
          <a:prstGeom prst="halfFrame">
            <a:avLst>
              <a:gd name="adj1" fmla="val 28457"/>
              <a:gd name="adj2" fmla="val 29138"/>
            </a:avLst>
          </a:prstGeom>
          <a:solidFill>
            <a:srgbClr val="FFC000"/>
          </a:solidFill>
          <a:ln w="3175">
            <a:solidFill>
              <a:srgbClr val="FF66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785850" y="-714398"/>
            <a:ext cx="10215634" cy="6572296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33CC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9838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FF3CF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6906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59000">
                <a:schemeClr val="accent2">
                  <a:lumMod val="50000"/>
                </a:schemeClr>
              </a:gs>
              <a:gs pos="50000">
                <a:srgbClr val="AADAC1">
                  <a:shade val="67500"/>
                  <a:satMod val="115000"/>
                </a:srgbClr>
              </a:gs>
              <a:gs pos="100000">
                <a:srgbClr val="AADAC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42EA4">
                <a:shade val="67500"/>
                <a:satMod val="115000"/>
              </a:srgbClr>
            </a:gs>
            <a:gs pos="100000">
              <a:srgbClr val="A42EA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4806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42860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500018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928646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357306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64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3092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52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10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357538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86198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143356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71984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000644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357802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86430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215090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572248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00876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429488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858148" y="714362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33000">
                <a:srgbClr val="A42EA4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0473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5214942" y="-25047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860625">
            <a:off x="3417062" y="-11949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chemeClr val="bg1">
                  <a:alpha val="3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00011">
            <a:off x="3487904" y="2844976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chemeClr val="bg1">
                  <a:alpha val="37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66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66474">
            <a:off x="5338157" y="1312615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rgbClr val="06D4EA">
                  <a:shade val="30000"/>
                  <a:satMod val="115000"/>
                  <a:alpha val="37000"/>
                </a:srgbClr>
              </a:gs>
              <a:gs pos="50000">
                <a:srgbClr val="06D4EA">
                  <a:shade val="67500"/>
                  <a:satMod val="115000"/>
                </a:srgbClr>
              </a:gs>
              <a:gs pos="100000">
                <a:srgbClr val="06D4E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83944">
            <a:off x="4857704" y="2760987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47076">
            <a:off x="1697587" y="100936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420105">
            <a:off x="1345018" y="1462880"/>
            <a:ext cx="2357454" cy="2357454"/>
          </a:xfrm>
          <a:prstGeom prst="teardrop">
            <a:avLst/>
          </a:prstGeom>
          <a:gradFill flip="none" rotWithShape="1">
            <a:gsLst>
              <a:gs pos="63000">
                <a:schemeClr val="bg1">
                  <a:alpha val="37000"/>
                </a:scheme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000523">
            <a:off x="1920010" y="2537936"/>
            <a:ext cx="2357454" cy="2357454"/>
          </a:xfrm>
          <a:prstGeom prst="teardrop">
            <a:avLst/>
          </a:prstGeom>
          <a:gradFill flip="none" rotWithShape="1">
            <a:gsLst>
              <a:gs pos="66000">
                <a:schemeClr val="bg1">
                  <a:alpha val="37000"/>
                </a:schemeClr>
              </a:gs>
              <a:gs pos="50000">
                <a:srgbClr val="DBB7FF">
                  <a:shade val="67500"/>
                  <a:satMod val="115000"/>
                </a:srgbClr>
              </a:gs>
              <a:gs pos="100000">
                <a:srgbClr val="DBB7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BB7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9" presetClass="exit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9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5" grpId="7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7" grpId="7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8" grpId="7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9" grpId="7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rgbClr val="06D4EA">
                <a:shade val="67500"/>
                <a:satMod val="115000"/>
              </a:srgbClr>
            </a:gs>
            <a:gs pos="100000">
              <a:srgbClr val="06D4E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299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14282" y="2285998"/>
            <a:ext cx="3857652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5143504" y="2285998"/>
            <a:ext cx="3786214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14282" y="1571618"/>
            <a:ext cx="3857652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5143504" y="1571618"/>
            <a:ext cx="3786214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14282" y="3000378"/>
            <a:ext cx="3857652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143504" y="3000378"/>
            <a:ext cx="3786214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14282" y="3714758"/>
            <a:ext cx="3857652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143504" y="3714758"/>
            <a:ext cx="3786214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214282" y="857238"/>
            <a:ext cx="3857652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143504" y="857238"/>
            <a:ext cx="3786214" cy="642942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214282" y="214296"/>
            <a:ext cx="3857652" cy="571504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5143504" y="214296"/>
            <a:ext cx="3786214" cy="571504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214282" y="4429138"/>
            <a:ext cx="3857652" cy="500066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5143504" y="4429138"/>
            <a:ext cx="3786214" cy="500066"/>
          </a:xfrm>
          <a:prstGeom prst="flowChartDecisi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6D4E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8354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chemeClr val="accent5">
                  <a:lumMod val="50000"/>
                </a:schemeClr>
              </a:gs>
              <a:gs pos="50000">
                <a:srgbClr val="99CC00">
                  <a:shade val="67500"/>
                  <a:satMod val="115000"/>
                </a:srgbClr>
              </a:gs>
              <a:gs pos="100000">
                <a:srgbClr val="99CC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2000"/>
                            </p:stCondLst>
                            <p:childTnLst>
                              <p:par>
                                <p:cTn id="47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AD0799">
                <a:shade val="67500"/>
                <a:satMod val="115000"/>
              </a:srgbClr>
            </a:gs>
            <a:gs pos="100000">
              <a:srgbClr val="AD07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9360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759389">
            <a:off x="4332172" y="-1451609"/>
            <a:ext cx="2681405" cy="6644914"/>
          </a:xfrm>
          <a:prstGeom prst="moon">
            <a:avLst>
              <a:gd name="adj" fmla="val 46954"/>
            </a:avLst>
          </a:prstGeo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094211" flipH="1">
            <a:off x="1543742" y="-949130"/>
            <a:ext cx="3037446" cy="579088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094211" flipH="1">
            <a:off x="2002684" y="-79730"/>
            <a:ext cx="2697853" cy="4969797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AD0799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FF660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759389">
            <a:off x="3916869" y="-180930"/>
            <a:ext cx="2771781" cy="5107046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AD0799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FF660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094211" flipH="1">
            <a:off x="2343797" y="742137"/>
            <a:ext cx="2697853" cy="406341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321900">
            <a:off x="3366760" y="808533"/>
            <a:ext cx="2771781" cy="3937283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094211" flipH="1">
            <a:off x="2779176" y="1314904"/>
            <a:ext cx="2431666" cy="3333982"/>
          </a:xfrm>
          <a:prstGeom prst="moon">
            <a:avLst>
              <a:gd name="adj" fmla="val 42522"/>
            </a:avLst>
          </a:prstGeom>
          <a:gradFill flip="none" rotWithShape="1">
            <a:gsLst>
              <a:gs pos="0">
                <a:srgbClr val="AD0799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FF6600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321900">
            <a:off x="3485749" y="1530088"/>
            <a:ext cx="2182189" cy="3266680"/>
          </a:xfrm>
          <a:prstGeom prst="moon">
            <a:avLst>
              <a:gd name="adj" fmla="val 42289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chemeClr val="tx1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75657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AD07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 w="3175">
            <a:solidFill>
              <a:srgbClr val="AD0799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98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pic>
        <p:nvPicPr>
          <p:cNvPr id="12" name="11 Imagen" descr="g-gif-update (1)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20620377">
            <a:off x="5857236" y="3587232"/>
            <a:ext cx="1742018" cy="75352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85850" y="-428646"/>
            <a:ext cx="10215634" cy="6143668"/>
          </a:xfrm>
          <a:prstGeom prst="rect">
            <a:avLst/>
          </a:prstGeom>
          <a:gradFill flip="none" rotWithShape="1">
            <a:gsLst>
              <a:gs pos="33000">
                <a:srgbClr val="7030A0"/>
              </a:gs>
              <a:gs pos="50000">
                <a:srgbClr val="BF95DF">
                  <a:shade val="67500"/>
                  <a:satMod val="115000"/>
                </a:srgbClr>
              </a:gs>
              <a:gs pos="100000">
                <a:srgbClr val="BF95D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00"/>
                            </p:stCondLst>
                            <p:childTnLst>
                              <p:par>
                                <p:cTn id="18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196</cp:revision>
  <dcterms:created xsi:type="dcterms:W3CDTF">2019-01-29T16:11:08Z</dcterms:created>
  <dcterms:modified xsi:type="dcterms:W3CDTF">2019-01-30T16:54:12Z</dcterms:modified>
</cp:coreProperties>
</file>