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71" r:id="rId4"/>
    <p:sldId id="278" r:id="rId5"/>
    <p:sldId id="270" r:id="rId6"/>
    <p:sldId id="290" r:id="rId7"/>
    <p:sldId id="267" r:id="rId8"/>
    <p:sldId id="273" r:id="rId9"/>
    <p:sldId id="272" r:id="rId10"/>
    <p:sldId id="256" r:id="rId11"/>
    <p:sldId id="275" r:id="rId12"/>
    <p:sldId id="274" r:id="rId13"/>
    <p:sldId id="265" r:id="rId14"/>
    <p:sldId id="269" r:id="rId15"/>
    <p:sldId id="268" r:id="rId16"/>
    <p:sldId id="264" r:id="rId17"/>
    <p:sldId id="263" r:id="rId18"/>
    <p:sldId id="262" r:id="rId19"/>
    <p:sldId id="261" r:id="rId20"/>
    <p:sldId id="283" r:id="rId21"/>
    <p:sldId id="288" r:id="rId22"/>
    <p:sldId id="287" r:id="rId23"/>
    <p:sldId id="286" r:id="rId24"/>
    <p:sldId id="285" r:id="rId25"/>
    <p:sldId id="284" r:id="rId26"/>
    <p:sldId id="282" r:id="rId27"/>
    <p:sldId id="289" r:id="rId28"/>
    <p:sldId id="259" r:id="rId29"/>
    <p:sldId id="280" r:id="rId30"/>
    <p:sldId id="279" r:id="rId31"/>
    <p:sldId id="277" r:id="rId32"/>
    <p:sldId id="257" r:id="rId33"/>
    <p:sldId id="258" r:id="rId34"/>
    <p:sldId id="281" r:id="rId35"/>
    <p:sldId id="291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JfNDvzRNUCZ3pPRtMqC/w" hashData="/uMdxLWMBsZ/GLseB+Gt0VhCCM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FF92"/>
    <a:srgbClr val="5DE56D"/>
    <a:srgbClr val="7ABC32"/>
    <a:srgbClr val="004800"/>
    <a:srgbClr val="AC7F00"/>
    <a:srgbClr val="FFDD4B"/>
    <a:srgbClr val="FFCC00"/>
    <a:srgbClr val="007033"/>
    <a:srgbClr val="639729"/>
    <a:srgbClr val="6E2F9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849" autoAdjust="0"/>
    <p:restoredTop sz="94660"/>
  </p:normalViewPr>
  <p:slideViewPr>
    <p:cSldViewPr>
      <p:cViewPr>
        <p:scale>
          <a:sx n="50" d="100"/>
          <a:sy n="50" d="100"/>
        </p:scale>
        <p:origin x="-780" y="-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1831E-720D-42F7-AE28-A48BAA65AD9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F1358-3E5E-4000-A11B-F3A3874D9A3D}" type="datetimeFigureOut">
              <a:rPr lang="es-ES" smtClean="0"/>
              <a:pPr/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B8E85-2553-4D7A-B1FE-A348A5341D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D07EAE-FAB9-4CA2-98EC-0F9588C13C1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</p:spPr>
      </p:pic>
      <p:sp>
        <p:nvSpPr>
          <p:cNvPr id="29" name="28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24167"/>
            </a:avLst>
          </a:prstGeom>
          <a:gradFill flip="none" rotWithShape="1">
            <a:gsLst>
              <a:gs pos="0">
                <a:srgbClr val="4FFF92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flipH="1">
            <a:off x="0" y="0"/>
            <a:ext cx="4572000" cy="6858000"/>
          </a:xfrm>
          <a:prstGeom prst="moon">
            <a:avLst>
              <a:gd name="adj" fmla="val 25833"/>
            </a:avLst>
          </a:prstGeom>
          <a:gradFill flip="none" rotWithShape="1">
            <a:gsLst>
              <a:gs pos="0">
                <a:srgbClr val="4FFF92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Picture 26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92D05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7500958" y="357166"/>
            <a:ext cx="468117" cy="5910283"/>
          </a:xfrm>
          <a:prstGeom prst="rect">
            <a:avLst/>
          </a:prstGeom>
          <a:noFill/>
        </p:spPr>
      </p:pic>
      <p:pic>
        <p:nvPicPr>
          <p:cNvPr id="32" name="Picture 34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92D05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4357686" y="4786322"/>
            <a:ext cx="409575" cy="1343026"/>
          </a:xfrm>
          <a:prstGeom prst="rect">
            <a:avLst/>
          </a:prstGeom>
          <a:noFill/>
        </p:spPr>
      </p:pic>
      <p:pic>
        <p:nvPicPr>
          <p:cNvPr id="33" name="Picture 36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92D05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571472" y="2285992"/>
            <a:ext cx="628650" cy="2066925"/>
          </a:xfrm>
          <a:prstGeom prst="rect">
            <a:avLst/>
          </a:prstGeom>
          <a:noFill/>
        </p:spPr>
      </p:pic>
      <p:pic>
        <p:nvPicPr>
          <p:cNvPr id="34" name="Picture 38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92D05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1643042" y="785794"/>
            <a:ext cx="409575" cy="4962526"/>
          </a:xfrm>
          <a:prstGeom prst="rect">
            <a:avLst/>
          </a:prstGeom>
          <a:noFill/>
        </p:spPr>
      </p:pic>
      <p:pic>
        <p:nvPicPr>
          <p:cNvPr id="35" name="Picture 40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92D05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1714480" y="3643314"/>
            <a:ext cx="357190" cy="2381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sndAc>
      <p:stSnd loop="1">
        <p:snd r:embed="rId2" name="Mark Ronson - Uptown Fun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0" grpId="0" animBg="1"/>
      <p:bldP spid="3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97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E2F9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D4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D4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C7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D4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D4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E2F9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D4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C7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D4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C7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549828">
            <a:off x="1882691" y="4244379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</cp:revision>
  <dcterms:created xsi:type="dcterms:W3CDTF">2015-01-29T14:10:46Z</dcterms:created>
  <dcterms:modified xsi:type="dcterms:W3CDTF">2015-01-30T02:59:08Z</dcterms:modified>
</cp:coreProperties>
</file>