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302" r:id="rId35"/>
    <p:sldId id="301" r:id="rId36"/>
    <p:sldId id="300" r:id="rId37"/>
    <p:sldId id="299" r:id="rId38"/>
    <p:sldId id="298" r:id="rId39"/>
    <p:sldId id="297" r:id="rId40"/>
    <p:sldId id="296" r:id="rId41"/>
    <p:sldId id="295" r:id="rId42"/>
    <p:sldId id="294" r:id="rId43"/>
    <p:sldId id="293" r:id="rId44"/>
    <p:sldId id="292" r:id="rId45"/>
    <p:sldId id="303" r:id="rId46"/>
    <p:sldId id="260" r:id="rId47"/>
    <p:sldId id="304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FYNaidHv0xi0ZvliAN5tA==" hashData="Qlh1gUn5EC7Zb5fw9vgMEjzn2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740A2-2165-4EF2-B061-DC43AD0056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61268-45C7-4E60-9525-35F6C5A242A5}" type="datetimeFigureOut">
              <a:rPr lang="es-ES" smtClean="0"/>
              <a:pPr/>
              <a:t>18/06/2014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B0033-EB84-402E-A4A6-E6AA54B22F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F46BC9-A34F-411D-9FE9-48632B9E5D8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EMP2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5600" y="381000"/>
            <a:ext cx="8432800" cy="6096000"/>
          </a:xfrm>
          <a:prstGeom prst="rect">
            <a:avLst/>
          </a:prstGeom>
        </p:spPr>
      </p:pic>
      <p:pic>
        <p:nvPicPr>
          <p:cNvPr id="1026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1028" name="Picture 4" descr="http://es.bloggif.com/tmp/7bdbc8eb427b779bdcd110654be48d5e/text.gif?139264472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2636912"/>
            <a:ext cx="5050336" cy="1656184"/>
          </a:xfrm>
          <a:prstGeom prst="rect">
            <a:avLst/>
          </a:prstGeom>
          <a:noFill/>
        </p:spPr>
      </p:pic>
      <p:pic>
        <p:nvPicPr>
          <p:cNvPr id="1030" name="Picture 6" descr="http://es.bloggif.com/tmp/7bdbc8eb427b779bdcd110654be48d5e/text.gif?139264486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620688"/>
            <a:ext cx="3114675" cy="381001"/>
          </a:xfrm>
          <a:prstGeom prst="rect">
            <a:avLst/>
          </a:prstGeom>
          <a:noFill/>
        </p:spPr>
      </p:pic>
      <p:pic>
        <p:nvPicPr>
          <p:cNvPr id="1032" name="Picture 8" descr="http://es.bloggif.com/tmp/7bdbc8eb427b779bdcd110654be48d5e/text.gif?139264494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5949280"/>
            <a:ext cx="2600325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Ray Conniff &amp; Orchestra vale para pp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900" y="381000"/>
            <a:ext cx="8204200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11150"/>
            <a:ext cx="8128000" cy="62357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39952" cy="6858000"/>
          </a:xfrm>
          <a:prstGeom prst="rect">
            <a:avLst/>
          </a:prstGeom>
        </p:spPr>
      </p:pic>
      <p:pic>
        <p:nvPicPr>
          <p:cNvPr id="3" name="2 Imagen" descr="miniature-food-shay-aaron-1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0"/>
            <a:ext cx="4392488" cy="6858000"/>
          </a:xfrm>
          <a:prstGeom prst="rect">
            <a:avLst/>
          </a:prstGeom>
        </p:spPr>
      </p:pic>
      <p:pic>
        <p:nvPicPr>
          <p:cNvPr id="4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200008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312472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272016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428806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352928" cy="6858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47650"/>
            <a:ext cx="8352928" cy="63627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280920" cy="6597352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208912" cy="6453336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312472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312472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04664"/>
            <a:ext cx="8312472" cy="6408886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352928" cy="6858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52928" cy="6858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384480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6700"/>
            <a:ext cx="8312472" cy="63246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iniature-food-shay-aaron-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4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61950"/>
            <a:ext cx="8240464" cy="61341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312472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5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5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52928" cy="6858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ature-food-shay-aaron-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61950"/>
            <a:ext cx="8384480" cy="61341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4300"/>
            <a:ext cx="8240464" cy="66294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27000"/>
            <a:ext cx="8312472" cy="6604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"/>
            <a:ext cx="8240464" cy="67818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650" y="381000"/>
            <a:ext cx="8394700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yAaron_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34114" cy="6096000"/>
          </a:xfrm>
          <a:prstGeom prst="rect">
            <a:avLst/>
          </a:prstGeom>
        </p:spPr>
      </p:pic>
      <p:pic>
        <p:nvPicPr>
          <p:cNvPr id="3" name="Picture 2" descr="C:\Users\Usuario\Desktop\descargas\Nueva carpeta\R11 - Color Frame 1 - 2013 - 032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40</Words>
  <Application>Microsoft Office PowerPoint</Application>
  <PresentationFormat>Presentación en pantalla (4:3)</PresentationFormat>
  <Paragraphs>15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2014-02-17T13:23:26Z</dcterms:created>
  <dcterms:modified xsi:type="dcterms:W3CDTF">2014-06-18T21:10:19Z</dcterms:modified>
</cp:coreProperties>
</file>