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36" r:id="rId3"/>
    <p:sldId id="330" r:id="rId4"/>
    <p:sldId id="332" r:id="rId5"/>
    <p:sldId id="335" r:id="rId6"/>
    <p:sldId id="329" r:id="rId7"/>
    <p:sldId id="292" r:id="rId8"/>
    <p:sldId id="256" r:id="rId9"/>
    <p:sldId id="334" r:id="rId10"/>
    <p:sldId id="296" r:id="rId11"/>
    <p:sldId id="290" r:id="rId12"/>
    <p:sldId id="294" r:id="rId13"/>
    <p:sldId id="293" r:id="rId14"/>
    <p:sldId id="291" r:id="rId15"/>
    <p:sldId id="287" r:id="rId16"/>
    <p:sldId id="286" r:id="rId17"/>
    <p:sldId id="288" r:id="rId18"/>
    <p:sldId id="283" r:id="rId19"/>
    <p:sldId id="295" r:id="rId20"/>
    <p:sldId id="285" r:id="rId21"/>
    <p:sldId id="280" r:id="rId22"/>
    <p:sldId id="289" r:id="rId23"/>
    <p:sldId id="267" r:id="rId24"/>
    <p:sldId id="331" r:id="rId25"/>
    <p:sldId id="277" r:id="rId26"/>
    <p:sldId id="284" r:id="rId27"/>
    <p:sldId id="264" r:id="rId28"/>
    <p:sldId id="270" r:id="rId29"/>
    <p:sldId id="275" r:id="rId30"/>
    <p:sldId id="281" r:id="rId31"/>
    <p:sldId id="274" r:id="rId32"/>
    <p:sldId id="269" r:id="rId33"/>
    <p:sldId id="266" r:id="rId34"/>
    <p:sldId id="279" r:id="rId35"/>
    <p:sldId id="268" r:id="rId36"/>
    <p:sldId id="273" r:id="rId37"/>
    <p:sldId id="265" r:id="rId38"/>
    <p:sldId id="262" r:id="rId39"/>
    <p:sldId id="276" r:id="rId40"/>
    <p:sldId id="316" r:id="rId41"/>
    <p:sldId id="315" r:id="rId42"/>
    <p:sldId id="278" r:id="rId43"/>
    <p:sldId id="321" r:id="rId44"/>
    <p:sldId id="313" r:id="rId45"/>
    <p:sldId id="301" r:id="rId46"/>
    <p:sldId id="312" r:id="rId47"/>
    <p:sldId id="303" r:id="rId48"/>
    <p:sldId id="320" r:id="rId49"/>
    <p:sldId id="311" r:id="rId50"/>
    <p:sldId id="310" r:id="rId51"/>
    <p:sldId id="309" r:id="rId52"/>
    <p:sldId id="308" r:id="rId53"/>
    <p:sldId id="300" r:id="rId54"/>
    <p:sldId id="328" r:id="rId55"/>
    <p:sldId id="317" r:id="rId56"/>
    <p:sldId id="297" r:id="rId57"/>
    <p:sldId id="323" r:id="rId58"/>
    <p:sldId id="322" r:id="rId59"/>
    <p:sldId id="261" r:id="rId60"/>
    <p:sldId id="305" r:id="rId61"/>
    <p:sldId id="337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SMrbcj/1H3awnnda8sgrQ" hashData="u+PtmRgA9WgWhHLv3YUVyxZglm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0069"/>
    <a:srgbClr val="005400"/>
    <a:srgbClr val="006600"/>
    <a:srgbClr val="000099"/>
    <a:srgbClr val="D8D3BA"/>
    <a:srgbClr val="008600"/>
    <a:srgbClr val="A88000"/>
    <a:srgbClr val="AFA571"/>
    <a:srgbClr val="713605"/>
    <a:srgbClr val="54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88" autoAdjust="0"/>
    <p:restoredTop sz="94660"/>
  </p:normalViewPr>
  <p:slideViewPr>
    <p:cSldViewPr>
      <p:cViewPr>
        <p:scale>
          <a:sx n="50" d="100"/>
          <a:sy n="50" d="100"/>
        </p:scale>
        <p:origin x="-63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357B7-8458-43CC-A907-90B120F22784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E89AF-2D5B-4350-AD8A-D830D4A85A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DE89AF-2D5B-4350-AD8A-D830D4A85A34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96F93-807D-400D-96D4-7BDF245120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4ED2D-4CE8-4C84-AD1F-B427DBA5DFBF}" type="datetimeFigureOut">
              <a:rPr lang="es-ES" smtClean="0"/>
              <a:pPr/>
              <a:t>07/05/2014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9BFB5-EECA-4F81-9474-BAC23E9B0A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6850BC-BF8D-4B22-AB7D-7BFE056DB3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9.png"/><Relationship Id="rId7" Type="http://schemas.openxmlformats.org/officeDocument/2006/relationships/image" Target="../media/image8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214414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357298"/>
            <a:ext cx="1214414" cy="1357322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643182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000504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5429240"/>
            <a:ext cx="1214414" cy="1428760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143900" y="0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8143900" y="1357298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8143900" y="2643182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4000504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143900" y="5500702"/>
            <a:ext cx="1000100" cy="1357298"/>
          </a:xfrm>
          <a:prstGeom prst="rtTriangl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32 Imagen" descr="tumblr_m3uf4nvqhy1r2them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4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673582" y="285753"/>
            <a:ext cx="651155" cy="571479"/>
          </a:xfrm>
          <a:prstGeom prst="rect">
            <a:avLst/>
          </a:prstGeom>
          <a:noFill/>
        </p:spPr>
      </p:pic>
      <p:pic>
        <p:nvPicPr>
          <p:cNvPr id="35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786578" y="785794"/>
            <a:ext cx="380999" cy="519544"/>
          </a:xfrm>
          <a:prstGeom prst="rect">
            <a:avLst/>
          </a:prstGeom>
          <a:noFill/>
        </p:spPr>
      </p:pic>
      <p:pic>
        <p:nvPicPr>
          <p:cNvPr id="36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643702" y="1285860"/>
            <a:ext cx="681036" cy="637567"/>
          </a:xfrm>
          <a:prstGeom prst="rect">
            <a:avLst/>
          </a:prstGeom>
          <a:noFill/>
        </p:spPr>
      </p:pic>
      <p:pic>
        <p:nvPicPr>
          <p:cNvPr id="37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672041" y="1857365"/>
            <a:ext cx="466960" cy="571504"/>
          </a:xfrm>
          <a:prstGeom prst="rect">
            <a:avLst/>
          </a:prstGeom>
          <a:noFill/>
        </p:spPr>
      </p:pic>
      <p:pic>
        <p:nvPicPr>
          <p:cNvPr id="38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715140" y="2357430"/>
            <a:ext cx="523874" cy="583746"/>
          </a:xfrm>
          <a:prstGeom prst="rect">
            <a:avLst/>
          </a:prstGeom>
          <a:noFill/>
        </p:spPr>
      </p:pic>
      <p:pic>
        <p:nvPicPr>
          <p:cNvPr id="39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715140" y="2786058"/>
            <a:ext cx="471491" cy="642942"/>
          </a:xfrm>
          <a:prstGeom prst="rect">
            <a:avLst/>
          </a:prstGeom>
          <a:noFill/>
        </p:spPr>
      </p:pic>
      <p:pic>
        <p:nvPicPr>
          <p:cNvPr id="40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715140" y="3357562"/>
            <a:ext cx="524531" cy="571504"/>
          </a:xfrm>
          <a:prstGeom prst="rect">
            <a:avLst/>
          </a:prstGeom>
          <a:noFill/>
        </p:spPr>
      </p:pic>
      <p:pic>
        <p:nvPicPr>
          <p:cNvPr id="41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715140" y="3857629"/>
            <a:ext cx="571504" cy="640360"/>
          </a:xfrm>
          <a:prstGeom prst="rect">
            <a:avLst/>
          </a:prstGeom>
          <a:noFill/>
        </p:spPr>
      </p:pic>
      <p:pic>
        <p:nvPicPr>
          <p:cNvPr id="42" name="Picture 18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715140" y="4429132"/>
            <a:ext cx="500066" cy="577542"/>
          </a:xfrm>
          <a:prstGeom prst="rect">
            <a:avLst/>
          </a:prstGeom>
          <a:noFill/>
        </p:spPr>
      </p:pic>
      <p:pic>
        <p:nvPicPr>
          <p:cNvPr id="43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715140" y="4857760"/>
            <a:ext cx="428628" cy="584494"/>
          </a:xfrm>
          <a:prstGeom prst="rect">
            <a:avLst/>
          </a:prstGeom>
          <a:noFill/>
        </p:spPr>
      </p:pic>
      <p:pic>
        <p:nvPicPr>
          <p:cNvPr id="44" name="Picture 20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6649914" y="5429264"/>
            <a:ext cx="543549" cy="500066"/>
          </a:xfrm>
          <a:prstGeom prst="rect">
            <a:avLst/>
          </a:prstGeom>
          <a:noFill/>
        </p:spPr>
      </p:pic>
      <p:pic>
        <p:nvPicPr>
          <p:cNvPr id="45" name="Picture 22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721352" y="5857892"/>
            <a:ext cx="523856" cy="565765"/>
          </a:xfrm>
          <a:prstGeom prst="rect">
            <a:avLst/>
          </a:prstGeom>
          <a:noFill/>
        </p:spPr>
      </p:pic>
      <p:sp>
        <p:nvSpPr>
          <p:cNvPr id="46" name="45 Rectángulo"/>
          <p:cNvSpPr/>
          <p:nvPr/>
        </p:nvSpPr>
        <p:spPr>
          <a:xfrm>
            <a:off x="1285852" y="5929330"/>
            <a:ext cx="21755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4071934" y="32146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9" name="48 Imagen" descr="tumblr_m3uf4nvqhy1r2themo1_1280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3000">
    <p:sndAc>
      <p:stSnd loop="1">
        <p:snd r:embed="rId2" name="mimetizac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46" grpId="0"/>
      <p:bldP spid="4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zone_Campaign_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</p:pic>
      <p:sp>
        <p:nvSpPr>
          <p:cNvPr id="5" name="4 Lágrima"/>
          <p:cNvSpPr/>
          <p:nvPr/>
        </p:nvSpPr>
        <p:spPr>
          <a:xfrm>
            <a:off x="0" y="0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flipH="1">
            <a:off x="4500562" y="0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0" y="1285860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flipH="1">
            <a:off x="4500562" y="1285860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0" y="2571744"/>
            <a:ext cx="4500562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flipH="1">
            <a:off x="4500562" y="2571744"/>
            <a:ext cx="4643438" cy="4286256"/>
          </a:xfrm>
          <a:prstGeom prst="teardrop">
            <a:avLst/>
          </a:prstGeom>
          <a:gradFill flip="none" rotWithShape="1">
            <a:gsLst>
              <a:gs pos="57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3uf4qIAle1r2themo1_128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42976" y="0"/>
            <a:ext cx="67866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 rot="16200000" flipH="1" flipV="1">
            <a:off x="107140" y="-107139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 flipV="1">
            <a:off x="107140" y="607216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107153" y="1321583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107153" y="2035963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107140" y="2678943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107140" y="3393298"/>
            <a:ext cx="928694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07153" y="4107665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07153" y="4822045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400000" flipV="1">
            <a:off x="8036738" y="-107152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107153" y="5822178"/>
            <a:ext cx="928669" cy="1142975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5400000" flipV="1">
            <a:off x="8036738" y="535766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5400000" flipV="1">
            <a:off x="8036738" y="1178732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400000" flipV="1">
            <a:off x="8036738" y="189308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 flipV="1">
            <a:off x="8036738" y="260746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5400000" flipV="1">
            <a:off x="8036738" y="332184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5400000" flipV="1">
            <a:off x="8036738" y="403622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400000" flipV="1">
            <a:off x="8036738" y="475060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 flipV="1">
            <a:off x="8036738" y="5750738"/>
            <a:ext cx="1000110" cy="1214414"/>
          </a:xfrm>
          <a:prstGeom prst="diagStripe">
            <a:avLst>
              <a:gd name="adj" fmla="val 54976"/>
            </a:avLst>
          </a:prstGeom>
          <a:blipFill>
            <a:blip r:embed="rId4" cstate="print">
              <a:duotone>
                <a:prstClr val="black"/>
                <a:srgbClr val="D2006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art-03_130106778945.jpg_gallery_ma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282" y="0"/>
            <a:ext cx="69094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35703" y="532212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03" y="4822057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03" y="432199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03" y="389336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03" y="3393297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03" y="289323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03" y="2393165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03" y="189309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03" y="1464471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5703" y="964405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5703" y="46433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5703" y="-35703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5703" y="5822189"/>
            <a:ext cx="1000132" cy="1071538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072458" y="5286392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072458" y="4786326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072458" y="428626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072458" y="3857632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072458" y="3357566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8072458" y="285750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8072458" y="235743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072458" y="185736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072458" y="1428740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072458" y="92867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072458" y="42860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072458" y="-71434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072458" y="5786458"/>
            <a:ext cx="1000108" cy="1142976"/>
          </a:xfrm>
          <a:prstGeom prst="chevron">
            <a:avLst>
              <a:gd name="adj" fmla="val 67143"/>
            </a:avLst>
          </a:prstGeom>
          <a:solidFill>
            <a:schemeClr val="accent2">
              <a:lumMod val="60000"/>
              <a:lumOff val="40000"/>
            </a:schemeClr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dure-body-pain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4643438" cy="6858000"/>
          </a:xfrm>
          <a:prstGeom prst="parallelogram">
            <a:avLst>
              <a:gd name="adj" fmla="val 47975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4572000" cy="6858000"/>
          </a:xfrm>
          <a:prstGeom prst="parallelogram">
            <a:avLst>
              <a:gd name="adj" fmla="val 481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5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XDGsB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428736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928934"/>
            <a:ext cx="1071538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4572008"/>
            <a:ext cx="1214414" cy="2285992"/>
          </a:xfrm>
          <a:prstGeom prst="rtTriangle">
            <a:avLst/>
          </a:prstGeom>
          <a:gradFill flip="none" rotWithShape="1">
            <a:gsLst>
              <a:gs pos="62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8072462" y="4572008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8072462" y="2928934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072462" y="1214422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8072462" y="0"/>
            <a:ext cx="1071538" cy="2285992"/>
          </a:xfrm>
          <a:prstGeom prst="rtTriangle">
            <a:avLst/>
          </a:prstGeom>
          <a:gradFill flip="none" rotWithShape="1">
            <a:gsLst>
              <a:gs pos="61000">
                <a:schemeClr val="accent4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 w="3175">
            <a:solidFill>
              <a:schemeClr val="bg1">
                <a:lumMod val="50000"/>
                <a:lumOff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_sleepatwork__d4bf36767c3decd765d6ae98658b34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__sleepatwork__d4bf36767c3decd765d6ae98658b3428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__sleepatwork__d4bf36767c3decd765d6ae98658b3428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3uefu6Lry1r2them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607220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542926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478632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428625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64331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300037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428868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192880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128586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64294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0" y="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929586" y="607220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86" y="542926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929586" y="478632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7929586" y="4286256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929586" y="3643314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929586" y="300037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929586" y="2428868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929586" y="192880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7929586" y="128586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929586" y="642942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7929586" y="0"/>
            <a:ext cx="1214414" cy="785794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b27a_b5ca0d5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5400000">
            <a:off x="-214322" y="2071678"/>
            <a:ext cx="6858000" cy="271464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2459841" y="2112159"/>
            <a:ext cx="6858000" cy="2633682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071678" y="2071678"/>
            <a:ext cx="6858000" cy="271464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321975" y="2035975"/>
            <a:ext cx="6858000" cy="2786050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9_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7" name="16 Franja diagonal"/>
          <p:cNvSpPr/>
          <p:nvPr/>
        </p:nvSpPr>
        <p:spPr>
          <a:xfrm>
            <a:off x="8001024" y="0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0" y="0"/>
            <a:ext cx="1071538" cy="1785926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0" y="71435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0" y="1571612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0" y="2357430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H="1">
            <a:off x="0" y="321468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0" y="407196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H="1">
            <a:off x="0" y="4929198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8001024" y="78579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8001024" y="171448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8001024" y="2500306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>
            <a:off x="8001024" y="3357562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8001024" y="421481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>
            <a:off x="8001024" y="507207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  <p:bldP spid="21" grpId="2" animBg="1"/>
      <p:bldP spid="23" grpId="0" animBg="1"/>
      <p:bldP spid="23" grpId="2" animBg="1"/>
      <p:bldP spid="24" grpId="0" animBg="1"/>
      <p:bldP spid="24" grpId="2" animBg="1"/>
      <p:bldP spid="25" grpId="0" animBg="1"/>
      <p:bldP spid="25" grpId="2" animBg="1"/>
      <p:bldP spid="26" grpId="0" animBg="1"/>
      <p:bldP spid="26" grpId="2" animBg="1"/>
      <p:bldP spid="27" grpId="0" animBg="1"/>
      <p:bldP spid="27" grpId="2" animBg="1"/>
      <p:bldP spid="28" grpId="0" animBg="1"/>
      <p:bldP spid="28" grpId="2" animBg="1"/>
      <p:bldP spid="30" grpId="0" animBg="1"/>
      <p:bldP spid="30" grpId="2" animBg="1"/>
      <p:bldP spid="31" grpId="0" animBg="1"/>
      <p:bldP spid="31" grpId="2" animBg="1"/>
      <p:bldP spid="32" grpId="0" animBg="1"/>
      <p:bldP spid="32" grpId="2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f0a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00f0b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000f0b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0000f0a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947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_bp_45 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428623" y="492920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28623" y="442913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28623" y="392907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28623" y="350044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28623" y="300037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28623" y="250031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8623" y="200024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28623" y="150017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8623" y="107155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28623" y="57148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28623" y="7141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28623" y="-42862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28623" y="542926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15269" y="492920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15269" y="442913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715269" y="392907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715269" y="350044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15269" y="3000377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715269" y="250031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15269" y="200024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7715269" y="150017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15269" y="1071551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715269" y="571485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15269" y="7141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7715269" y="-428623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15269" y="5429269"/>
            <a:ext cx="1000108" cy="1857354"/>
          </a:xfrm>
          <a:prstGeom prst="chevron">
            <a:avLst>
              <a:gd name="adj" fmla="val 6714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8_6531886_26af0604b5e603cb378abe5c78abc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68_6531886_26af0604b5e603cb378abe5c78abc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6271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05685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7192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097192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3-WM-CLOO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364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5" name="24 Rectángulo"/>
          <p:cNvSpPr/>
          <p:nvPr/>
        </p:nvSpPr>
        <p:spPr>
          <a:xfrm>
            <a:off x="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57158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1438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071538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428760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50095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858116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1533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496" y="0"/>
            <a:ext cx="214314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929718" y="0"/>
            <a:ext cx="214282" cy="685800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zone_campaign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izone_campaign_b.jpg"/>
          <p:cNvPicPr>
            <a:picLocks noChangeAspect="1"/>
          </p:cNvPicPr>
          <p:nvPr/>
        </p:nvPicPr>
        <p:blipFill>
          <a:blip r:embed="rId2"/>
          <a:srcRect r="58698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aizone_campaign_b.jpg"/>
          <p:cNvPicPr>
            <a:picLocks noChangeAspect="1"/>
          </p:cNvPicPr>
          <p:nvPr/>
        </p:nvPicPr>
        <p:blipFill>
          <a:blip r:embed="rId2"/>
          <a:srcRect r="58698"/>
          <a:stretch>
            <a:fillRect/>
          </a:stretch>
        </p:blipFill>
        <p:spPr>
          <a:xfrm flipH="1">
            <a:off x="4500562" y="0"/>
            <a:ext cx="464343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c4941_e17257d9_XX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607220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542926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78632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428625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64331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00037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428868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192880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128586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64294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7929586" y="607220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929586" y="542926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86" y="478632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929586" y="4286256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7929586" y="3643314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929586" y="300037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929586" y="2428868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929586" y="192880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929586" y="128586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7929586" y="642942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929586" y="0"/>
            <a:ext cx="1214414" cy="785794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0826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90826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y-Ar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600">
              <a:alpha val="76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93_1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flipH="1">
            <a:off x="4571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28596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85786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163932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54680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903999" y="0"/>
            <a:ext cx="240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8000">
                  <a:shade val="67500"/>
                  <a:satMod val="115000"/>
                </a:srgbClr>
              </a:gs>
              <a:gs pos="100000">
                <a:srgbClr val="A880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65000"/>
                  <a:lumOff val="35000"/>
                </a:schemeClr>
              </a:gs>
              <a:gs pos="50000">
                <a:srgbClr val="D8D3BA">
                  <a:shade val="67500"/>
                  <a:satMod val="115000"/>
                </a:srgbClr>
              </a:gs>
              <a:gs pos="100000">
                <a:srgbClr val="D8D3B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a5192d29d1bdf6c41cebfc4b63e10f_w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8001024" y="0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57864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4572008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114298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335756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22145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0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9600000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001024" y="1071546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001024" y="22145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001024" y="335756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001024" y="4572032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001024" y="5786454"/>
            <a:ext cx="1142976" cy="1071546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/>
          <a:scene3d>
            <a:camera prst="orthographicFront">
              <a:rot lat="0" lon="12299999" rev="0"/>
            </a:camera>
            <a:lightRig rig="threePt" dir="t"/>
          </a:scene3d>
          <a:sp3d z="298450" extrusionH="234950">
            <a:bevelT w="558800" h="292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88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cilia-paredes-artiste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ecilia-paredes-artiste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8000">
                  <a:shade val="67500"/>
                  <a:satMod val="115000"/>
                </a:srgbClr>
              </a:gs>
              <a:gs pos="100000">
                <a:srgbClr val="A88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178579" y="5179247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79" y="4679181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79" y="417911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78579" y="3750487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79" y="3250421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79" y="275035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8579" y="225028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78579" y="175022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78579" y="1321595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78579" y="82152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79" y="32146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8579" y="-178579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78579" y="5679313"/>
            <a:ext cx="1000132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965301" y="5179235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965301" y="4679169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965301" y="417910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965301" y="3750475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965301" y="3250409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965301" y="275034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965301" y="2250277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7965301" y="175021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965301" y="1321583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965301" y="821517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965301" y="32145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7965301" y="-17859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965301" y="5679301"/>
            <a:ext cx="1000108" cy="1357290"/>
          </a:xfrm>
          <a:prstGeom prst="chevron">
            <a:avLst>
              <a:gd name="adj" fmla="val 67143"/>
            </a:avLst>
          </a:prstGeom>
          <a:solidFill>
            <a:srgbClr val="FFC000"/>
          </a:solidFill>
          <a:ln cmpd="dbl"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ntergrund_Bett_Schwarz_Weiss_035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928662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857388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786050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786214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71487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5643602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650082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7286676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8215338" y="0"/>
            <a:ext cx="928662" cy="9286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92866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178595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271461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57190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4500562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5429256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6357950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>
            <a:off x="7286644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>
            <a:off x="8215338" y="6000768"/>
            <a:ext cx="857224" cy="85723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mma-hack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1eb8df9e8ff3d73eb902f3e214dc5fc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Lágrima"/>
          <p:cNvSpPr/>
          <p:nvPr/>
        </p:nvSpPr>
        <p:spPr>
          <a:xfrm rot="188416">
            <a:off x="52789" y="44191"/>
            <a:ext cx="1661185" cy="1741861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7358084" y="-1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16">
            <a:off x="49132" y="1714677"/>
            <a:ext cx="1716255" cy="181155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416">
            <a:off x="45285" y="3544207"/>
            <a:ext cx="1644558" cy="169841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16">
            <a:off x="-52104" y="5141489"/>
            <a:ext cx="1699276" cy="1664319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7358081" y="1643049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7322346" y="3321858"/>
            <a:ext cx="185738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7358081" y="5072081"/>
            <a:ext cx="1785918" cy="1785920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-hack-art-02_130105667316.jpg_gallery_ma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Franja diagonal"/>
          <p:cNvSpPr/>
          <p:nvPr/>
        </p:nvSpPr>
        <p:spPr>
          <a:xfrm>
            <a:off x="8001024" y="0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0" y="0"/>
            <a:ext cx="1071538" cy="1785926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71435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0" y="1571612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0" y="2357430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0" y="321468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0" y="4071966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0" y="4929198"/>
            <a:ext cx="1071538" cy="1928802"/>
          </a:xfrm>
          <a:prstGeom prst="diagStripe">
            <a:avLst>
              <a:gd name="adj" fmla="val 68133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8001024" y="78579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8001024" y="171448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8001024" y="2500306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8001024" y="3357562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8001024" y="4214818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8001024" y="5072074"/>
            <a:ext cx="1142976" cy="1785926"/>
          </a:xfrm>
          <a:prstGeom prst="diagStripe">
            <a:avLst>
              <a:gd name="adj" fmla="val 70267"/>
            </a:avLst>
          </a:prstGeom>
          <a:solidFill>
            <a:schemeClr val="bg1">
              <a:lumMod val="75000"/>
              <a:lumOff val="25000"/>
            </a:schemeClr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ypainting-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938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 flipH="1">
            <a:off x="45719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28596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785786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163932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546809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03999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1214414" y="0"/>
            <a:ext cx="240001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7786710" y="0"/>
            <a:ext cx="240001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8D3B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mahackwallpaperjapanesefl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2864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714348" cy="6858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358214" y="0"/>
            <a:ext cx="785786" cy="6858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714348" cy="6858000"/>
          </a:xfrm>
          <a:prstGeom prst="rtTriangl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8429652" y="0"/>
            <a:ext cx="714348" cy="6858000"/>
          </a:xfrm>
          <a:prstGeom prst="rtTriangle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214338"/>
            <a:ext cx="9144000" cy="70866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44824"/>
            <a:ext cx="4572000" cy="6813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mmaHack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74" y="0"/>
            <a:ext cx="72196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114858" y="60441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14858" y="545728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14858" y="490118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114858" y="431427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114858" y="375818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114858" y="317126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114858" y="261517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114858" y="20996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114858" y="161506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114858" y="102815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114858" y="47205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114858" y="-11485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330196" y="60441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330196" y="545728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330196" y="490118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330196" y="431427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330196" y="375818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330196" y="317126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330196" y="2615172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330196" y="209969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330196" y="1615064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330196" y="1028150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330196" y="472056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330196" y="-114858"/>
            <a:ext cx="698946" cy="928662"/>
          </a:xfrm>
          <a:prstGeom prst="chevron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ody-painting-illusion-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5500702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4143380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714620"/>
            <a:ext cx="2143108" cy="1428736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428736"/>
            <a:ext cx="2143108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2143108" cy="1428736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143768" y="5500702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143768" y="4071942"/>
            <a:ext cx="2000232" cy="1500174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768" y="2571744"/>
            <a:ext cx="2000232" cy="1428760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143768" y="1285860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0"/>
            <a:ext cx="2000232" cy="1357298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8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e_Sant_Angelo_Roma_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onte_Sant_Angelo_Roma_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iszeb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oiszeb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u-boli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iu-boli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Bird-III.jpg_284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114858" y="60441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14858" y="545728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14858" y="490118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114858" y="431427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114858" y="375818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114858" y="317126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114858" y="261517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114858" y="20996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114858" y="161506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114858" y="102815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114858" y="47205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114858" y="-11485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330196" y="60441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330196" y="545728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330196" y="490118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330196" y="431427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330196" y="375818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330196" y="317126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330196" y="2615172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330196" y="209969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330196" y="1615064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330196" y="1028150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330196" y="472056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330196" y="-114858"/>
            <a:ext cx="698946" cy="928662"/>
          </a:xfrm>
          <a:prstGeom prst="chevron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13605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04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88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FA57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metismo_perfet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imetismo_perfet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fa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744" y="0"/>
            <a:ext cx="60945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5500702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4143380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714620"/>
            <a:ext cx="1500166" cy="1278365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1428736"/>
            <a:ext cx="1500166" cy="1214446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1500166" cy="1278365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715272" y="5500702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715272" y="4071942"/>
            <a:ext cx="1428728" cy="1500174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715272" y="2571744"/>
            <a:ext cx="1428728" cy="1428760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715272" y="1285860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715272" y="0"/>
            <a:ext cx="1428728" cy="1357298"/>
          </a:xfrm>
          <a:prstGeom prst="rtTriangl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siti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514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>
            <a:off x="8286776" y="0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230189"/>
            <a:ext cx="1071538" cy="1587488"/>
          </a:xfrm>
          <a:prstGeom prst="diagStripe">
            <a:avLst>
              <a:gd name="adj" fmla="val 69649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928670"/>
            <a:ext cx="1071538" cy="1714488"/>
          </a:xfrm>
          <a:prstGeom prst="diagStripe">
            <a:avLst>
              <a:gd name="adj" fmla="val 70940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785926"/>
            <a:ext cx="1071538" cy="1714488"/>
          </a:xfrm>
          <a:prstGeom prst="diagStripe">
            <a:avLst>
              <a:gd name="adj" fmla="val 72344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571744"/>
            <a:ext cx="1071538" cy="1714488"/>
          </a:xfrm>
          <a:prstGeom prst="diagStripe">
            <a:avLst>
              <a:gd name="adj" fmla="val 72343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3429000"/>
            <a:ext cx="1071538" cy="1714488"/>
          </a:xfrm>
          <a:prstGeom prst="diagStripe">
            <a:avLst>
              <a:gd name="adj" fmla="val 6953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4286280"/>
            <a:ext cx="1071538" cy="1714488"/>
          </a:xfrm>
          <a:prstGeom prst="diagStripe">
            <a:avLst>
              <a:gd name="adj" fmla="val 7374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5143512"/>
            <a:ext cx="1071538" cy="1714488"/>
          </a:xfrm>
          <a:prstGeom prst="diagStripe">
            <a:avLst>
              <a:gd name="adj" fmla="val 7374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8286776" y="785794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8286776" y="1714488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8286776" y="2500306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8286776" y="3357562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8286776" y="4214818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8286776" y="5072074"/>
            <a:ext cx="857224" cy="1857388"/>
          </a:xfrm>
          <a:prstGeom prst="diagStripe">
            <a:avLst>
              <a:gd name="adj" fmla="val 70267"/>
            </a:avLst>
          </a:prstGeom>
          <a:solidFill>
            <a:srgbClr val="C00000"/>
          </a:soli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wl on Bold Orchid-EmmaH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wl on Bold Orchid-EmmaH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8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20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1020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ed-Model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074" y="0"/>
            <a:ext cx="62418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364891" y="579416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4891" y="5207249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64891" y="4651155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4891" y="406424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891" y="3508147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64891" y="292123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64891" y="2365139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4891" y="184966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4891" y="136503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64891" y="778117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64891" y="222023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64891" y="-364891"/>
            <a:ext cx="698946" cy="1428728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8115882" y="582988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8115882" y="5242968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>
            <a:off x="8115882" y="4686874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>
            <a:off x="8115882" y="4099960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8115882" y="3543866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8115882" y="295695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8115882" y="2400858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8115882" y="188538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8115882" y="1400750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8115882" y="813836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8115882" y="25774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8115882" y="-329172"/>
            <a:ext cx="698946" cy="1357290"/>
          </a:xfrm>
          <a:prstGeom prst="chevron">
            <a:avLst/>
          </a:prstGeom>
          <a:gradFill>
            <a:gsLst>
              <a:gs pos="0">
                <a:srgbClr val="008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13605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hannes-Stoetter-Body-Painting-Champion-Tree-and-Roc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513" y="0"/>
            <a:ext cx="57289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Franja diagonal"/>
          <p:cNvSpPr/>
          <p:nvPr/>
        </p:nvSpPr>
        <p:spPr>
          <a:xfrm>
            <a:off x="7429520" y="0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0"/>
            <a:ext cx="1714480" cy="1785926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71435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571612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357430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321468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4071966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4929198"/>
            <a:ext cx="1714480" cy="1928802"/>
          </a:xfrm>
          <a:prstGeom prst="diagStripe">
            <a:avLst>
              <a:gd name="adj" fmla="val 68133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429520" y="785794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7429520" y="1714488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429520" y="2500306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7429520" y="3357562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7429520" y="4214818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7429520" y="5072074"/>
            <a:ext cx="1714480" cy="1785926"/>
          </a:xfrm>
          <a:prstGeom prst="diagStripe">
            <a:avLst>
              <a:gd name="adj" fmla="val 7026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23919">
            <a:off x="1731024" y="4735305"/>
            <a:ext cx="2343724" cy="1781176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17</Paragraphs>
  <Slides>60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95</cp:revision>
  <dcterms:created xsi:type="dcterms:W3CDTF">2014-05-06T15:04:52Z</dcterms:created>
  <dcterms:modified xsi:type="dcterms:W3CDTF">2014-05-07T15:32:54Z</dcterms:modified>
</cp:coreProperties>
</file>