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326" r:id="rId3"/>
    <p:sldId id="329" r:id="rId4"/>
    <p:sldId id="328" r:id="rId5"/>
    <p:sldId id="286" r:id="rId6"/>
    <p:sldId id="284" r:id="rId7"/>
    <p:sldId id="316" r:id="rId8"/>
    <p:sldId id="305" r:id="rId9"/>
    <p:sldId id="293" r:id="rId10"/>
    <p:sldId id="256" r:id="rId11"/>
    <p:sldId id="304" r:id="rId12"/>
    <p:sldId id="303" r:id="rId13"/>
    <p:sldId id="302" r:id="rId14"/>
    <p:sldId id="301" r:id="rId15"/>
    <p:sldId id="300" r:id="rId16"/>
    <p:sldId id="298" r:id="rId17"/>
    <p:sldId id="306" r:id="rId18"/>
    <p:sldId id="299" r:id="rId19"/>
    <p:sldId id="297" r:id="rId20"/>
    <p:sldId id="296" r:id="rId21"/>
    <p:sldId id="295" r:id="rId22"/>
    <p:sldId id="292" r:id="rId23"/>
    <p:sldId id="291" r:id="rId24"/>
    <p:sldId id="289" r:id="rId25"/>
    <p:sldId id="288" r:id="rId26"/>
    <p:sldId id="285" r:id="rId27"/>
    <p:sldId id="287" r:id="rId28"/>
    <p:sldId id="283" r:id="rId29"/>
    <p:sldId id="282" r:id="rId30"/>
    <p:sldId id="280" r:id="rId31"/>
    <p:sldId id="279" r:id="rId32"/>
    <p:sldId id="278" r:id="rId33"/>
    <p:sldId id="290" r:id="rId34"/>
    <p:sldId id="277" r:id="rId35"/>
    <p:sldId id="319" r:id="rId36"/>
    <p:sldId id="268" r:id="rId37"/>
    <p:sldId id="266" r:id="rId38"/>
    <p:sldId id="265" r:id="rId39"/>
    <p:sldId id="264" r:id="rId40"/>
    <p:sldId id="262" r:id="rId41"/>
    <p:sldId id="318" r:id="rId42"/>
    <p:sldId id="317" r:id="rId43"/>
    <p:sldId id="330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giXdy7/IpOI+d5XU8rt3A" hashData="j/UVwhUdKyQ4YhyH6yxJ5vaLr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4274B0"/>
    <a:srgbClr val="CC9900"/>
    <a:srgbClr val="A0A496"/>
    <a:srgbClr val="F8F3D8"/>
    <a:srgbClr val="E5D2AD"/>
    <a:srgbClr val="9485EB"/>
    <a:srgbClr val="D6BBEB"/>
    <a:srgbClr val="673105"/>
    <a:srgbClr val="8A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80" autoAdjust="0"/>
    <p:restoredTop sz="94640" autoAdjust="0"/>
  </p:normalViewPr>
  <p:slideViewPr>
    <p:cSldViewPr>
      <p:cViewPr>
        <p:scale>
          <a:sx n="60" d="100"/>
          <a:sy n="60" d="100"/>
        </p:scale>
        <p:origin x="-306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08039-DEB9-4A81-A983-6FC93C16996D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785B9-FB55-4376-A62B-31FEEDE3E2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6C017-945F-48D2-B191-71415F12227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A26CF-0B0E-4AE0-8814-4A4AD325E025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2A5D4-6EBB-40F3-871F-F72A5CE5E3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6BB788-8CA7-4DED-BC67-0FD65E145D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-68283-1214596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3" name="22 Imagen" descr="post-68283-1214596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4" name="23 Imagen" descr="post-68283-12145960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20" name="19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solidFill>
            <a:srgbClr val="583B1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solidFill>
            <a:srgbClr val="583B1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1571604" y="6215082"/>
            <a:ext cx="35004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</a:t>
            </a:r>
            <a:r>
              <a:rPr lang="es-ES" sz="16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Jaz-Pac</a:t>
            </a:r>
            <a:endParaRPr lang="es-ES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8" name="17 Imagen" descr="cooltext1068665316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28596" y="357166"/>
            <a:ext cx="714380" cy="6215106"/>
          </a:xfrm>
          <a:prstGeom prst="rect">
            <a:avLst/>
          </a:prstGeom>
        </p:spPr>
      </p:pic>
      <p:pic>
        <p:nvPicPr>
          <p:cNvPr id="19" name="18 Imagen" descr="cooltext1068665714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8072462" y="1142984"/>
            <a:ext cx="658859" cy="4804602"/>
          </a:xfrm>
          <a:prstGeom prst="rect">
            <a:avLst/>
          </a:prstGeom>
        </p:spPr>
      </p:pic>
      <p:pic>
        <p:nvPicPr>
          <p:cNvPr id="28" name="27 Imagen" descr="cooltext1068665316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28596" y="357166"/>
            <a:ext cx="714380" cy="6215106"/>
          </a:xfrm>
          <a:prstGeom prst="rect">
            <a:avLst/>
          </a:prstGeom>
        </p:spPr>
      </p:pic>
      <p:pic>
        <p:nvPicPr>
          <p:cNvPr id="31" name="30 Imagen" descr="cooltext1068665714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8072462" y="1142984"/>
            <a:ext cx="658859" cy="480460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  <p:sndAc>
      <p:stSnd loop="1">
        <p:snd r:embed="rId2" name="La Bouche - Meg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28596" y="714356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/>
          </a:p>
        </p:txBody>
      </p:sp>
      <p:pic>
        <p:nvPicPr>
          <p:cNvPr id="9" name="8 Imagen" descr="f8db2d6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0098" y="-1357346"/>
            <a:ext cx="10072758" cy="821534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00034" y="357166"/>
            <a:ext cx="8286808" cy="49552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oadway" pitchFamily="82" charset="0"/>
              </a:rPr>
              <a:t>El mimetismo </a:t>
            </a:r>
          </a:p>
          <a:p>
            <a:endParaRPr lang="es-ES" sz="2000" b="1" dirty="0" smtClean="0">
              <a:ln>
                <a:solidFill>
                  <a:schemeClr val="tx1"/>
                </a:solidFill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 Narrow" pitchFamily="34" charset="0"/>
            </a:endParaRP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Es el arte de imitar, de asemejarse a las cosas de su alrededor, en muchos casos comparable al camuflaje.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Aunque el mimetismo es una de las formas de manifestación y supervivencia de ciertos animales, hoy en día de igual forma se ha convertido en una forma de expresión artística en el ser humano.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La </a:t>
            </a:r>
            <a:r>
              <a:rPr lang="es-E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cripsis</a:t>
            </a: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 o camuflaje, es una de las formas más comunes de definir al mimetismo, aunque en esencia sean diferentes, ya que el camuflaje busca engañar y el mimetismo busca asemejarse a su entorno de vida.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Narrow" pitchFamily="34" charset="0"/>
              </a:rPr>
              <a:t>La forma de expresión del ser humano en el arte del mimetismo es conocido como mimetismo visual, es decir, se busca incorporarse y lograr pasar desapercibido entre objetos de la vida cotidiana.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 </a:t>
            </a:r>
          </a:p>
          <a:p>
            <a:endParaRPr lang="es-ES" sz="2000" b="1" dirty="0">
              <a:ln>
                <a:solidFill>
                  <a:schemeClr val="tx1"/>
                </a:solidFill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4C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g1.jpg"/>
          <p:cNvPicPr>
            <a:picLocks noGrp="1" noChangeAspect="1"/>
          </p:cNvPicPr>
          <p:nvPr>
            <p:ph idx="1"/>
          </p:nvPr>
        </p:nvPicPr>
        <p:blipFill>
          <a:blip r:embed="rId2"/>
          <a:srcRect t="12499" b="12500"/>
          <a:stretch>
            <a:fillRect/>
          </a:stretch>
        </p:blipFill>
        <p:spPr>
          <a:xfrm>
            <a:off x="0" y="857232"/>
            <a:ext cx="9144000" cy="514353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00768"/>
            <a:ext cx="364958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ARTISTA :  LAILA  PREGIZER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57818" y="6000768"/>
            <a:ext cx="36572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MODELO  DE  SUS  TRABAJOS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7" name="3 Marcador de contenido" descr="hg1.jpg"/>
          <p:cNvPicPr>
            <a:picLocks noChangeAspect="1"/>
          </p:cNvPicPr>
          <p:nvPr/>
        </p:nvPicPr>
        <p:blipFill>
          <a:blip r:embed="rId2"/>
          <a:srcRect t="12499" b="12500"/>
          <a:stretch>
            <a:fillRect/>
          </a:stretch>
        </p:blipFill>
        <p:spPr>
          <a:xfrm>
            <a:off x="0" y="857232"/>
            <a:ext cx="9144000" cy="51435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3 Marcador de contenido" descr="hg1.jpg"/>
          <p:cNvPicPr>
            <a:picLocks noChangeAspect="1"/>
          </p:cNvPicPr>
          <p:nvPr/>
        </p:nvPicPr>
        <p:blipFill>
          <a:blip r:embed="rId2"/>
          <a:srcRect t="12499" b="12500"/>
          <a:stretch>
            <a:fillRect/>
          </a:stretch>
        </p:blipFill>
        <p:spPr>
          <a:xfrm>
            <a:off x="0" y="857232"/>
            <a:ext cx="9144000" cy="51435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VH_FBM_Bodypainting_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VH_FBM_Bodypainting_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VH_FBM_Bodypainting_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5D2A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108_63691210_128379239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550108_63691210_128379239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550108_63691210_128379239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550108_63691210_128379239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jk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jk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.jpgjk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786710" y="-857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64231"/>
            <a:ext cx="9144000" cy="732223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464232"/>
            <a:ext cx="9144000" cy="7322232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286652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286652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28665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f3cddb4bdacb8afb27c31fcddd509dc-d3jwu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</p:spPr>
      </p:pic>
      <p:pic>
        <p:nvPicPr>
          <p:cNvPr id="6" name="5 Imagen" descr="9f3cddb4bdacb8afb27c31fcddd509dc-d3jwu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</p:spPr>
      </p:pic>
      <p:pic>
        <p:nvPicPr>
          <p:cNvPr id="7" name="6 Imagen" descr="9f3cddb4bdacb8afb27c31fcddd509dc-d3jwu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8802bff477954108df2dfeb85e6583-d30xe2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8802bff477954108df2dfeb85e6583-d30xe2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857" y="31532"/>
            <a:ext cx="9144000" cy="6858000"/>
          </a:xfrm>
          <a:prstGeom prst="rect">
            <a:avLst/>
          </a:prstGeom>
        </p:spPr>
      </p:pic>
      <p:pic>
        <p:nvPicPr>
          <p:cNvPr id="7" name="6 Imagen" descr="208802bff477954108df2dfeb85e6583-d30xe2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1221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6" name="5 Imagen" descr="21221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7" name="6 Imagen" descr="21221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8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98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798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3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33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33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4900_12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  <p:pic>
        <p:nvPicPr>
          <p:cNvPr id="5" name="4 Imagen" descr="3284900_12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pic>
        <p:nvPicPr>
          <p:cNvPr id="6" name="5 Imagen" descr="3284900_12_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5" name="4 Imagen" descr="4.jpg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6" name="5 Imagen" descr="4.jpg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78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1"/>
          </a:xfrm>
          <a:prstGeom prst="rect">
            <a:avLst/>
          </a:prstGeom>
        </p:spPr>
      </p:pic>
      <p:pic>
        <p:nvPicPr>
          <p:cNvPr id="5" name="4 Imagen" descr="14478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1"/>
          </a:xfrm>
          <a:prstGeom prst="rect">
            <a:avLst/>
          </a:prstGeom>
        </p:spPr>
      </p:pic>
      <p:pic>
        <p:nvPicPr>
          <p:cNvPr id="6" name="5 Imagen" descr="14478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6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66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766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081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7081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7081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0744158met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50744158met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50744158met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omy_old_cherry_trees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bloomy_old_cherry_trees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6" name="5 Imagen" descr="bloomy_old_cherry_trees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7A7C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eath-of-the-blue-rocks-a2452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breath-of-the-blue-rocks-a2452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reath-of-the-blue-rocks-a2452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iry_water_by_lailapregizer-d2m6q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airy_water_by_lailapregizer-d2m6q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airy_water_by_lailapregizer-d2m6q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man_wood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uman_wood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uman_wood_by_Metamorphosi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ving-lava-cave-a25300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living-lava-cave-a25300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living-lava-cave-a25300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living-lava-cave-a25300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nub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anub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janub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anub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oswellen-a29127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5" name="4 Imagen" descr="Mooswellen-a29127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6" name="5 Imagen" descr="Mooswellen-a29127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7" name="6 Imagen" descr="Mooswellen-a291278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erosen-a17953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887"/>
            <a:ext cx="9144000" cy="6785113"/>
          </a:xfrm>
          <a:prstGeom prst="rect">
            <a:avLst/>
          </a:prstGeom>
        </p:spPr>
      </p:pic>
      <p:pic>
        <p:nvPicPr>
          <p:cNvPr id="5" name="4 Imagen" descr="seerosen-a17953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eerosen-a17953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eerosen-a17953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we-schmida-laila-pregizer-bodypainting-joerg-duesterwald-verlag-weingart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uwe-schmida-laila-pregizer-bodypainting-joerg-duesterwald-verlag-weingart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uwe-schmida-laila-pregizer-bodypainting-joerg-duesterwald-verlag-weingart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7" name="6 Imagen" descr="uwe-schmida-laila-pregizer-bodypainting-joerg-duesterwald-verlag-weingart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we-schmida-laila-pregizer-bodypainting-joerg-duesterwald-verlag-weingarten.jp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we-schmida-laila-pregizer-bodypainting-joerg-duesterwald-verlag-weingarten.jp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we-schmida-laila-pregizer-bodypainting-joerg-duesterwald-verlag-weingarten.jp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uwe-schmida-laila-pregizer-bodypainting-joerg-duesterwald-verlag-weingarten.jp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500559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 rot="3256073">
            <a:off x="378819" y="5891717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256073">
            <a:off x="1221149" y="5891718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256073">
            <a:off x="2236207" y="5891715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3256073">
            <a:off x="3078537" y="5891716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3256073">
            <a:off x="4022156" y="5891717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3256073">
            <a:off x="4864486" y="5891718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en L"/>
          <p:cNvSpPr/>
          <p:nvPr/>
        </p:nvSpPr>
        <p:spPr>
          <a:xfrm rot="3256073">
            <a:off x="5879544" y="5891715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en L"/>
          <p:cNvSpPr/>
          <p:nvPr/>
        </p:nvSpPr>
        <p:spPr>
          <a:xfrm rot="3256073">
            <a:off x="6721874" y="5891716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Forma en L"/>
          <p:cNvSpPr/>
          <p:nvPr/>
        </p:nvSpPr>
        <p:spPr>
          <a:xfrm rot="3256073">
            <a:off x="7578494" y="5894108"/>
            <a:ext cx="843436" cy="784799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Forma en L"/>
          <p:cNvSpPr/>
          <p:nvPr/>
        </p:nvSpPr>
        <p:spPr>
          <a:xfrm rot="3256073">
            <a:off x="8278738" y="5866525"/>
            <a:ext cx="943146" cy="768528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Forma en L"/>
          <p:cNvSpPr/>
          <p:nvPr/>
        </p:nvSpPr>
        <p:spPr>
          <a:xfrm rot="3256073">
            <a:off x="185182" y="248139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Forma en L"/>
          <p:cNvSpPr/>
          <p:nvPr/>
        </p:nvSpPr>
        <p:spPr>
          <a:xfrm rot="3256073">
            <a:off x="1027512" y="248140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Forma en L"/>
          <p:cNvSpPr/>
          <p:nvPr/>
        </p:nvSpPr>
        <p:spPr>
          <a:xfrm rot="3256073">
            <a:off x="2042570" y="248137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Forma en L"/>
          <p:cNvSpPr/>
          <p:nvPr/>
        </p:nvSpPr>
        <p:spPr>
          <a:xfrm rot="3256073">
            <a:off x="2884900" y="248138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Forma en L"/>
          <p:cNvSpPr/>
          <p:nvPr/>
        </p:nvSpPr>
        <p:spPr>
          <a:xfrm rot="3256073">
            <a:off x="3828519" y="248139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Forma en L"/>
          <p:cNvSpPr/>
          <p:nvPr/>
        </p:nvSpPr>
        <p:spPr>
          <a:xfrm rot="3256073">
            <a:off x="4670849" y="248140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Forma en L"/>
          <p:cNvSpPr/>
          <p:nvPr/>
        </p:nvSpPr>
        <p:spPr>
          <a:xfrm rot="3256073">
            <a:off x="5685907" y="248137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Forma en L"/>
          <p:cNvSpPr/>
          <p:nvPr/>
        </p:nvSpPr>
        <p:spPr>
          <a:xfrm rot="3256073">
            <a:off x="6528237" y="248138"/>
            <a:ext cx="830723" cy="794334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Forma en L"/>
          <p:cNvSpPr/>
          <p:nvPr/>
        </p:nvSpPr>
        <p:spPr>
          <a:xfrm rot="3256073">
            <a:off x="7384857" y="250530"/>
            <a:ext cx="843436" cy="784799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Forma en L"/>
          <p:cNvSpPr/>
          <p:nvPr/>
        </p:nvSpPr>
        <p:spPr>
          <a:xfrm rot="3256073">
            <a:off x="8085101" y="222947"/>
            <a:ext cx="943146" cy="768528"/>
          </a:xfrm>
          <a:prstGeom prst="corne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34 Imagen" descr="v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500594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414d90a83a7461f289abe78d7a36e1-d4o01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5" y="0"/>
            <a:ext cx="9103865" cy="6858000"/>
          </a:xfrm>
          <a:prstGeom prst="rect">
            <a:avLst/>
          </a:prstGeom>
        </p:spPr>
      </p:pic>
      <p:pic>
        <p:nvPicPr>
          <p:cNvPr id="5" name="4 Imagen" descr="ef414d90a83a7461f289abe78d7a36e1-d4o01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5" cy="6858000"/>
          </a:xfrm>
          <a:prstGeom prst="rect">
            <a:avLst/>
          </a:prstGeom>
        </p:spPr>
      </p:pic>
      <p:pic>
        <p:nvPicPr>
          <p:cNvPr id="6" name="5 Imagen" descr="ef414d90a83a7461f289abe78d7a36e1-d4o01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5" cy="6858000"/>
          </a:xfrm>
          <a:prstGeom prst="rect">
            <a:avLst/>
          </a:prstGeom>
        </p:spPr>
      </p:pic>
      <p:pic>
        <p:nvPicPr>
          <p:cNvPr id="7" name="6 Imagen" descr="ef414d90a83a7461f289abe78d7a36e1-d4o01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5" y="0"/>
            <a:ext cx="910386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rk-promember0000005557-66D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3467"/>
          </a:xfrm>
          <a:prstGeom prst="rect">
            <a:avLst/>
          </a:prstGeom>
        </p:spPr>
      </p:pic>
      <p:pic>
        <p:nvPicPr>
          <p:cNvPr id="5" name="4 Imagen" descr="work-promember0000005557-66D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</p:spPr>
      </p:pic>
      <p:pic>
        <p:nvPicPr>
          <p:cNvPr id="6" name="5 Imagen" descr="work-promember0000005557-66D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3467"/>
          </a:xfrm>
          <a:prstGeom prst="rect">
            <a:avLst/>
          </a:prstGeom>
        </p:spPr>
      </p:pic>
      <p:pic>
        <p:nvPicPr>
          <p:cNvPr id="7" name="6 Imagen" descr="work-promember0000005557-66D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33"/>
            <a:ext cx="9144000" cy="68334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dure-body-pain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571604" y="3214686"/>
            <a:ext cx="3214710" cy="3286148"/>
          </a:xfrm>
          <a:prstGeom prst="teardrop">
            <a:avLst/>
          </a:prstGeom>
          <a:gradFill flip="none" rotWithShape="1">
            <a:gsLst>
              <a:gs pos="4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102463">
            <a:off x="1382925" y="100295"/>
            <a:ext cx="3214710" cy="3286148"/>
          </a:xfrm>
          <a:prstGeom prst="teardrop">
            <a:avLst/>
          </a:prstGeom>
          <a:gradFill flip="none" rotWithShape="1">
            <a:gsLst>
              <a:gs pos="4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 flipV="1">
            <a:off x="4791957" y="-5642"/>
            <a:ext cx="3214710" cy="3368871"/>
          </a:xfrm>
          <a:prstGeom prst="teardrop">
            <a:avLst/>
          </a:prstGeom>
          <a:gradFill flip="none" rotWithShape="1">
            <a:gsLst>
              <a:gs pos="4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309884" flipV="1">
            <a:off x="4717082" y="3007108"/>
            <a:ext cx="3247855" cy="3279626"/>
          </a:xfrm>
          <a:prstGeom prst="teardrop">
            <a:avLst/>
          </a:prstGeom>
          <a:gradFill flip="none" rotWithShape="1">
            <a:gsLst>
              <a:gs pos="4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02463">
            <a:off x="2510309" y="966493"/>
            <a:ext cx="2245828" cy="2366325"/>
          </a:xfrm>
          <a:prstGeom prst="teardrop">
            <a:avLst/>
          </a:prstGeom>
          <a:gradFill flip="none" rotWithShape="1">
            <a:gsLst>
              <a:gs pos="3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 flipV="1">
            <a:off x="4741060" y="831048"/>
            <a:ext cx="2295563" cy="2347931"/>
          </a:xfrm>
          <a:prstGeom prst="teardrop">
            <a:avLst/>
          </a:prstGeom>
          <a:gradFill flip="none" rotWithShape="1">
            <a:gsLst>
              <a:gs pos="46000">
                <a:srgbClr val="DDEBCF">
                  <a:alpha val="1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2357422" y="3143248"/>
            <a:ext cx="2509854" cy="2428892"/>
          </a:xfrm>
          <a:prstGeom prst="teardrop">
            <a:avLst/>
          </a:prstGeom>
          <a:gradFill flip="none" rotWithShape="1">
            <a:gsLst>
              <a:gs pos="35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309884" flipV="1">
            <a:off x="4938275" y="2939877"/>
            <a:ext cx="2329758" cy="2305359"/>
          </a:xfrm>
          <a:prstGeom prst="teardrop">
            <a:avLst/>
          </a:prstGeom>
          <a:gradFill flip="none" rotWithShape="1">
            <a:gsLst>
              <a:gs pos="36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23_63691212_1283792429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1297550023_63691212_1283792429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1297550023_63691212_1283792429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7" name="6 Imagen" descr="1297550023_63691212_1283792429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46_63691214_1283792490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550046_63691214_1283792490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550046_63691214_1283792490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550046_63691214_1283792490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47_63700606_1283804453_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550047_63700606_1283804453_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550047_63700606_1283804453_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550047_63700606_1283804453_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53_63700600_1283804314_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550053_63700600_1283804314_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550053_63700600_1283804314_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550053_63700600_1283804314_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71_63691226_1283792663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297550071_63691226_1283792663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1297550071_63691226_1283792663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1297550071_63691226_1283792663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485E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72_63691618_1283793240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7550072_63691618_1283793240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7550072_63691618_1283793240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550072_63691618_1283793240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50088_63691220_1283792558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8125"/>
          </a:xfrm>
          <a:prstGeom prst="rect">
            <a:avLst/>
          </a:prstGeom>
        </p:spPr>
      </p:pic>
      <p:pic>
        <p:nvPicPr>
          <p:cNvPr id="5" name="4 Imagen" descr="1297550088_63691220_1283792558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828125"/>
          </a:xfrm>
          <a:prstGeom prst="rect">
            <a:avLst/>
          </a:prstGeom>
        </p:spPr>
      </p:pic>
      <p:pic>
        <p:nvPicPr>
          <p:cNvPr id="6" name="5 Imagen" descr="1297550088_63691220_1283792558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828125"/>
          </a:xfrm>
          <a:prstGeom prst="rect">
            <a:avLst/>
          </a:prstGeom>
        </p:spPr>
      </p:pic>
      <p:pic>
        <p:nvPicPr>
          <p:cNvPr id="7" name="6 Imagen" descr="1297550088_63691220_1283792558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812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86182" y="5857892"/>
            <a:ext cx="3885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rte" pitchFamily="66" charset="0"/>
              </a:rPr>
              <a:t>Jazmín - Francisco del Olmo</a:t>
            </a: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MIMETISMO X 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Presentación2MIMETISMO X TER</Template>
  <TotalTime>0</TotalTime>
  <Words>194</Words>
  <Application>Microsoft Office PowerPoint</Application>
  <PresentationFormat>Presentación en pantalla (4:3)</PresentationFormat>
  <Paragraphs>26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Presentación2MIMETISMO X TER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2013-06-10T22:07:53Z</dcterms:created>
  <dcterms:modified xsi:type="dcterms:W3CDTF">2013-06-10T22:34:41Z</dcterms:modified>
</cp:coreProperties>
</file>