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45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7" r:id="rId23"/>
    <p:sldId id="278" r:id="rId24"/>
    <p:sldId id="279" r:id="rId25"/>
    <p:sldId id="281" r:id="rId26"/>
    <p:sldId id="276" r:id="rId27"/>
    <p:sldId id="280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4" r:id="rId40"/>
    <p:sldId id="295" r:id="rId41"/>
    <p:sldId id="296" r:id="rId42"/>
    <p:sldId id="297" r:id="rId43"/>
    <p:sldId id="298" r:id="rId44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1mhleEjWMZpeA6BGlRy7Kg" hashData="hQncgrOkmwVfgE90Z6SukjaYgFE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4E43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60" d="100"/>
          <a:sy n="60" d="100"/>
        </p:scale>
        <p:origin x="-786" y="-2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heme" Target="theme/theme1.xml"/><Relationship Id="rId8" Type="http://schemas.openxmlformats.org/officeDocument/2006/relationships/slide" Target="slides/slide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83FACE-FDCA-4A90-ADA3-5370F8A49565}" type="datetimeFigureOut">
              <a:rPr lang="es-ES" smtClean="0"/>
              <a:pPr/>
              <a:t>15/04/2013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B0AA4D9-E78B-44ED-B055-9066B414D2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B53F2-C1F4-4DCD-B1C8-67309BFA27C3}" type="slidenum">
              <a:rPr lang="es-ES" smtClean="0"/>
              <a:pPr/>
              <a:t>24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5A47A8-A008-439F-80CB-08D7668F3C93}" type="datetimeFigureOut">
              <a:rPr lang="es-ES" smtClean="0"/>
              <a:pPr/>
              <a:t>15/04/2013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2F84D-3077-4FAE-96D1-000FDDF0FB2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5A47A8-A008-439F-80CB-08D7668F3C93}" type="datetimeFigureOut">
              <a:rPr lang="es-ES" smtClean="0"/>
              <a:pPr/>
              <a:t>15/04/2013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2F84D-3077-4FAE-96D1-000FDDF0FB2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5A47A8-A008-439F-80CB-08D7668F3C93}" type="datetimeFigureOut">
              <a:rPr lang="es-ES" smtClean="0"/>
              <a:pPr/>
              <a:t>15/04/2013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2F84D-3077-4FAE-96D1-000FDDF0FB2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5A47A8-A008-439F-80CB-08D7668F3C93}" type="datetimeFigureOut">
              <a:rPr lang="es-ES" smtClean="0"/>
              <a:pPr/>
              <a:t>15/04/2013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2F84D-3077-4FAE-96D1-000FDDF0FB2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5A47A8-A008-439F-80CB-08D7668F3C93}" type="datetimeFigureOut">
              <a:rPr lang="es-ES" smtClean="0"/>
              <a:pPr/>
              <a:t>15/04/2013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2F84D-3077-4FAE-96D1-000FDDF0FB2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5A47A8-A008-439F-80CB-08D7668F3C93}" type="datetimeFigureOut">
              <a:rPr lang="es-ES" smtClean="0"/>
              <a:pPr/>
              <a:t>15/04/2013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2F84D-3077-4FAE-96D1-000FDDF0FB2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5A47A8-A008-439F-80CB-08D7668F3C93}" type="datetimeFigureOut">
              <a:rPr lang="es-ES" smtClean="0"/>
              <a:pPr/>
              <a:t>15/04/2013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2F84D-3077-4FAE-96D1-000FDDF0FB2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5A47A8-A008-439F-80CB-08D7668F3C93}" type="datetimeFigureOut">
              <a:rPr lang="es-ES" smtClean="0"/>
              <a:pPr/>
              <a:t>15/04/2013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2F84D-3077-4FAE-96D1-000FDDF0FB2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5A47A8-A008-439F-80CB-08D7668F3C93}" type="datetimeFigureOut">
              <a:rPr lang="es-ES" smtClean="0"/>
              <a:pPr/>
              <a:t>15/04/2013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2F84D-3077-4FAE-96D1-000FDDF0FB2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5A47A8-A008-439F-80CB-08D7668F3C93}" type="datetimeFigureOut">
              <a:rPr lang="es-ES" smtClean="0"/>
              <a:pPr/>
              <a:t>15/04/2013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2F84D-3077-4FAE-96D1-000FDDF0FB2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5A47A8-A008-439F-80CB-08D7668F3C93}" type="datetimeFigureOut">
              <a:rPr lang="es-ES" smtClean="0"/>
              <a:pPr/>
              <a:t>15/04/2013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2F84D-3077-4FAE-96D1-000FDDF0FB2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F2BD802-83AA-450F-B736-EE4DCF2275E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5A47A8-A008-439F-80CB-08D7668F3C93}" type="datetimeFigureOut">
              <a:rPr lang="es-ES" smtClean="0"/>
              <a:pPr/>
              <a:t>15/04/2013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52F84D-3077-4FAE-96D1-000FDDF0FB2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F35187B-8F69-4531-B7F7-98B0AD261C7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0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5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0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4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6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gif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1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image" Target="../media/image72.gif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pn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78.png"/><Relationship Id="rId7" Type="http://schemas.openxmlformats.org/officeDocument/2006/relationships/image" Target="../media/image80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81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79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289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Branded-Wallpaper-before  By Michael Oswald 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8596" y="2571744"/>
            <a:ext cx="2071670" cy="2929933"/>
          </a:xfrm>
          <a:prstGeom prst="ellipse">
            <a:avLst/>
          </a:prstGeom>
          <a:ln w="19050" cap="rnd">
            <a:solidFill>
              <a:srgbClr val="84E43C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6" name="5 Imagen" descr="Branded-Wallpaper-before  By Michael Oswald 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8596" y="2571744"/>
            <a:ext cx="2071670" cy="2929933"/>
          </a:xfrm>
          <a:prstGeom prst="ellipse">
            <a:avLst/>
          </a:prstGeom>
          <a:ln w="19050" cap="rnd">
            <a:solidFill>
              <a:srgbClr val="0000FF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55298" name="Picture 2" descr="Rendered Image"/>
          <p:cNvPicPr>
            <a:picLocks noChangeAspect="1" noChangeArrowheads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357158" y="357166"/>
            <a:ext cx="3429024" cy="1245961"/>
          </a:xfrm>
          <a:prstGeom prst="rect">
            <a:avLst/>
          </a:prstGeom>
          <a:noFill/>
        </p:spPr>
      </p:pic>
      <p:pic>
        <p:nvPicPr>
          <p:cNvPr id="55300" name="Picture 4" descr="Rendered Image"/>
          <p:cNvPicPr>
            <a:picLocks noChangeAspect="1" noChangeArrowheads="1"/>
          </p:cNvPicPr>
          <p:nvPr/>
        </p:nvPicPr>
        <p:blipFill>
          <a:blip r:embed="rId6">
            <a:lum contrast="40000"/>
          </a:blip>
          <a:srcRect/>
          <a:stretch>
            <a:fillRect/>
          </a:stretch>
        </p:blipFill>
        <p:spPr bwMode="auto">
          <a:xfrm>
            <a:off x="214282" y="1428736"/>
            <a:ext cx="3214678" cy="975885"/>
          </a:xfrm>
          <a:prstGeom prst="rect">
            <a:avLst/>
          </a:prstGeom>
          <a:noFill/>
        </p:spPr>
      </p:pic>
      <p:pic>
        <p:nvPicPr>
          <p:cNvPr id="55306" name="Picture 10" descr="Rendered Image"/>
          <p:cNvPicPr>
            <a:picLocks noChangeAspect="1" noChangeArrowheads="1"/>
          </p:cNvPicPr>
          <p:nvPr/>
        </p:nvPicPr>
        <p:blipFill>
          <a:blip r:embed="rId7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>
            <a:off x="6357919" y="3929066"/>
            <a:ext cx="2714644" cy="676624"/>
          </a:xfrm>
          <a:prstGeom prst="rect">
            <a:avLst/>
          </a:prstGeom>
          <a:noFill/>
        </p:spPr>
      </p:pic>
      <p:pic>
        <p:nvPicPr>
          <p:cNvPr id="55308" name="Picture 12" descr="Rendered Image"/>
          <p:cNvPicPr>
            <a:picLocks noChangeAspect="1" noChangeArrowheads="1"/>
          </p:cNvPicPr>
          <p:nvPr/>
        </p:nvPicPr>
        <p:blipFill>
          <a:blip r:embed="rId8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>
            <a:off x="7000861" y="3429001"/>
            <a:ext cx="1341444" cy="428628"/>
          </a:xfrm>
          <a:prstGeom prst="rect">
            <a:avLst/>
          </a:prstGeom>
          <a:noFill/>
        </p:spPr>
      </p:pic>
      <p:pic>
        <p:nvPicPr>
          <p:cNvPr id="55310" name="Picture 14" descr="Rendered Image"/>
          <p:cNvPicPr>
            <a:picLocks noChangeAspect="1" noChangeArrowheads="1"/>
          </p:cNvPicPr>
          <p:nvPr/>
        </p:nvPicPr>
        <p:blipFill>
          <a:blip r:embed="rId9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>
            <a:off x="6500826" y="4429132"/>
            <a:ext cx="2428892" cy="682770"/>
          </a:xfrm>
          <a:prstGeom prst="rect">
            <a:avLst/>
          </a:prstGeom>
          <a:noFill/>
        </p:spPr>
      </p:pic>
      <p:pic>
        <p:nvPicPr>
          <p:cNvPr id="45058" name="Picture 2" descr="Rendered Image"/>
          <p:cNvPicPr>
            <a:picLocks noChangeAspect="1" noChangeArrowheads="1"/>
          </p:cNvPicPr>
          <p:nvPr/>
        </p:nvPicPr>
        <p:blipFill>
          <a:blip r:embed="rId10">
            <a:grayscl/>
            <a:lum contrast="40000"/>
          </a:blip>
          <a:srcRect/>
          <a:stretch>
            <a:fillRect/>
          </a:stretch>
        </p:blipFill>
        <p:spPr bwMode="auto">
          <a:xfrm>
            <a:off x="6215074" y="6286520"/>
            <a:ext cx="2714625" cy="295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>
    <p:sndAc>
      <p:stSnd loop="1">
        <p:snd r:embed="rId2" name="80 s - Footloose - Kenny Loggins - Footloos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7" presetClass="entr" presetSubtype="2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7" presetClass="exit" presetSubtype="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552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552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553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553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6000"/>
                            </p:stCondLst>
                            <p:childTnLst>
                              <p:par>
                                <p:cTn id="42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53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553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53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53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553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53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53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553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53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000"/>
                            </p:stCondLst>
                            <p:childTnLst>
                              <p:par>
                                <p:cTn id="73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450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450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5" name="4 CuadroTexto"/>
          <p:cNvSpPr txBox="1"/>
          <p:nvPr/>
        </p:nvSpPr>
        <p:spPr>
          <a:xfrm>
            <a:off x="5572132" y="2214554"/>
            <a:ext cx="3286148" cy="255454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s-ES" sz="20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Harrington" pitchFamily="82" charset="0"/>
              </a:rPr>
              <a:t>Michael  </a:t>
            </a:r>
            <a:r>
              <a:rPr lang="es-ES" sz="2000" b="1" dirty="0" err="1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Harrington" pitchFamily="82" charset="0"/>
              </a:rPr>
              <a:t>Oswald</a:t>
            </a:r>
            <a:r>
              <a:rPr lang="es-ES" sz="20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Harrington" pitchFamily="82" charset="0"/>
              </a:rPr>
              <a:t>  es un artista digital y fotógrafo, trabaja de la siguiente manera; le toma una foto a una modelo luego esa foto la edita hasta hacerla ver como robot,  utiliza  </a:t>
            </a:r>
            <a:r>
              <a:rPr lang="es-ES" sz="2000" b="1" dirty="0" err="1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Harrington" pitchFamily="82" charset="0"/>
              </a:rPr>
              <a:t>Photoshop</a:t>
            </a:r>
            <a:endParaRPr lang="es-ES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6" name="5 Imagen" descr="1354520767_tgsfl9v4nypjzoz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5451764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7" name="6 Imagen" descr="1354520767_tgsfl9v4nypjzoz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5451764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1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11.jpg"/>
          <p:cNvPicPr>
            <a:picLocks noChangeAspect="1"/>
          </p:cNvPicPr>
          <p:nvPr/>
        </p:nvPicPr>
        <p:blipFill>
          <a:blip r:embed="rId3"/>
          <a:srcRect l="64881" t="63542" r="2381" b="3125"/>
          <a:stretch>
            <a:fillRect/>
          </a:stretch>
        </p:blipFill>
        <p:spPr>
          <a:xfrm>
            <a:off x="5715008" y="2571744"/>
            <a:ext cx="2946801" cy="4286256"/>
          </a:xfrm>
          <a:prstGeom prst="rect">
            <a:avLst/>
          </a:prstGeom>
          <a:ln w="38100" cap="sq">
            <a:solidFill>
              <a:schemeClr val="accent5">
                <a:lumMod val="60000"/>
                <a:lumOff val="4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4 Imagen" descr="011.jpg"/>
          <p:cNvPicPr>
            <a:picLocks noChangeAspect="1"/>
          </p:cNvPicPr>
          <p:nvPr/>
        </p:nvPicPr>
        <p:blipFill>
          <a:blip r:embed="rId3"/>
          <a:srcRect t="3125"/>
          <a:stretch>
            <a:fillRect/>
          </a:stretch>
        </p:blipFill>
        <p:spPr>
          <a:xfrm>
            <a:off x="357158" y="357166"/>
            <a:ext cx="4800600" cy="6215106"/>
          </a:xfrm>
          <a:prstGeom prst="rect">
            <a:avLst/>
          </a:prstGeom>
          <a:ln w="38100" cap="sq">
            <a:solidFill>
              <a:schemeClr val="accent5">
                <a:lumMod val="60000"/>
                <a:lumOff val="4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8" name="7 Imagen" descr="011.jpg"/>
          <p:cNvPicPr>
            <a:picLocks noChangeAspect="1"/>
          </p:cNvPicPr>
          <p:nvPr/>
        </p:nvPicPr>
        <p:blipFill>
          <a:blip r:embed="rId3"/>
          <a:srcRect l="64881" t="63542" r="2381" b="3125"/>
          <a:stretch>
            <a:fillRect/>
          </a:stretch>
        </p:blipFill>
        <p:spPr>
          <a:xfrm>
            <a:off x="5715008" y="2571744"/>
            <a:ext cx="2946801" cy="4286256"/>
          </a:xfrm>
          <a:prstGeom prst="rect">
            <a:avLst/>
          </a:prstGeom>
          <a:ln w="38100" cap="sq">
            <a:solidFill>
              <a:schemeClr val="accent5">
                <a:lumMod val="60000"/>
                <a:lumOff val="4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9" name="8 Imagen" descr="011.jpg"/>
          <p:cNvPicPr>
            <a:picLocks noChangeAspect="1"/>
          </p:cNvPicPr>
          <p:nvPr/>
        </p:nvPicPr>
        <p:blipFill>
          <a:blip r:embed="rId3"/>
          <a:srcRect l="64881" t="63542" r="2381" b="3125"/>
          <a:stretch>
            <a:fillRect/>
          </a:stretch>
        </p:blipFill>
        <p:spPr>
          <a:xfrm>
            <a:off x="3500430" y="4214818"/>
            <a:ext cx="1540218" cy="2357454"/>
          </a:xfrm>
          <a:prstGeom prst="rect">
            <a:avLst/>
          </a:prstGeom>
          <a:ln w="38100" cap="sq">
            <a:solidFill>
              <a:schemeClr val="accent5">
                <a:lumMod val="60000"/>
                <a:lumOff val="4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" name="9 Imagen" descr="011.jpg"/>
          <p:cNvPicPr>
            <a:picLocks noChangeAspect="1"/>
          </p:cNvPicPr>
          <p:nvPr/>
        </p:nvPicPr>
        <p:blipFill>
          <a:blip r:embed="rId3"/>
          <a:srcRect l="64881" t="63542" r="2381" b="3125"/>
          <a:stretch>
            <a:fillRect/>
          </a:stretch>
        </p:blipFill>
        <p:spPr>
          <a:xfrm>
            <a:off x="3500430" y="4214818"/>
            <a:ext cx="1571636" cy="2357454"/>
          </a:xfrm>
          <a:prstGeom prst="rect">
            <a:avLst/>
          </a:prstGeom>
          <a:ln w="38100" cap="sq">
            <a:solidFill>
              <a:schemeClr val="accent5">
                <a:lumMod val="60000"/>
                <a:lumOff val="4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8" presetClass="entr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7" presetClass="exit" presetSubtype="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ntr" presetSubtype="2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7" presetClass="entr" presetSubtype="2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7" presetClass="exit" presetSubtype="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7" presetClass="exit" presetSubtype="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7" presetClass="entr" presetSubtype="2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000"/>
                            </p:stCondLst>
                            <p:childTnLst>
                              <p:par>
                                <p:cTn id="58" presetID="17" presetClass="entr" presetSubtype="2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7" presetClass="exit" presetSubtype="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>
              <a:lum bright="-20000" contrast="40000"/>
            </a:blip>
            <a:srcRect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21.jpg"/>
          <p:cNvPicPr>
            <a:picLocks noChangeAspect="1"/>
          </p:cNvPicPr>
          <p:nvPr/>
        </p:nvPicPr>
        <p:blipFill>
          <a:blip r:embed="rId3"/>
          <a:srcRect l="2381" t="63542" r="70833"/>
          <a:stretch>
            <a:fillRect/>
          </a:stretch>
        </p:blipFill>
        <p:spPr>
          <a:xfrm>
            <a:off x="714348" y="2643182"/>
            <a:ext cx="2428892" cy="4214818"/>
          </a:xfrm>
          <a:prstGeom prst="roundRect">
            <a:avLst>
              <a:gd name="adj" fmla="val 16667"/>
            </a:avLst>
          </a:prstGeom>
          <a:ln w="38100">
            <a:solidFill>
              <a:schemeClr val="accent2">
                <a:lumMod val="20000"/>
                <a:lumOff val="80000"/>
              </a:schemeClr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" name="4 Imagen" descr="02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00430" y="0"/>
            <a:ext cx="4800600" cy="6858000"/>
          </a:xfrm>
          <a:prstGeom prst="rect">
            <a:avLst/>
          </a:prstGeom>
          <a:ln>
            <a:solidFill>
              <a:schemeClr val="accent2">
                <a:lumMod val="40000"/>
                <a:lumOff val="60000"/>
              </a:schemeClr>
            </a:solidFill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6" name="5 Imagen" descr="021.jpg"/>
          <p:cNvPicPr>
            <a:picLocks noChangeAspect="1"/>
          </p:cNvPicPr>
          <p:nvPr/>
        </p:nvPicPr>
        <p:blipFill>
          <a:blip r:embed="rId3"/>
          <a:srcRect l="2381" t="63542" r="70833"/>
          <a:stretch>
            <a:fillRect/>
          </a:stretch>
        </p:blipFill>
        <p:spPr>
          <a:xfrm>
            <a:off x="714348" y="2643182"/>
            <a:ext cx="2428892" cy="4214818"/>
          </a:xfrm>
          <a:prstGeom prst="roundRect">
            <a:avLst>
              <a:gd name="adj" fmla="val 16667"/>
            </a:avLst>
          </a:prstGeom>
          <a:ln w="57150">
            <a:solidFill>
              <a:schemeClr val="accent2">
                <a:lumMod val="40000"/>
                <a:lumOff val="60000"/>
              </a:schemeClr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7" name="6 Imagen" descr="021.jpg"/>
          <p:cNvPicPr>
            <a:picLocks noChangeAspect="1"/>
          </p:cNvPicPr>
          <p:nvPr/>
        </p:nvPicPr>
        <p:blipFill>
          <a:blip r:embed="rId3"/>
          <a:srcRect l="2381" t="63542" r="70833"/>
          <a:stretch>
            <a:fillRect/>
          </a:stretch>
        </p:blipFill>
        <p:spPr>
          <a:xfrm>
            <a:off x="3643306" y="4357694"/>
            <a:ext cx="1285884" cy="250030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" name="7 Imagen" descr="021.jpg"/>
          <p:cNvPicPr>
            <a:picLocks noChangeAspect="1"/>
          </p:cNvPicPr>
          <p:nvPr/>
        </p:nvPicPr>
        <p:blipFill>
          <a:blip r:embed="rId3"/>
          <a:srcRect l="2381" t="63542" r="70833"/>
          <a:stretch>
            <a:fillRect/>
          </a:stretch>
        </p:blipFill>
        <p:spPr>
          <a:xfrm>
            <a:off x="3571868" y="4357694"/>
            <a:ext cx="1357322" cy="250030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xit" presetSubtype="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2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17" presetClass="entr" presetSubtype="8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7" presetClass="exit" presetSubtype="2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6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7" presetClass="exit" presetSubtype="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7" presetClass="entr" presetSubtype="2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9000"/>
                            </p:stCondLst>
                            <p:childTnLst>
                              <p:par>
                                <p:cTn id="53" presetID="17" presetClass="entr" presetSubtype="8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17" presetClass="exit" presetSubtype="2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31.jpg"/>
          <p:cNvPicPr>
            <a:picLocks noChangeAspect="1"/>
          </p:cNvPicPr>
          <p:nvPr/>
        </p:nvPicPr>
        <p:blipFill>
          <a:blip r:embed="rId3"/>
          <a:srcRect l="65477" t="63542" r="3273" b="3125"/>
          <a:stretch>
            <a:fillRect/>
          </a:stretch>
        </p:blipFill>
        <p:spPr>
          <a:xfrm>
            <a:off x="5715008" y="1142984"/>
            <a:ext cx="2714644" cy="4143404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  <a:reflection blurRad="6350" stA="50000" endA="300" endPos="55500" dist="50800" dir="5400000" sy="-100000" algn="bl" rotWithShape="0"/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6" name="5 Imagen" descr="031.jpg"/>
          <p:cNvPicPr>
            <a:picLocks noChangeAspect="1"/>
          </p:cNvPicPr>
          <p:nvPr/>
        </p:nvPicPr>
        <p:blipFill>
          <a:blip r:embed="rId3"/>
          <a:srcRect l="65477" t="63542" r="3273" b="3125"/>
          <a:stretch>
            <a:fillRect/>
          </a:stretch>
        </p:blipFill>
        <p:spPr>
          <a:xfrm>
            <a:off x="5715008" y="1142984"/>
            <a:ext cx="2714644" cy="4143404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  <a:reflection blurRad="6350" stA="50000" endA="300" endPos="55500" dist="50800" dir="5400000" sy="-100000" algn="bl" rotWithShape="0"/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7" name="6 Imagen" descr="03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472" y="285728"/>
            <a:ext cx="4443410" cy="634772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8" name="7 Imagen" descr="031.jpg"/>
          <p:cNvPicPr>
            <a:picLocks noChangeAspect="1"/>
          </p:cNvPicPr>
          <p:nvPr/>
        </p:nvPicPr>
        <p:blipFill>
          <a:blip r:embed="rId3"/>
          <a:srcRect l="65800" t="63218" r="3397" b="1268"/>
          <a:stretch>
            <a:fillRect/>
          </a:stretch>
        </p:blipFill>
        <p:spPr>
          <a:xfrm>
            <a:off x="3500430" y="4286256"/>
            <a:ext cx="1428760" cy="2214578"/>
          </a:xfrm>
          <a:prstGeom prst="rect">
            <a:avLst/>
          </a:prstGeom>
        </p:spPr>
      </p:pic>
      <p:pic>
        <p:nvPicPr>
          <p:cNvPr id="9" name="8 Imagen" descr="031.jpg"/>
          <p:cNvPicPr>
            <a:picLocks noChangeAspect="1"/>
          </p:cNvPicPr>
          <p:nvPr/>
        </p:nvPicPr>
        <p:blipFill>
          <a:blip r:embed="rId3"/>
          <a:srcRect l="63988" t="64901" r="2940" b="1489"/>
          <a:stretch>
            <a:fillRect/>
          </a:stretch>
        </p:blipFill>
        <p:spPr>
          <a:xfrm>
            <a:off x="3428992" y="4286256"/>
            <a:ext cx="1500198" cy="2222516"/>
          </a:xfrm>
          <a:prstGeom prst="rect">
            <a:avLst/>
          </a:prstGeom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xit" presetSubtype="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ntr" presetSubtype="2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17" presetClass="entr" presetSubtype="2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7" presetClass="exit" presetSubtype="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6000"/>
                            </p:stCondLst>
                            <p:childTnLst>
                              <p:par>
                                <p:cTn id="4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7" presetClass="exit" presetSubtype="2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7" presetClass="entr" presetSubtype="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9000"/>
                            </p:stCondLst>
                            <p:childTnLst>
                              <p:par>
                                <p:cTn id="56" presetID="17" presetClass="entr" presetSubtype="8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7" presetClass="exit" presetSubtype="2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41.jpg"/>
          <p:cNvPicPr>
            <a:picLocks noChangeAspect="1"/>
          </p:cNvPicPr>
          <p:nvPr/>
        </p:nvPicPr>
        <p:blipFill>
          <a:blip r:embed="rId3"/>
          <a:srcRect l="64881" t="63542" r="2381"/>
          <a:stretch>
            <a:fillRect/>
          </a:stretch>
        </p:blipFill>
        <p:spPr>
          <a:xfrm>
            <a:off x="6215074" y="2652940"/>
            <a:ext cx="2643206" cy="420506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chemeClr val="accent6">
                <a:lumMod val="75000"/>
              </a:schemeClr>
            </a:solidFill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4 Imagen" descr="04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596" y="285728"/>
            <a:ext cx="4657724" cy="6368163"/>
          </a:xfrm>
          <a:prstGeom prst="rect">
            <a:avLst/>
          </a:prstGeom>
          <a:ln>
            <a:solidFill>
              <a:schemeClr val="accent6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6" name="5 Imagen" descr="041.jpg"/>
          <p:cNvPicPr>
            <a:picLocks noChangeAspect="1"/>
          </p:cNvPicPr>
          <p:nvPr/>
        </p:nvPicPr>
        <p:blipFill>
          <a:blip r:embed="rId3"/>
          <a:srcRect l="64881" t="63542" r="2381"/>
          <a:stretch>
            <a:fillRect/>
          </a:stretch>
        </p:blipFill>
        <p:spPr>
          <a:xfrm>
            <a:off x="6215074" y="2652940"/>
            <a:ext cx="2643206" cy="420506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chemeClr val="accent6">
                <a:lumMod val="75000"/>
              </a:schemeClr>
            </a:solidFill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6 Imagen" descr="041.jpg"/>
          <p:cNvPicPr>
            <a:picLocks noChangeAspect="1"/>
          </p:cNvPicPr>
          <p:nvPr/>
        </p:nvPicPr>
        <p:blipFill>
          <a:blip r:embed="rId3"/>
          <a:srcRect l="64881" t="63542" r="2381"/>
          <a:stretch>
            <a:fillRect/>
          </a:stretch>
        </p:blipFill>
        <p:spPr>
          <a:xfrm>
            <a:off x="3500430" y="4214818"/>
            <a:ext cx="1548814" cy="2357453"/>
          </a:xfrm>
          <a:prstGeom prst="rect">
            <a:avLst/>
          </a:prstGeom>
          <a:ln w="38100" cap="sq">
            <a:solidFill>
              <a:schemeClr val="accent6">
                <a:lumMod val="75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" name="7 Imagen" descr="041.jpg"/>
          <p:cNvPicPr>
            <a:picLocks noChangeAspect="1"/>
          </p:cNvPicPr>
          <p:nvPr/>
        </p:nvPicPr>
        <p:blipFill>
          <a:blip r:embed="rId3"/>
          <a:srcRect l="64881" t="63542" r="2381"/>
          <a:stretch>
            <a:fillRect/>
          </a:stretch>
        </p:blipFill>
        <p:spPr>
          <a:xfrm>
            <a:off x="3500430" y="4214818"/>
            <a:ext cx="1548814" cy="2357454"/>
          </a:xfrm>
          <a:prstGeom prst="rect">
            <a:avLst/>
          </a:prstGeom>
          <a:ln w="38100" cap="sq">
            <a:solidFill>
              <a:schemeClr val="accent6">
                <a:lumMod val="75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7" presetClass="exit" presetSubtype="4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7" presetClass="entr" presetSubtype="1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17" presetClass="entr" presetSubtype="1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7" presetClass="exit" presetSubtype="4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xit" presetSubtype="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7" presetClass="entr" presetSubtype="2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6000"/>
                            </p:stCondLst>
                            <p:childTnLst>
                              <p:par>
                                <p:cTn id="50" presetID="17" presetClass="entr" presetSubtype="2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7" presetClass="exit" presetSubtype="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photo-manipulations-michaelo-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55021" y="428604"/>
            <a:ext cx="4988979" cy="614364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7" name="6 Imagen" descr="photo-manipulations-michaelo-4.jpg"/>
          <p:cNvPicPr>
            <a:picLocks noChangeAspect="1"/>
          </p:cNvPicPr>
          <p:nvPr/>
        </p:nvPicPr>
        <p:blipFill>
          <a:blip r:embed="rId3"/>
          <a:srcRect t="71730" r="73455"/>
          <a:stretch>
            <a:fillRect/>
          </a:stretch>
        </p:blipFill>
        <p:spPr>
          <a:xfrm>
            <a:off x="4143372" y="4857760"/>
            <a:ext cx="1428760" cy="171451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" name="7 Imagen" descr="photo-manipulations-michaelo-4.jpg"/>
          <p:cNvPicPr>
            <a:picLocks noChangeAspect="1"/>
          </p:cNvPicPr>
          <p:nvPr/>
        </p:nvPicPr>
        <p:blipFill>
          <a:blip r:embed="rId3"/>
          <a:srcRect t="71730" r="73455"/>
          <a:stretch>
            <a:fillRect/>
          </a:stretch>
        </p:blipFill>
        <p:spPr>
          <a:xfrm>
            <a:off x="4143372" y="4857760"/>
            <a:ext cx="1428761" cy="171451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" name="9 Imagen" descr="photo-manipulations-michaelo-4.jpg"/>
          <p:cNvPicPr>
            <a:picLocks noChangeAspect="1"/>
          </p:cNvPicPr>
          <p:nvPr/>
        </p:nvPicPr>
        <p:blipFill>
          <a:blip r:embed="rId3"/>
          <a:srcRect t="71730" r="73455"/>
          <a:stretch>
            <a:fillRect/>
          </a:stretch>
        </p:blipFill>
        <p:spPr>
          <a:xfrm>
            <a:off x="357158" y="357166"/>
            <a:ext cx="3643338" cy="6111696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  <a:reflection blurRad="6350" stA="50000" endA="300" endPos="55500" dist="50800" dir="5400000" sy="-100000" algn="bl" rotWithShape="0"/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1" name="10 Imagen" descr="photo-manipulations-michaelo-4.jpg"/>
          <p:cNvPicPr>
            <a:picLocks noChangeAspect="1"/>
          </p:cNvPicPr>
          <p:nvPr/>
        </p:nvPicPr>
        <p:blipFill>
          <a:blip r:embed="rId3"/>
          <a:srcRect t="71730" r="73455"/>
          <a:stretch>
            <a:fillRect/>
          </a:stretch>
        </p:blipFill>
        <p:spPr>
          <a:xfrm>
            <a:off x="357158" y="357166"/>
            <a:ext cx="3643338" cy="6111696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  <a:reflection blurRad="6350" stA="50000" endA="300" endPos="55500" dist="50800" dir="5400000" sy="-100000" algn="bl" rotWithShape="0"/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17" presetClass="entr" presetSubtype="1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7" presetClass="exit" presetSubtype="4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51.jpg"/>
          <p:cNvPicPr>
            <a:picLocks noChangeAspect="1"/>
          </p:cNvPicPr>
          <p:nvPr/>
        </p:nvPicPr>
        <p:blipFill>
          <a:blip r:embed="rId2"/>
          <a:srcRect l="65774" t="64583" r="2445" b="5208"/>
          <a:stretch>
            <a:fillRect/>
          </a:stretch>
        </p:blipFill>
        <p:spPr>
          <a:xfrm>
            <a:off x="1571604" y="0"/>
            <a:ext cx="2786082" cy="392906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4 Imagen" descr="05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43400" y="0"/>
            <a:ext cx="48006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6" name="5 Imagen" descr="051.jpg"/>
          <p:cNvPicPr>
            <a:picLocks noChangeAspect="1"/>
          </p:cNvPicPr>
          <p:nvPr/>
        </p:nvPicPr>
        <p:blipFill>
          <a:blip r:embed="rId2"/>
          <a:srcRect l="65774" t="64583" r="2445" b="5208"/>
          <a:stretch>
            <a:fillRect/>
          </a:stretch>
        </p:blipFill>
        <p:spPr>
          <a:xfrm>
            <a:off x="0" y="2928934"/>
            <a:ext cx="2786082" cy="392906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1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2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6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7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stretch>
              <a:fillRect/>
            </a:stretch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071.jpg"/>
          <p:cNvPicPr>
            <a:picLocks noChangeAspect="1"/>
          </p:cNvPicPr>
          <p:nvPr/>
        </p:nvPicPr>
        <p:blipFill>
          <a:blip r:embed="rId3"/>
          <a:srcRect l="65476" t="63542" r="3274"/>
          <a:stretch>
            <a:fillRect/>
          </a:stretch>
        </p:blipFill>
        <p:spPr>
          <a:xfrm>
            <a:off x="6500794" y="357166"/>
            <a:ext cx="2428924" cy="3714776"/>
          </a:xfrm>
          <a:prstGeom prst="ellipse">
            <a:avLst/>
          </a:prstGeom>
          <a:ln w="63500" cap="rnd">
            <a:solidFill>
              <a:schemeClr val="tx1">
                <a:lumMod val="85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6" name="5 Imagen" descr="07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282" y="142852"/>
            <a:ext cx="4586318" cy="6500834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  <a:reflection blurRad="6350" stA="50000" endA="300" endPos="55500" dist="50800" dir="5400000" sy="-100000" algn="bl" rotWithShape="0"/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8" name="7 Imagen" descr="071.jpg"/>
          <p:cNvPicPr>
            <a:picLocks noChangeAspect="1"/>
          </p:cNvPicPr>
          <p:nvPr/>
        </p:nvPicPr>
        <p:blipFill>
          <a:blip r:embed="rId3"/>
          <a:srcRect l="65476" t="63542" r="3274"/>
          <a:stretch>
            <a:fillRect/>
          </a:stretch>
        </p:blipFill>
        <p:spPr>
          <a:xfrm>
            <a:off x="6572264" y="3143248"/>
            <a:ext cx="2357486" cy="3429048"/>
          </a:xfrm>
          <a:prstGeom prst="ellipse">
            <a:avLst/>
          </a:prstGeom>
          <a:ln w="63500" cap="rnd">
            <a:solidFill>
              <a:schemeClr val="tx1">
                <a:lumMod val="85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9" name="8 Imagen" descr="071.jpg"/>
          <p:cNvPicPr>
            <a:picLocks noChangeAspect="1"/>
          </p:cNvPicPr>
          <p:nvPr/>
        </p:nvPicPr>
        <p:blipFill>
          <a:blip r:embed="rId3"/>
          <a:srcRect l="65476" t="63542" r="3274"/>
          <a:stretch>
            <a:fillRect/>
          </a:stretch>
        </p:blipFill>
        <p:spPr>
          <a:xfrm>
            <a:off x="5000628" y="1285860"/>
            <a:ext cx="2500330" cy="3714776"/>
          </a:xfrm>
          <a:prstGeom prst="ellipse">
            <a:avLst/>
          </a:prstGeom>
          <a:ln w="63500" cap="rnd">
            <a:solidFill>
              <a:schemeClr val="tx1">
                <a:lumMod val="85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hoto-manipulations-michaelo-1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0034" y="285728"/>
            <a:ext cx="4357717" cy="615206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bg2">
                <a:lumMod val="75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photo-manipulations-michaelo-14.jpg"/>
          <p:cNvPicPr>
            <a:picLocks noChangeAspect="1"/>
          </p:cNvPicPr>
          <p:nvPr/>
        </p:nvPicPr>
        <p:blipFill>
          <a:blip r:embed="rId2"/>
          <a:srcRect l="66845" t="69792"/>
          <a:stretch>
            <a:fillRect/>
          </a:stretch>
        </p:blipFill>
        <p:spPr>
          <a:xfrm>
            <a:off x="7000892" y="785794"/>
            <a:ext cx="1785950" cy="2428892"/>
          </a:xfrm>
          <a:prstGeom prst="rect">
            <a:avLst/>
          </a:prstGeom>
        </p:spPr>
      </p:pic>
      <p:pic>
        <p:nvPicPr>
          <p:cNvPr id="6" name="5 Imagen" descr="photo-manipulations-michaelo-14.jpg"/>
          <p:cNvPicPr>
            <a:picLocks noChangeAspect="1"/>
          </p:cNvPicPr>
          <p:nvPr/>
        </p:nvPicPr>
        <p:blipFill>
          <a:blip r:embed="rId2"/>
          <a:srcRect l="66845" t="69792"/>
          <a:stretch>
            <a:fillRect/>
          </a:stretch>
        </p:blipFill>
        <p:spPr>
          <a:xfrm>
            <a:off x="7000892" y="785794"/>
            <a:ext cx="1785950" cy="2389113"/>
          </a:xfrm>
          <a:prstGeom prst="rect">
            <a:avLst/>
          </a:prstGeom>
        </p:spPr>
      </p:pic>
      <p:pic>
        <p:nvPicPr>
          <p:cNvPr id="7" name="6 Imagen" descr="photo-manipulations-michaelo-14.jpg"/>
          <p:cNvPicPr>
            <a:picLocks noChangeAspect="1"/>
          </p:cNvPicPr>
          <p:nvPr/>
        </p:nvPicPr>
        <p:blipFill>
          <a:blip r:embed="rId2"/>
          <a:srcRect l="66845" t="69792"/>
          <a:stretch>
            <a:fillRect/>
          </a:stretch>
        </p:blipFill>
        <p:spPr>
          <a:xfrm>
            <a:off x="5072066" y="3571876"/>
            <a:ext cx="1785950" cy="2428892"/>
          </a:xfrm>
          <a:prstGeom prst="rect">
            <a:avLst/>
          </a:prstGeom>
        </p:spPr>
      </p:pic>
      <p:pic>
        <p:nvPicPr>
          <p:cNvPr id="8" name="7 Imagen" descr="photo-manipulations-michaelo-14.jpg"/>
          <p:cNvPicPr>
            <a:picLocks noChangeAspect="1"/>
          </p:cNvPicPr>
          <p:nvPr/>
        </p:nvPicPr>
        <p:blipFill>
          <a:blip r:embed="rId2"/>
          <a:srcRect l="66845" t="69792"/>
          <a:stretch>
            <a:fillRect/>
          </a:stretch>
        </p:blipFill>
        <p:spPr>
          <a:xfrm>
            <a:off x="5072066" y="3571876"/>
            <a:ext cx="1785950" cy="2389113"/>
          </a:xfrm>
          <a:prstGeom prst="rect">
            <a:avLst/>
          </a:prstGeom>
        </p:spPr>
      </p:pic>
      <p:pic>
        <p:nvPicPr>
          <p:cNvPr id="9" name="8 Imagen" descr="photo-manipulations-michaelo-14.jpg"/>
          <p:cNvPicPr>
            <a:picLocks noChangeAspect="1"/>
          </p:cNvPicPr>
          <p:nvPr/>
        </p:nvPicPr>
        <p:blipFill>
          <a:blip r:embed="rId2"/>
          <a:srcRect l="66845" t="69792"/>
          <a:stretch>
            <a:fillRect/>
          </a:stretch>
        </p:blipFill>
        <p:spPr>
          <a:xfrm>
            <a:off x="5000628" y="785794"/>
            <a:ext cx="1785950" cy="2428892"/>
          </a:xfrm>
          <a:prstGeom prst="rect">
            <a:avLst/>
          </a:prstGeom>
        </p:spPr>
      </p:pic>
      <p:pic>
        <p:nvPicPr>
          <p:cNvPr id="10" name="9 Imagen" descr="photo-manipulations-michaelo-14.jpg"/>
          <p:cNvPicPr>
            <a:picLocks noChangeAspect="1"/>
          </p:cNvPicPr>
          <p:nvPr/>
        </p:nvPicPr>
        <p:blipFill>
          <a:blip r:embed="rId2"/>
          <a:srcRect l="66845" t="69792"/>
          <a:stretch>
            <a:fillRect/>
          </a:stretch>
        </p:blipFill>
        <p:spPr>
          <a:xfrm>
            <a:off x="5000628" y="785794"/>
            <a:ext cx="1785950" cy="2389113"/>
          </a:xfrm>
          <a:prstGeom prst="rect">
            <a:avLst/>
          </a:prstGeom>
        </p:spPr>
      </p:pic>
      <p:pic>
        <p:nvPicPr>
          <p:cNvPr id="11" name="10 Imagen" descr="photo-manipulations-michaelo-14.jpg"/>
          <p:cNvPicPr>
            <a:picLocks noChangeAspect="1"/>
          </p:cNvPicPr>
          <p:nvPr/>
        </p:nvPicPr>
        <p:blipFill>
          <a:blip r:embed="rId2"/>
          <a:srcRect l="66845" t="69792"/>
          <a:stretch>
            <a:fillRect/>
          </a:stretch>
        </p:blipFill>
        <p:spPr>
          <a:xfrm>
            <a:off x="7000892" y="3571876"/>
            <a:ext cx="1785950" cy="2428892"/>
          </a:xfrm>
          <a:prstGeom prst="rect">
            <a:avLst/>
          </a:prstGeom>
        </p:spPr>
      </p:pic>
      <p:pic>
        <p:nvPicPr>
          <p:cNvPr id="12" name="11 Imagen" descr="photo-manipulations-michaelo-14.jpg"/>
          <p:cNvPicPr>
            <a:picLocks noChangeAspect="1"/>
          </p:cNvPicPr>
          <p:nvPr/>
        </p:nvPicPr>
        <p:blipFill>
          <a:blip r:embed="rId2"/>
          <a:srcRect l="66845" t="69792"/>
          <a:stretch>
            <a:fillRect/>
          </a:stretch>
        </p:blipFill>
        <p:spPr>
          <a:xfrm>
            <a:off x="7000892" y="3571876"/>
            <a:ext cx="1785950" cy="2389113"/>
          </a:xfrm>
          <a:prstGeom prst="rect">
            <a:avLst/>
          </a:prstGeom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repeatCount="indefinite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1" repeatCount="indefinite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xit" presetSubtype="4" repeatCount="indefinite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ntr" presetSubtype="1" repeatCount="indefinite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7" presetClass="exit" presetSubtype="4" repeatCount="indefinite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7" presetClass="entr" presetSubtype="1" repeatCount="indefinite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7" presetClass="exit" presetSubtype="4" repeatCount="indefinite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7" presetClass="entr" presetSubtype="1" repeatCount="indefinite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17" presetClass="entr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3" presetClass="entr" presetSubtype="5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6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29124" y="357166"/>
            <a:ext cx="4357718" cy="607220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5 Imagen" descr="061.jpg"/>
          <p:cNvPicPr>
            <a:picLocks noChangeAspect="1"/>
          </p:cNvPicPr>
          <p:nvPr/>
        </p:nvPicPr>
        <p:blipFill>
          <a:blip r:embed="rId2"/>
          <a:srcRect l="2132" t="71642" r="64286" b="1119"/>
          <a:stretch>
            <a:fillRect/>
          </a:stretch>
        </p:blipFill>
        <p:spPr>
          <a:xfrm>
            <a:off x="0" y="0"/>
            <a:ext cx="2589363" cy="300037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6 Imagen" descr="061.jpg"/>
          <p:cNvPicPr>
            <a:picLocks noChangeAspect="1"/>
          </p:cNvPicPr>
          <p:nvPr/>
        </p:nvPicPr>
        <p:blipFill>
          <a:blip r:embed="rId2"/>
          <a:srcRect l="2132" t="71642" r="64286" b="1119"/>
          <a:stretch>
            <a:fillRect/>
          </a:stretch>
        </p:blipFill>
        <p:spPr>
          <a:xfrm>
            <a:off x="1500166" y="1571612"/>
            <a:ext cx="2589363" cy="300037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" name="7 Imagen" descr="061.jpg"/>
          <p:cNvPicPr>
            <a:picLocks noChangeAspect="1"/>
          </p:cNvPicPr>
          <p:nvPr/>
        </p:nvPicPr>
        <p:blipFill>
          <a:blip r:embed="rId2"/>
          <a:srcRect l="2132" t="71642" r="64286" b="1119"/>
          <a:stretch>
            <a:fillRect/>
          </a:stretch>
        </p:blipFill>
        <p:spPr>
          <a:xfrm>
            <a:off x="0" y="3857628"/>
            <a:ext cx="2589363" cy="300037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photo-manipulations-michaelo-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57422" y="214290"/>
            <a:ext cx="4786346" cy="642942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  <a:reflection blurRad="6350" stA="50000" endA="300" endPos="55500" dist="50800" dir="5400000" sy="-100000" algn="bl" rotWithShape="0"/>
          </a:effectLst>
        </p:spPr>
      </p:pic>
      <p:pic>
        <p:nvPicPr>
          <p:cNvPr id="5" name="4 Imagen" descr="photo-manipulations-michaelo-9.jpg"/>
          <p:cNvPicPr>
            <a:picLocks noChangeAspect="1"/>
          </p:cNvPicPr>
          <p:nvPr/>
        </p:nvPicPr>
        <p:blipFill>
          <a:blip r:embed="rId2"/>
          <a:srcRect t="64583" r="66446"/>
          <a:stretch>
            <a:fillRect/>
          </a:stretch>
        </p:blipFill>
        <p:spPr>
          <a:xfrm>
            <a:off x="357158" y="2071678"/>
            <a:ext cx="1714512" cy="2428868"/>
          </a:xfrm>
          <a:prstGeom prst="rect">
            <a:avLst/>
          </a:prstGeom>
          <a:ln>
            <a:solidFill>
              <a:srgbClr val="FFFF00"/>
            </a:solidFill>
          </a:ln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7" name="6 Imagen" descr="photo-manipulations-michaelo-9.jpg"/>
          <p:cNvPicPr>
            <a:picLocks noChangeAspect="1"/>
          </p:cNvPicPr>
          <p:nvPr/>
        </p:nvPicPr>
        <p:blipFill>
          <a:blip r:embed="rId2"/>
          <a:srcRect t="64583" r="66446"/>
          <a:stretch>
            <a:fillRect/>
          </a:stretch>
        </p:blipFill>
        <p:spPr>
          <a:xfrm>
            <a:off x="357158" y="2071678"/>
            <a:ext cx="1714512" cy="2428868"/>
          </a:xfrm>
          <a:prstGeom prst="rect">
            <a:avLst/>
          </a:prstGeom>
          <a:ln>
            <a:solidFill>
              <a:srgbClr val="FFFF00"/>
            </a:solidFill>
          </a:ln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8" name="7 Imagen" descr="photo-manipulations-michaelo-9.jpg"/>
          <p:cNvPicPr>
            <a:picLocks noChangeAspect="1"/>
          </p:cNvPicPr>
          <p:nvPr/>
        </p:nvPicPr>
        <p:blipFill>
          <a:blip r:embed="rId2"/>
          <a:srcRect t="64583" r="66446"/>
          <a:stretch>
            <a:fillRect/>
          </a:stretch>
        </p:blipFill>
        <p:spPr>
          <a:xfrm>
            <a:off x="7429488" y="2071678"/>
            <a:ext cx="1714512" cy="2428868"/>
          </a:xfrm>
          <a:prstGeom prst="rect">
            <a:avLst/>
          </a:prstGeom>
          <a:ln>
            <a:solidFill>
              <a:srgbClr val="FFFF00"/>
            </a:solidFill>
          </a:ln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9" name="8 Imagen" descr="photo-manipulations-michaelo-9.jpg"/>
          <p:cNvPicPr>
            <a:picLocks noChangeAspect="1"/>
          </p:cNvPicPr>
          <p:nvPr/>
        </p:nvPicPr>
        <p:blipFill>
          <a:blip r:embed="rId2"/>
          <a:srcRect t="64583" r="66446"/>
          <a:stretch>
            <a:fillRect/>
          </a:stretch>
        </p:blipFill>
        <p:spPr>
          <a:xfrm>
            <a:off x="7429488" y="2071678"/>
            <a:ext cx="1714512" cy="2428868"/>
          </a:xfrm>
          <a:prstGeom prst="rect">
            <a:avLst/>
          </a:prstGeom>
          <a:ln>
            <a:solidFill>
              <a:srgbClr val="FFFF00"/>
            </a:solidFill>
          </a:ln>
          <a:effectLst>
            <a:reflection blurRad="6350" stA="50000" endA="300" endPos="90000" dist="50800" dir="5400000" sy="-100000" algn="bl" rotWithShape="0"/>
          </a:effectLst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1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xit" presetSubtype="4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ntr" presetSubtype="1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3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8" presetClass="entr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photo-manipulations-michaelo-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1868" y="0"/>
            <a:ext cx="4881282" cy="6858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6" name="5 Imagen" descr="photo-manipulations-michaelo-3.jpg"/>
          <p:cNvPicPr>
            <a:picLocks noChangeAspect="1"/>
          </p:cNvPicPr>
          <p:nvPr/>
        </p:nvPicPr>
        <p:blipFill>
          <a:blip r:embed="rId2"/>
          <a:srcRect l="67561" t="65625"/>
          <a:stretch>
            <a:fillRect/>
          </a:stretch>
        </p:blipFill>
        <p:spPr>
          <a:xfrm>
            <a:off x="214282" y="214290"/>
            <a:ext cx="1726293" cy="2071678"/>
          </a:xfrm>
          <a:prstGeom prst="ellipse">
            <a:avLst/>
          </a:prstGeom>
          <a:ln w="63500" cap="rnd">
            <a:solidFill>
              <a:schemeClr val="accent6">
                <a:lumMod val="75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  <a:reflection blurRad="6350" stA="50000" endA="300" endPos="90000" dist="50800" dir="5400000" sy="-100000" algn="bl" rotWithShape="0"/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7" name="6 Imagen" descr="photo-manipulations-michaelo-3.jpg"/>
          <p:cNvPicPr>
            <a:picLocks noChangeAspect="1"/>
          </p:cNvPicPr>
          <p:nvPr/>
        </p:nvPicPr>
        <p:blipFill>
          <a:blip r:embed="rId2"/>
          <a:srcRect l="67561" t="65625"/>
          <a:stretch>
            <a:fillRect/>
          </a:stretch>
        </p:blipFill>
        <p:spPr>
          <a:xfrm>
            <a:off x="928662" y="2214554"/>
            <a:ext cx="1726293" cy="2143140"/>
          </a:xfrm>
          <a:prstGeom prst="ellipse">
            <a:avLst/>
          </a:prstGeom>
          <a:ln w="63500" cap="rnd">
            <a:solidFill>
              <a:schemeClr val="accent6">
                <a:lumMod val="75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  <a:reflection blurRad="6350" stA="50000" endA="300" endPos="90000" dist="50800" dir="5400000" sy="-100000" algn="bl" rotWithShape="0"/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8" name="7 Imagen" descr="photo-manipulations-michaelo-3.jpg"/>
          <p:cNvPicPr>
            <a:picLocks noChangeAspect="1"/>
          </p:cNvPicPr>
          <p:nvPr/>
        </p:nvPicPr>
        <p:blipFill>
          <a:blip r:embed="rId2"/>
          <a:srcRect l="67561" t="65625"/>
          <a:stretch>
            <a:fillRect/>
          </a:stretch>
        </p:blipFill>
        <p:spPr>
          <a:xfrm>
            <a:off x="1714480" y="4286256"/>
            <a:ext cx="1726293" cy="2357430"/>
          </a:xfrm>
          <a:prstGeom prst="ellipse">
            <a:avLst/>
          </a:prstGeom>
          <a:ln w="63500" cap="rnd">
            <a:solidFill>
              <a:schemeClr val="accent6">
                <a:lumMod val="75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  <a:reflection blurRad="6350" stA="50000" endA="300" endPos="90000" dist="50800" dir="5400000" sy="-100000" algn="bl" rotWithShape="0"/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hoto-manipulations-michaelo-1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158" y="285728"/>
            <a:ext cx="4272870" cy="6215082"/>
          </a:xfrm>
          <a:prstGeom prst="rect">
            <a:avLst/>
          </a:prstGeom>
          <a:ln w="38100" cap="sq">
            <a:solidFill>
              <a:schemeClr val="accent6">
                <a:lumMod val="75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  <a:reflection blurRad="6350" stA="50000" endA="300" endPos="55500" dist="50800" dir="5400000" sy="-100000" algn="bl" rotWithShape="0"/>
          </a:effectLst>
        </p:spPr>
      </p:pic>
      <p:pic>
        <p:nvPicPr>
          <p:cNvPr id="5" name="4 Imagen" descr="photo-manipulations-michaelo-15.jpg"/>
          <p:cNvPicPr>
            <a:picLocks noChangeAspect="1"/>
          </p:cNvPicPr>
          <p:nvPr/>
        </p:nvPicPr>
        <p:blipFill>
          <a:blip r:embed="rId2"/>
          <a:srcRect l="71717" t="69792"/>
          <a:stretch>
            <a:fillRect/>
          </a:stretch>
        </p:blipFill>
        <p:spPr>
          <a:xfrm>
            <a:off x="6858016" y="3357562"/>
            <a:ext cx="1928794" cy="2996518"/>
          </a:xfrm>
          <a:prstGeom prst="rect">
            <a:avLst/>
          </a:prstGeom>
          <a:ln w="38100" cap="sq">
            <a:solidFill>
              <a:schemeClr val="accent6">
                <a:lumMod val="75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  <a:reflection blurRad="6350" stA="50000" endA="300" endPos="38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6" name="5 Imagen" descr="photo-manipulations-michaelo-15.jpg"/>
          <p:cNvPicPr>
            <a:picLocks noChangeAspect="1"/>
          </p:cNvPicPr>
          <p:nvPr/>
        </p:nvPicPr>
        <p:blipFill>
          <a:blip r:embed="rId2"/>
          <a:srcRect l="71717" t="69792"/>
          <a:stretch>
            <a:fillRect/>
          </a:stretch>
        </p:blipFill>
        <p:spPr>
          <a:xfrm>
            <a:off x="5143504" y="428604"/>
            <a:ext cx="1839323" cy="2857520"/>
          </a:xfrm>
          <a:prstGeom prst="rect">
            <a:avLst/>
          </a:prstGeom>
          <a:ln w="38100" cap="sq">
            <a:solidFill>
              <a:schemeClr val="accent6">
                <a:lumMod val="75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  <a:reflection blurRad="6350" stA="50000" endA="300" endPos="38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tile tx="0" ty="0" sx="100000" sy="100000" flip="none" algn="tl"/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hoto-manipulations-michaelo-1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57686" y="214290"/>
            <a:ext cx="4429124" cy="6357958"/>
          </a:xfrm>
          <a:prstGeom prst="rect">
            <a:avLst/>
          </a:prstGeom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ref_bonsai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0034" y="1357298"/>
            <a:ext cx="2926531" cy="439254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rgbClr val="92D050"/>
            </a:solidFill>
          </a:ln>
          <a:effectLst/>
        </p:spPr>
      </p:pic>
      <p:pic>
        <p:nvPicPr>
          <p:cNvPr id="6" name="5 Imagen" descr="ref_bonsai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0034" y="1357298"/>
            <a:ext cx="2926531" cy="439254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1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tile tx="0" ty="0" sx="100000" sy="100000" flip="none" algn="tl"/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hoto-manipulations-michaelo-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26963" y="357166"/>
            <a:ext cx="5017037" cy="6500834"/>
          </a:xfrm>
          <a:prstGeom prst="ellipse">
            <a:avLst/>
          </a:prstGeom>
          <a:ln w="63500" cap="rnd">
            <a:solidFill>
              <a:schemeClr val="accent2">
                <a:lumMod val="75000"/>
              </a:schemeClr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5" name="4 Imagen" descr="photo-manipulations-michaelo-8.jpg"/>
          <p:cNvPicPr>
            <a:picLocks noChangeAspect="1"/>
          </p:cNvPicPr>
          <p:nvPr/>
        </p:nvPicPr>
        <p:blipFill>
          <a:blip r:embed="rId3"/>
          <a:srcRect l="65500" t="65625"/>
          <a:stretch>
            <a:fillRect/>
          </a:stretch>
        </p:blipFill>
        <p:spPr>
          <a:xfrm>
            <a:off x="7072330" y="4500570"/>
            <a:ext cx="1730889" cy="2357430"/>
          </a:xfrm>
          <a:prstGeom prst="rect">
            <a:avLst/>
          </a:prstGeom>
          <a:ln>
            <a:solidFill>
              <a:schemeClr val="accent2">
                <a:lumMod val="75000"/>
              </a:schemeClr>
            </a:solidFill>
          </a:ln>
        </p:spPr>
      </p:pic>
      <p:pic>
        <p:nvPicPr>
          <p:cNvPr id="6" name="5 Imagen" descr="photo-manipulations-michaelo-8.jpg"/>
          <p:cNvPicPr>
            <a:picLocks noChangeAspect="1"/>
          </p:cNvPicPr>
          <p:nvPr/>
        </p:nvPicPr>
        <p:blipFill>
          <a:blip r:embed="rId3"/>
          <a:srcRect l="65500" t="65625"/>
          <a:stretch>
            <a:fillRect/>
          </a:stretch>
        </p:blipFill>
        <p:spPr>
          <a:xfrm>
            <a:off x="7072330" y="4500570"/>
            <a:ext cx="1730889" cy="2357430"/>
          </a:xfrm>
          <a:prstGeom prst="rect">
            <a:avLst/>
          </a:prstGeom>
          <a:ln>
            <a:solidFill>
              <a:schemeClr val="accent2">
                <a:lumMod val="75000"/>
              </a:schemeClr>
            </a:solidFill>
          </a:ln>
        </p:spPr>
      </p:pic>
      <p:pic>
        <p:nvPicPr>
          <p:cNvPr id="7" name="6 Imagen" descr="photo-manipulations-michaelo-8.jpg"/>
          <p:cNvPicPr>
            <a:picLocks noChangeAspect="1"/>
          </p:cNvPicPr>
          <p:nvPr/>
        </p:nvPicPr>
        <p:blipFill>
          <a:blip r:embed="rId3"/>
          <a:srcRect l="65500" t="65625"/>
          <a:stretch>
            <a:fillRect/>
          </a:stretch>
        </p:blipFill>
        <p:spPr>
          <a:xfrm>
            <a:off x="357158" y="357166"/>
            <a:ext cx="3461813" cy="4714908"/>
          </a:xfrm>
          <a:prstGeom prst="rect">
            <a:avLst/>
          </a:prstGeom>
          <a:ln w="38100" cap="sq">
            <a:solidFill>
              <a:schemeClr val="accent2">
                <a:lumMod val="75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  <a:reflection blurRad="6350" stA="50000" endA="275" endPos="40000" dist="101600" dir="5400000" sy="-100000" algn="bl" rotWithShape="0"/>
          </a:effectLst>
        </p:spPr>
      </p:pic>
      <p:pic>
        <p:nvPicPr>
          <p:cNvPr id="8" name="7 Imagen" descr="photo-manipulations-michaelo-8.jpg"/>
          <p:cNvPicPr>
            <a:picLocks noChangeAspect="1"/>
          </p:cNvPicPr>
          <p:nvPr/>
        </p:nvPicPr>
        <p:blipFill>
          <a:blip r:embed="rId3"/>
          <a:srcRect l="65500" t="65625"/>
          <a:stretch>
            <a:fillRect/>
          </a:stretch>
        </p:blipFill>
        <p:spPr>
          <a:xfrm>
            <a:off x="357158" y="357166"/>
            <a:ext cx="3461813" cy="4714908"/>
          </a:xfrm>
          <a:prstGeom prst="rect">
            <a:avLst/>
          </a:prstGeom>
          <a:ln w="38100" cap="sq">
            <a:solidFill>
              <a:schemeClr val="accent2">
                <a:lumMod val="75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  <a:reflection blurRad="6350" stA="50000" endA="275" endPos="40000" dist="101600" dir="5400000" sy="-100000" algn="bl" rotWithShape="0"/>
          </a:effectLst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7" presetClass="exit" presetSubtype="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2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17" presetClass="entr" presetSubtype="2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7" presetClass="exit" presetSubtype="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7" presetClass="exit" presetSubtype="4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7" presetClass="entr" presetSubtype="1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6000"/>
                            </p:stCondLst>
                            <p:childTnLst>
                              <p:par>
                                <p:cTn id="48" presetID="17" presetClass="entr" presetSubtype="1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7" presetClass="exit" presetSubtype="4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tile tx="0" ty="0" sx="100000" sy="100000" flip="none" algn="tl"/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8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42918"/>
            <a:ext cx="5357818" cy="5715016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6" name="5 Imagen" descr="ref_under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00694" y="1071546"/>
            <a:ext cx="3000396" cy="4500594"/>
          </a:xfrm>
          <a:prstGeom prst="ellipse">
            <a:avLst/>
          </a:prstGeom>
          <a:ln w="63500" cap="rnd">
            <a:solidFill>
              <a:schemeClr val="tx1">
                <a:lumMod val="85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  <a:reflection blurRad="6350" stA="50000" endA="300" endPos="55500" dist="50800" dir="5400000" sy="-100000" algn="bl" rotWithShape="0"/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7" name="6 Imagen" descr="ref_under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00694" y="1071546"/>
            <a:ext cx="3000396" cy="4500594"/>
          </a:xfrm>
          <a:prstGeom prst="ellipse">
            <a:avLst/>
          </a:prstGeom>
          <a:ln w="63500" cap="rnd">
            <a:solidFill>
              <a:schemeClr val="tx1">
                <a:lumMod val="85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  <a:reflection blurRad="6350" stA="50000" endA="300" endPos="55500" dist="50800" dir="5400000" sy="-100000" algn="bl" rotWithShape="0"/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repeatCount="indefinite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2" repeatCount="indefinite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hoto-manipulations-michaelo-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00562" y="357166"/>
            <a:ext cx="4321982" cy="6072206"/>
          </a:xfrm>
          <a:prstGeom prst="rect">
            <a:avLst/>
          </a:prstGeom>
        </p:spPr>
      </p:pic>
      <p:pic>
        <p:nvPicPr>
          <p:cNvPr id="6" name="5 Imagen" descr="photo-manipulations-michaelo-10.jpg"/>
          <p:cNvPicPr>
            <a:picLocks noChangeAspect="1"/>
          </p:cNvPicPr>
          <p:nvPr/>
        </p:nvPicPr>
        <p:blipFill>
          <a:blip r:embed="rId2"/>
          <a:srcRect t="67708" r="69266"/>
          <a:stretch>
            <a:fillRect/>
          </a:stretch>
        </p:blipFill>
        <p:spPr>
          <a:xfrm>
            <a:off x="500034" y="1214422"/>
            <a:ext cx="2710064" cy="4000528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  <a:reflection blurRad="6350" stA="50000" endA="300" endPos="55500" dist="50800" dir="5400000" sy="-100000" algn="bl" rotWithShape="0"/>
          </a:effectLst>
        </p:spPr>
      </p:pic>
      <p:pic>
        <p:nvPicPr>
          <p:cNvPr id="7" name="6 Imagen" descr="photo-manipulations-michaelo-10.jpg"/>
          <p:cNvPicPr>
            <a:picLocks noChangeAspect="1"/>
          </p:cNvPicPr>
          <p:nvPr/>
        </p:nvPicPr>
        <p:blipFill>
          <a:blip r:embed="rId2"/>
          <a:srcRect t="67708" r="69266"/>
          <a:stretch>
            <a:fillRect/>
          </a:stretch>
        </p:blipFill>
        <p:spPr>
          <a:xfrm>
            <a:off x="500034" y="1214422"/>
            <a:ext cx="2710064" cy="4000528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  <a:reflection blurRad="6350" stA="50000" endA="300" endPos="55500" dist="50800" dir="5400000" sy="-100000" algn="bl" rotWithShape="0"/>
          </a:effectLst>
        </p:spPr>
      </p:pic>
      <p:pic>
        <p:nvPicPr>
          <p:cNvPr id="8" name="7 Imagen" descr="photo-manipulations-michaelo-10.jpg"/>
          <p:cNvPicPr>
            <a:picLocks noChangeAspect="1"/>
          </p:cNvPicPr>
          <p:nvPr/>
        </p:nvPicPr>
        <p:blipFill>
          <a:blip r:embed="rId2"/>
          <a:srcRect t="67708" r="69266"/>
          <a:stretch>
            <a:fillRect/>
          </a:stretch>
        </p:blipFill>
        <p:spPr>
          <a:xfrm>
            <a:off x="4500562" y="4429132"/>
            <a:ext cx="1359553" cy="2071678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9" name="8 Imagen" descr="photo-manipulations-michaelo-10.jpg"/>
          <p:cNvPicPr>
            <a:picLocks noChangeAspect="1"/>
          </p:cNvPicPr>
          <p:nvPr/>
        </p:nvPicPr>
        <p:blipFill>
          <a:blip r:embed="rId2"/>
          <a:srcRect t="67708" r="69266"/>
          <a:stretch>
            <a:fillRect/>
          </a:stretch>
        </p:blipFill>
        <p:spPr>
          <a:xfrm>
            <a:off x="4500562" y="4429132"/>
            <a:ext cx="1359569" cy="2071702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2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xit" presetSubtype="2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ntr" presetSubtype="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17" presetClass="entr" presetSubtype="1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7" presetClass="exit" presetSubtype="4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hoto-manipulations-michaelo-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5537046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4 Imagen" descr="photo-manipulations-michaelo-6.jpg"/>
          <p:cNvPicPr>
            <a:picLocks noChangeAspect="1"/>
          </p:cNvPicPr>
          <p:nvPr/>
        </p:nvPicPr>
        <p:blipFill>
          <a:blip r:embed="rId2"/>
          <a:srcRect l="71260" t="66667"/>
          <a:stretch>
            <a:fillRect/>
          </a:stretch>
        </p:blipFill>
        <p:spPr>
          <a:xfrm>
            <a:off x="5861804" y="571480"/>
            <a:ext cx="3282196" cy="471488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  <a:reflection blurRad="6350" stA="50000" endA="300" endPos="55500" dist="50800" dir="5400000" sy="-100000" algn="bl" rotWithShape="0"/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hoto-manipulations-michaelo-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4348" y="785794"/>
            <a:ext cx="3723181" cy="5754008"/>
          </a:xfrm>
          <a:prstGeom prst="rect">
            <a:avLst/>
          </a:prstGeom>
          <a:effectLst>
            <a:reflection blurRad="6350" stA="50000" endA="300" endPos="55500" dist="50800" dir="5400000" sy="-100000" algn="bl" rotWithShape="0"/>
          </a:effectLst>
        </p:spPr>
      </p:pic>
      <p:pic>
        <p:nvPicPr>
          <p:cNvPr id="5" name="4 Imagen" descr="photo-manipulations-michaelo-13.jpg"/>
          <p:cNvPicPr>
            <a:picLocks noChangeAspect="1"/>
          </p:cNvPicPr>
          <p:nvPr/>
        </p:nvPicPr>
        <p:blipFill>
          <a:blip r:embed="rId2"/>
          <a:srcRect l="71719" t="67708"/>
          <a:stretch>
            <a:fillRect/>
          </a:stretch>
        </p:blipFill>
        <p:spPr>
          <a:xfrm>
            <a:off x="5214942" y="357166"/>
            <a:ext cx="3000484" cy="4765272"/>
          </a:xfrm>
          <a:prstGeom prst="rect">
            <a:avLst/>
          </a:prstGeom>
          <a:effectLst>
            <a:reflection blurRad="6350" stA="50000" endA="300" endPos="55500" dist="50800" dir="5400000" sy="-100000" algn="bl" rotWithShape="0"/>
          </a:effectLst>
        </p:spPr>
      </p:pic>
      <p:pic>
        <p:nvPicPr>
          <p:cNvPr id="6" name="5 Imagen" descr="photo-manipulations-michaelo-13.jpg"/>
          <p:cNvPicPr>
            <a:picLocks noChangeAspect="1"/>
          </p:cNvPicPr>
          <p:nvPr/>
        </p:nvPicPr>
        <p:blipFill>
          <a:blip r:embed="rId2"/>
          <a:srcRect l="71719" t="67708"/>
          <a:stretch>
            <a:fillRect/>
          </a:stretch>
        </p:blipFill>
        <p:spPr>
          <a:xfrm>
            <a:off x="3000364" y="4687079"/>
            <a:ext cx="1438372" cy="2170921"/>
          </a:xfrm>
          <a:prstGeom prst="rect">
            <a:avLst/>
          </a:prstGeom>
        </p:spPr>
      </p:pic>
      <p:pic>
        <p:nvPicPr>
          <p:cNvPr id="7" name="6 Imagen" descr="photo-manipulations-michaelo-13.jpg"/>
          <p:cNvPicPr>
            <a:picLocks noChangeAspect="1"/>
          </p:cNvPicPr>
          <p:nvPr/>
        </p:nvPicPr>
        <p:blipFill>
          <a:blip r:embed="rId2"/>
          <a:srcRect l="71719" t="67708"/>
          <a:stretch>
            <a:fillRect/>
          </a:stretch>
        </p:blipFill>
        <p:spPr>
          <a:xfrm>
            <a:off x="3000364" y="4687079"/>
            <a:ext cx="1438372" cy="2170921"/>
          </a:xfrm>
          <a:prstGeom prst="rect">
            <a:avLst/>
          </a:prstGeom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3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4786314" y="500042"/>
            <a:ext cx="4071966" cy="5989475"/>
          </a:xfrm>
          <a:prstGeom prst="roundRect">
            <a:avLst>
              <a:gd name="adj" fmla="val 16667"/>
            </a:avLst>
          </a:prstGeom>
          <a:ln w="57150">
            <a:solidFill>
              <a:schemeClr val="bg1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  <a:reflection blurRad="6350" stA="50000" endA="300" endPos="55500" dist="50800" dir="5400000" sy="-100000" algn="bl" rotWithShape="0"/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" name="4 Imagen" descr="Imagen4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5720" y="428604"/>
            <a:ext cx="4214810" cy="6072230"/>
          </a:xfrm>
          <a:prstGeom prst="roundRect">
            <a:avLst>
              <a:gd name="adj" fmla="val 16667"/>
            </a:avLst>
          </a:prstGeom>
          <a:ln w="57150">
            <a:solidFill>
              <a:schemeClr val="bg1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  <a:reflection blurRad="6350" stA="50000" endA="300" endPos="55500" dist="50800" dir="5400000" sy="-100000" algn="bl" rotWithShape="0"/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5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960420582_e74660cb04_o.jpg"/>
          <p:cNvPicPr>
            <a:picLocks noChangeAspect="1"/>
          </p:cNvPicPr>
          <p:nvPr/>
        </p:nvPicPr>
        <p:blipFill>
          <a:blip r:embed="rId2"/>
          <a:srcRect r="54464"/>
          <a:stretch>
            <a:fillRect/>
          </a:stretch>
        </p:blipFill>
        <p:spPr>
          <a:xfrm>
            <a:off x="571472" y="0"/>
            <a:ext cx="3643338" cy="628652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5" name="4 Imagen" descr="6960420582_e74660cb04_o.jpg"/>
          <p:cNvPicPr>
            <a:picLocks noChangeAspect="1"/>
          </p:cNvPicPr>
          <p:nvPr/>
        </p:nvPicPr>
        <p:blipFill>
          <a:blip r:embed="rId2"/>
          <a:srcRect l="50000"/>
          <a:stretch>
            <a:fillRect/>
          </a:stretch>
        </p:blipFill>
        <p:spPr>
          <a:xfrm>
            <a:off x="4643438" y="0"/>
            <a:ext cx="4000472" cy="628652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tile tx="0" ty="0" sx="100000" sy="100000" flip="none" algn="tl"/>
          </a:blip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/>
          <a:lstStyle/>
          <a:p>
            <a:endParaRPr lang="es-ES" dirty="0"/>
          </a:p>
        </p:txBody>
      </p:sp>
      <p:pic>
        <p:nvPicPr>
          <p:cNvPr id="12" name="11 Imagen" descr="amalgamate3_bymichaelo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87323" y="571480"/>
            <a:ext cx="4356677" cy="585791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bg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perspectiveHeroicExtremeRightFacing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3" name="12 Imagen" descr="ref_ama2.jpg"/>
          <p:cNvPicPr>
            <a:picLocks noChangeAspect="1"/>
          </p:cNvPicPr>
          <p:nvPr/>
        </p:nvPicPr>
        <p:blipFill>
          <a:blip r:embed="rId4">
            <a:lum contrast="10000"/>
          </a:blip>
          <a:stretch>
            <a:fillRect/>
          </a:stretch>
        </p:blipFill>
        <p:spPr>
          <a:xfrm>
            <a:off x="285720" y="500042"/>
            <a:ext cx="3960119" cy="592935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bg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perspectiveHeroicExtremeLeftFacing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2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6" presetClass="entr" presetSubtype="2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00042"/>
            <a:ext cx="4370832" cy="592935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tx2">
                <a:lumMod val="50000"/>
              </a:schemeClr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  <a:reflection blurRad="6350" stA="50000" endA="300" endPos="55500" dist="50800" dir="5400000" sy="-100000" algn="bl" rotWithShape="0"/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8" name="7 Imagen" descr="Imagen2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83840">
            <a:off x="4429124" y="500042"/>
            <a:ext cx="4224528" cy="608990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  <a:reflection blurRad="6350" stA="50000" endA="300" endPos="55500" dist="50800" dir="5400000" sy="-100000" algn="bl" rotWithShape="0"/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f2b3b270ab06d0fb49d8feb87945f8d-d30zeaf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3108" y="0"/>
            <a:ext cx="4786346" cy="68580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5" name="4 Imagen" descr="3f2b3b270ab06d0fb49d8feb87945f8d-d30zeaf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3108" y="0"/>
            <a:ext cx="4786346" cy="68580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e9dadcfcf5f7117dc2d2cc35d6cbcd2-d47elxg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0232" y="0"/>
            <a:ext cx="5074920" cy="6858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stretch>
              <a:fillRect/>
            </a:stretch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57752" y="0"/>
            <a:ext cx="4286248" cy="6858000"/>
          </a:xfrm>
          <a:prstGeom prst="rect">
            <a:avLst/>
          </a:prstGeom>
        </p:spPr>
      </p:pic>
      <p:pic>
        <p:nvPicPr>
          <p:cNvPr id="5" name="4 Imagen" descr="13.jpg"/>
          <p:cNvPicPr>
            <a:picLocks noChangeAspect="1"/>
          </p:cNvPicPr>
          <p:nvPr/>
        </p:nvPicPr>
        <p:blipFill>
          <a:blip r:embed="rId3"/>
          <a:srcRect b="5208"/>
          <a:stretch>
            <a:fillRect/>
          </a:stretch>
        </p:blipFill>
        <p:spPr>
          <a:xfrm flipH="1">
            <a:off x="0" y="0"/>
            <a:ext cx="5000628" cy="6858000"/>
          </a:xfrm>
          <a:prstGeom prst="rect">
            <a:avLst/>
          </a:prstGeom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06_michael_oswald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5984" y="0"/>
            <a:ext cx="4781261" cy="6858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" name="4 Imagen" descr="006_michael_oswald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5984" y="0"/>
            <a:ext cx="4781261" cy="6858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6e446c363cf36062820f8b234d43fb0-d53r85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14546" y="0"/>
            <a:ext cx="4886051" cy="635795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76e446c363cf36062820f8b234d43fb0-d53r85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14546" y="0"/>
            <a:ext cx="4886051" cy="635795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" presetClass="entr" presetSubtype="1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" presetClass="entr" presetSubtype="1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>
              <a:duotone>
                <a:prstClr val="black"/>
                <a:schemeClr val="accent1">
                  <a:tint val="45000"/>
                  <a:satMod val="400000"/>
                </a:schemeClr>
              </a:duotone>
              <a:lum bright="-40000" contrast="40000"/>
            </a:blip>
            <a:srcRect/>
            <a:tile tx="0" ty="0" sx="100000" sy="100000" flip="none" algn="tl"/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9a177397859aefe725f87bb269f399b-d5lqaw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28860" y="122729"/>
            <a:ext cx="4643470" cy="6735271"/>
          </a:xfrm>
          <a:prstGeom prst="roundRect">
            <a:avLst>
              <a:gd name="adj" fmla="val 16667"/>
            </a:avLst>
          </a:prstGeom>
          <a:ln>
            <a:solidFill>
              <a:srgbClr val="0000FF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angle"/>
            <a:contourClr>
              <a:srgbClr val="969696"/>
            </a:contourClr>
          </a:sp3d>
        </p:spPr>
      </p:pic>
      <p:pic>
        <p:nvPicPr>
          <p:cNvPr id="5" name="4 Imagen" descr="89a177397859aefe725f87bb269f399b-d5lqaw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28860" y="122729"/>
            <a:ext cx="4643470" cy="6735271"/>
          </a:xfrm>
          <a:prstGeom prst="roundRect">
            <a:avLst>
              <a:gd name="adj" fmla="val 16667"/>
            </a:avLst>
          </a:prstGeom>
          <a:ln>
            <a:solidFill>
              <a:srgbClr val="0000FF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angle"/>
            <a:contourClr>
              <a:srgbClr val="969696"/>
            </a:contourClr>
          </a:sp3d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>
            <a:blip r:embed="rId2">
              <a:lum bright="-30000" contrast="40000"/>
            </a:blip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9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5984" y="0"/>
            <a:ext cx="5214942" cy="6858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" name="4 Imagen" descr="09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5984" y="0"/>
            <a:ext cx="5214942" cy="6858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>
              <a:lumMod val="75000"/>
              <a:lumOff val="2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1b2b51d9fb1a451234d3f9aa3107711-d4tui1x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00298" y="357166"/>
            <a:ext cx="5000660" cy="614364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chemeClr val="tx1">
                <a:lumMod val="75000"/>
              </a:schemeClr>
            </a:solidFill>
          </a:ln>
          <a:effectLst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91b2b51d9fb1a451234d3f9aa3107711-d4tui1x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00298" y="357166"/>
            <a:ext cx="5000660" cy="614364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chemeClr val="tx1">
                <a:lumMod val="75000"/>
              </a:schemeClr>
            </a:solidFill>
          </a:ln>
          <a:effectLst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nnaincolor_bymichael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71670" y="0"/>
            <a:ext cx="5435229" cy="6858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rcRect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352233cbaf2547d1df1818ecbb16d3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28860" y="0"/>
            <a:ext cx="4459572" cy="62865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chemeClr val="accent6">
                <a:lumMod val="75000"/>
              </a:schemeClr>
            </a:solidFill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4 Imagen" descr="b352233cbaf2547d1df1818ecbb16d3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28860" y="0"/>
            <a:ext cx="4500594" cy="62865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chemeClr val="accent6">
                <a:lumMod val="75000"/>
              </a:schemeClr>
            </a:solidFill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effectLst>
            <a:reflection blurRad="6350" stA="50000" endA="300" endPos="55500" dist="50800" dir="5400000" sy="-100000" algn="bl" rotWithShape="0"/>
          </a:effectLst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stretch>
              <a:fillRect/>
            </a:stretch>
          </a:blipFill>
          <a:effectLst>
            <a:reflection blurRad="6350" stA="50000" endA="300" endPos="55500" dist="50800" dir="5400000" sy="-100000" algn="bl" rotWithShape="0"/>
          </a:effectLst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onsai_bymichaelo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60450" y="0"/>
            <a:ext cx="4623099" cy="628652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  <a:reflection blurRad="6350" stA="50000" endA="300" endPos="55500" dist="50800" dir="5400000" sy="-100000" algn="bl" rotWithShape="0"/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" name="4 Imagen" descr="bonsai_bymichaelo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5984" y="0"/>
            <a:ext cx="4623099" cy="628652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  <a:reflection blurRad="6350" stA="50000" endA="300" endPos="55500" dist="50800" dir="5400000" sy="-100000" algn="bl" rotWithShape="0"/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>
            <a:blip r:embed="rId2"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echoseme by Michael Oswald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98166" y="0"/>
            <a:ext cx="5241676" cy="6357958"/>
          </a:xfrm>
          <a:prstGeom prst="roundRect">
            <a:avLst>
              <a:gd name="adj" fmla="val 26044"/>
            </a:avLst>
          </a:prstGeom>
          <a:blipFill>
            <a:blip r:embed="rId2"/>
            <a:stretch>
              <a:fillRect/>
            </a:stretch>
          </a:blipFill>
          <a:ln>
            <a:solidFill>
              <a:srgbClr val="FFFF00"/>
            </a:solidFill>
          </a:ln>
          <a:effectLst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Hechoseme by Michael Oswald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98166" y="0"/>
            <a:ext cx="5241676" cy="6357958"/>
          </a:xfrm>
          <a:prstGeom prst="roundRect">
            <a:avLst>
              <a:gd name="adj" fmla="val 26044"/>
            </a:avLst>
          </a:prstGeom>
          <a:blipFill>
            <a:blip r:embed="rId2"/>
            <a:stretch>
              <a:fillRect/>
            </a:stretch>
          </a:blipFill>
          <a:ln>
            <a:solidFill>
              <a:srgbClr val="FFFF00"/>
            </a:solidFill>
          </a:ln>
          <a:effectLst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stretch>
              <a:fillRect/>
            </a:stretch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laything_bymichaelo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5984" y="0"/>
            <a:ext cx="4543440" cy="6286520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  <a:reflection blurRad="6350" stA="50000" endA="300" endPos="55500" dist="50800" dir="5400000" sy="-100000" algn="bl" rotWithShape="0"/>
          </a:effectLst>
        </p:spPr>
      </p:pic>
      <p:pic>
        <p:nvPicPr>
          <p:cNvPr id="5" name="4 Imagen" descr="plaything_bymichaelo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14546" y="0"/>
            <a:ext cx="4614878" cy="6365326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  <a:reflection blurRad="6350" stA="50000" endA="300" endPos="55500" dist="50800" dir="5400000" sy="-100000" algn="bl" rotWithShape="0"/>
          </a:effectLst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ou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596" y="642918"/>
            <a:ext cx="4408196" cy="5643602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  <a:reflection blurRad="6350" stA="50000" endA="300" endPos="55500" dist="50800" dir="5400000" sy="-100000" algn="bl" rotWithShape="0"/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5" name="4 Imagen" descr="soul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500826" y="357166"/>
            <a:ext cx="1693552" cy="2168173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rnd">
            <a:solidFill>
              <a:schemeClr val="bg2">
                <a:lumMod val="60000"/>
                <a:lumOff val="40000"/>
              </a:schemeClr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  <a:reflection blurRad="6350" stA="50000" endA="300" endPos="55500" dist="50800" dir="5400000" sy="-100000" algn="bl" rotWithShape="0"/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6" name="5 Imagen" descr="soul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572264" y="3571876"/>
            <a:ext cx="1693552" cy="2168173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rnd">
            <a:solidFill>
              <a:schemeClr val="bg2">
                <a:lumMod val="60000"/>
                <a:lumOff val="40000"/>
              </a:schemeClr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  <a:reflection blurRad="6350" stA="50000" endA="300" endPos="55500" dist="50800" dir="5400000" sy="-100000" algn="bl" rotWithShape="0"/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7" name="6 Imagen" descr="soul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500694" y="1785926"/>
            <a:ext cx="1637752" cy="2096735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  <a:reflection blurRad="6350" stA="50000" endA="300" endPos="55500" dist="50800" dir="5400000" sy="-100000" algn="bl" rotWithShape="0"/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8" presetClass="entr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effectLst>
            <a:reflection blurRad="6350" stA="50000" endA="300" endPos="55500" dist="50800" dir="5400000" sy="-100000" algn="bl" rotWithShape="0"/>
          </a:effectLst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stretch>
              <a:fillRect/>
            </a:stretch>
          </a:blipFill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inker_toy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29256" y="0"/>
            <a:ext cx="2841716" cy="4286256"/>
          </a:xfrm>
          <a:prstGeom prst="rect">
            <a:avLst/>
          </a:prstGeom>
          <a:effectLst>
            <a:reflection blurRad="6350" stA="50000" endA="300" endPos="55500" dist="50800" dir="5400000" sy="-100000" algn="bl" rotWithShape="0"/>
          </a:effectLst>
        </p:spPr>
      </p:pic>
      <p:pic>
        <p:nvPicPr>
          <p:cNvPr id="5" name="4 Imagen" descr="tinker_toy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1868" y="1000108"/>
            <a:ext cx="2841716" cy="4286256"/>
          </a:xfrm>
          <a:prstGeom prst="rect">
            <a:avLst/>
          </a:prstGeom>
          <a:effectLst>
            <a:reflection blurRad="6350" stA="50000" endA="300" endPos="55500" dist="50800" dir="5400000" sy="-100000" algn="bl" rotWithShape="0"/>
          </a:effectLst>
        </p:spPr>
      </p:pic>
      <p:pic>
        <p:nvPicPr>
          <p:cNvPr id="6" name="5 Imagen" descr="tinker_toy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85918" y="2571744"/>
            <a:ext cx="2841716" cy="4286256"/>
          </a:xfrm>
          <a:prstGeom prst="rect">
            <a:avLst/>
          </a:prstGeom>
          <a:effectLst>
            <a:reflection blurRad="6350" stA="50000" endA="300" endPos="55500" dist="50800" dir="5400000" sy="-100000" algn="bl" rotWithShape="0"/>
          </a:effectLst>
        </p:spPr>
      </p:pic>
      <p:pic>
        <p:nvPicPr>
          <p:cNvPr id="7" name="6 Imagen" descr="tinker_toy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28860" y="0"/>
            <a:ext cx="4627666" cy="6286520"/>
          </a:xfrm>
          <a:prstGeom prst="rect">
            <a:avLst/>
          </a:prstGeom>
          <a:effectLst>
            <a:reflection blurRad="6350" stA="50000" endA="300" endPos="55500" dist="50800" dir="5400000" sy="-100000" algn="bl" rotWithShape="0"/>
          </a:effectLst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31" presetClass="exit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8"/>
                                    </p:cond>
                                  </p:end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31" presetClass="exit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4"/>
                                    </p:cond>
                                  </p:end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8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31" presetClass="exit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4" dur="3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31" presetClass="exit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31" presetClass="exit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31" presetClass="exit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000"/>
                            </p:stCondLst>
                            <p:childTnLst>
                              <p:par>
                                <p:cTn id="55" presetID="3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6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6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6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6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>
              <a:lum bright="-10000"/>
            </a:blip>
            <a:srcRect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under_skin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14546" y="1"/>
            <a:ext cx="4929222" cy="6143644"/>
          </a:xfrm>
          <a:prstGeom prst="rect">
            <a:avLst/>
          </a:prstGeom>
          <a:ln>
            <a:noFill/>
          </a:ln>
          <a:effectLst>
            <a:reflection blurRad="6350" stA="50000" endA="300" endPos="55500" dist="50800" dir="5400000" sy="-100000" algn="bl" rotWithShape="0"/>
            <a:softEdge rad="112500"/>
          </a:effectLst>
        </p:spPr>
      </p:pic>
      <p:pic>
        <p:nvPicPr>
          <p:cNvPr id="5" name="4 Imagen" descr="under_skin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14546" y="1"/>
            <a:ext cx="4840830" cy="6215081"/>
          </a:xfrm>
          <a:prstGeom prst="rect">
            <a:avLst/>
          </a:prstGeom>
          <a:ln>
            <a:noFill/>
          </a:ln>
          <a:effectLst>
            <a:reflection blurRad="6350" stA="50000" endA="300" endPos="55500" dist="50800" dir="5400000" sy="-100000" algn="bl" rotWithShape="0"/>
            <a:softEdge rad="112500"/>
          </a:effectLst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5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imeless Beauty by Michael Oswal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14546" y="0"/>
            <a:ext cx="4693530" cy="628411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4 Imagen" descr="Timeless Beauty by Michael Oswal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214554"/>
            <a:ext cx="3468134" cy="4643446"/>
          </a:xfrm>
          <a:prstGeom prst="roundRect">
            <a:avLst>
              <a:gd name="adj" fmla="val 50000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5 Imagen" descr="Timeless Beauty by Michael Oswal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75866" y="2214554"/>
            <a:ext cx="3468134" cy="4643446"/>
          </a:xfrm>
          <a:prstGeom prst="roundRect">
            <a:avLst>
              <a:gd name="adj" fmla="val 50000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050" name="Picture 2" descr="Rendered Image"/>
          <p:cNvPicPr>
            <a:picLocks noChangeAspect="1" noChangeArrowheads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rcRect/>
          <a:stretch>
            <a:fillRect/>
          </a:stretch>
        </p:blipFill>
        <p:spPr bwMode="auto">
          <a:xfrm>
            <a:off x="2643174" y="6143644"/>
            <a:ext cx="4019550" cy="495301"/>
          </a:xfrm>
          <a:prstGeom prst="rect">
            <a:avLst/>
          </a:prstGeom>
          <a:noFill/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MICHAEL OSWALD-FOTOS MANIPULADAS DIGITALMENT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MICHAEL OSWALD-FOTOS MANIPULADAS DIGITALMENTE</Template>
  <TotalTime>0</TotalTime>
  <Words>43</Words>
  <Application>Microsoft Office PowerPoint</Application>
  <PresentationFormat>Presentación en pantalla (4:3)</PresentationFormat>
  <Paragraphs>17</Paragraphs>
  <Slides>42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42</vt:i4>
      </vt:variant>
    </vt:vector>
  </HeadingPairs>
  <TitlesOfParts>
    <vt:vector size="44" baseType="lpstr">
      <vt:lpstr>MICHAEL OSWALD-FOTOS MANIPULADAS DIGITALMENTE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2013-04-15T17:46:41Z</dcterms:created>
  <dcterms:modified xsi:type="dcterms:W3CDTF">2013-04-15T17:47:49Z</dcterms:modified>
</cp:coreProperties>
</file>