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8"/>
  </p:notesMasterIdLst>
  <p:sldIdLst>
    <p:sldId id="289" r:id="rId3"/>
    <p:sldId id="274" r:id="rId4"/>
    <p:sldId id="259" r:id="rId5"/>
    <p:sldId id="258" r:id="rId6"/>
    <p:sldId id="261" r:id="rId7"/>
    <p:sldId id="299" r:id="rId8"/>
    <p:sldId id="260" r:id="rId9"/>
    <p:sldId id="262" r:id="rId10"/>
    <p:sldId id="265" r:id="rId11"/>
    <p:sldId id="263" r:id="rId12"/>
    <p:sldId id="315" r:id="rId13"/>
    <p:sldId id="264" r:id="rId14"/>
    <p:sldId id="269" r:id="rId15"/>
    <p:sldId id="267" r:id="rId16"/>
    <p:sldId id="270" r:id="rId17"/>
    <p:sldId id="271" r:id="rId18"/>
    <p:sldId id="266" r:id="rId19"/>
    <p:sldId id="257" r:id="rId20"/>
    <p:sldId id="278" r:id="rId21"/>
    <p:sldId id="273" r:id="rId22"/>
    <p:sldId id="272" r:id="rId23"/>
    <p:sldId id="275" r:id="rId24"/>
    <p:sldId id="277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90" r:id="rId36"/>
    <p:sldId id="291" r:id="rId37"/>
    <p:sldId id="296" r:id="rId38"/>
    <p:sldId id="292" r:id="rId39"/>
    <p:sldId id="293" r:id="rId40"/>
    <p:sldId id="294" r:id="rId41"/>
    <p:sldId id="295" r:id="rId42"/>
    <p:sldId id="301" r:id="rId43"/>
    <p:sldId id="300" r:id="rId44"/>
    <p:sldId id="297" r:id="rId45"/>
    <p:sldId id="302" r:id="rId46"/>
    <p:sldId id="298" r:id="rId47"/>
    <p:sldId id="304" r:id="rId48"/>
    <p:sldId id="305" r:id="rId49"/>
    <p:sldId id="306" r:id="rId50"/>
    <p:sldId id="309" r:id="rId51"/>
    <p:sldId id="311" r:id="rId52"/>
    <p:sldId id="312" r:id="rId53"/>
    <p:sldId id="313" r:id="rId54"/>
    <p:sldId id="268" r:id="rId55"/>
    <p:sldId id="310" r:id="rId56"/>
    <p:sldId id="314" r:id="rId57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k/+hu9fQw8j1O8VabqqXw" hashData="2adxVbL/lGO51OoZXB8goJ1fDc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FF9900"/>
    <a:srgbClr val="EDDDB1"/>
    <a:srgbClr val="663300"/>
    <a:srgbClr val="006600"/>
    <a:srgbClr val="283214"/>
    <a:srgbClr val="FF6699"/>
    <a:srgbClr val="E2DFD6"/>
    <a:srgbClr val="FF3300"/>
    <a:srgbClr val="FF2D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36" d="100"/>
          <a:sy n="136" d="100"/>
        </p:scale>
        <p:origin x="1404" y="14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AA2A92-6CE5-4A97-985C-24107D6C7A7E}" type="datetimeFigureOut">
              <a:rPr lang="es-ES" smtClean="0"/>
              <a:pPr/>
              <a:t>30/03/2016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02BF48-79EF-4EC9-91E0-AA7A937F6B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02BF48-79EF-4EC9-91E0-AA7A937F6BFA}" type="slidenum">
              <a:rPr lang="es-ES" smtClean="0"/>
              <a:pPr/>
              <a:t>37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02BF48-79EF-4EC9-91E0-AA7A937F6BFA}" type="slidenum">
              <a:rPr lang="es-ES" smtClean="0"/>
              <a:pPr/>
              <a:t>44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12856-2B5C-498F-842C-3896998F7D9E}" type="datetimeFigureOut">
              <a:rPr lang="es-ES" smtClean="0"/>
              <a:pPr/>
              <a:t>30/03/2016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88733-2277-455E-9DE6-7D7FE5F4CC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12856-2B5C-498F-842C-3896998F7D9E}" type="datetimeFigureOut">
              <a:rPr lang="es-ES" smtClean="0"/>
              <a:pPr/>
              <a:t>30/03/2016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88733-2277-455E-9DE6-7D7FE5F4CC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12856-2B5C-498F-842C-3896998F7D9E}" type="datetimeFigureOut">
              <a:rPr lang="es-ES" smtClean="0"/>
              <a:pPr/>
              <a:t>30/03/2016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88733-2277-455E-9DE6-7D7FE5F4CC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12856-2B5C-498F-842C-3896998F7D9E}" type="datetimeFigureOut">
              <a:rPr lang="es-ES" smtClean="0"/>
              <a:pPr/>
              <a:t>30/03/2016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88733-2277-455E-9DE6-7D7FE5F4CC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12856-2B5C-498F-842C-3896998F7D9E}" type="datetimeFigureOut">
              <a:rPr lang="es-ES" smtClean="0"/>
              <a:pPr/>
              <a:t>30/03/2016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88733-2277-455E-9DE6-7D7FE5F4CC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12856-2B5C-498F-842C-3896998F7D9E}" type="datetimeFigureOut">
              <a:rPr lang="es-ES" smtClean="0"/>
              <a:pPr/>
              <a:t>30/03/2016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88733-2277-455E-9DE6-7D7FE5F4CC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12856-2B5C-498F-842C-3896998F7D9E}" type="datetimeFigureOut">
              <a:rPr lang="es-ES" smtClean="0"/>
              <a:pPr/>
              <a:t>30/03/2016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88733-2277-455E-9DE6-7D7FE5F4CC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12856-2B5C-498F-842C-3896998F7D9E}" type="datetimeFigureOut">
              <a:rPr lang="es-ES" smtClean="0"/>
              <a:pPr/>
              <a:t>30/03/2016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88733-2277-455E-9DE6-7D7FE5F4CC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12856-2B5C-498F-842C-3896998F7D9E}" type="datetimeFigureOut">
              <a:rPr lang="es-ES" smtClean="0"/>
              <a:pPr/>
              <a:t>30/03/2016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88733-2277-455E-9DE6-7D7FE5F4CC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12856-2B5C-498F-842C-3896998F7D9E}" type="datetimeFigureOut">
              <a:rPr lang="es-ES" smtClean="0"/>
              <a:pPr/>
              <a:t>30/03/2016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88733-2277-455E-9DE6-7D7FE5F4CC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12856-2B5C-498F-842C-3896998F7D9E}" type="datetimeFigureOut">
              <a:rPr lang="es-ES" smtClean="0"/>
              <a:pPr/>
              <a:t>30/03/2016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88733-2277-455E-9DE6-7D7FE5F4CC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F12856-2B5C-498F-842C-3896998F7D9E}" type="datetimeFigureOut">
              <a:rPr lang="es-ES" smtClean="0"/>
              <a:pPr/>
              <a:t>30/03/2016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088733-2277-455E-9DE6-7D7FE5F4CC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image" Target="../media/image74.png"/><Relationship Id="rId18" Type="http://schemas.openxmlformats.org/officeDocument/2006/relationships/image" Target="../media/image7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0.png"/><Relationship Id="rId11" Type="http://schemas.openxmlformats.org/officeDocument/2006/relationships/image" Target="../media/image7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9.png"/><Relationship Id="rId9" Type="http://schemas.openxmlformats.org/officeDocument/2006/relationships/image" Target="../media/image7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artinka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52 Rombo"/>
          <p:cNvSpPr/>
          <p:nvPr/>
        </p:nvSpPr>
        <p:spPr>
          <a:xfrm>
            <a:off x="4357686" y="0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ombo"/>
          <p:cNvSpPr/>
          <p:nvPr/>
        </p:nvSpPr>
        <p:spPr>
          <a:xfrm>
            <a:off x="4357686" y="607220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ombo"/>
          <p:cNvSpPr/>
          <p:nvPr/>
        </p:nvSpPr>
        <p:spPr>
          <a:xfrm rot="16200000">
            <a:off x="1357278" y="3071822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ombo"/>
          <p:cNvSpPr/>
          <p:nvPr/>
        </p:nvSpPr>
        <p:spPr>
          <a:xfrm rot="16551066">
            <a:off x="7429508" y="3214698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ombo"/>
          <p:cNvSpPr/>
          <p:nvPr/>
        </p:nvSpPr>
        <p:spPr>
          <a:xfrm rot="16759236">
            <a:off x="1392586" y="2560650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ombo"/>
          <p:cNvSpPr/>
          <p:nvPr/>
        </p:nvSpPr>
        <p:spPr>
          <a:xfrm rot="17283139">
            <a:off x="1486855" y="210969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ombo"/>
          <p:cNvSpPr/>
          <p:nvPr/>
        </p:nvSpPr>
        <p:spPr>
          <a:xfrm rot="18125658">
            <a:off x="1644393" y="167072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ombo"/>
          <p:cNvSpPr/>
          <p:nvPr/>
        </p:nvSpPr>
        <p:spPr>
          <a:xfrm rot="17971704">
            <a:off x="1915484" y="125244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ombo"/>
          <p:cNvSpPr/>
          <p:nvPr/>
        </p:nvSpPr>
        <p:spPr>
          <a:xfrm rot="18626732">
            <a:off x="2211404" y="83806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ombo"/>
          <p:cNvSpPr/>
          <p:nvPr/>
        </p:nvSpPr>
        <p:spPr>
          <a:xfrm rot="19656199">
            <a:off x="2600451" y="572854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ombo"/>
          <p:cNvSpPr/>
          <p:nvPr/>
        </p:nvSpPr>
        <p:spPr>
          <a:xfrm rot="20211349">
            <a:off x="3028246" y="339729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ombo"/>
          <p:cNvSpPr/>
          <p:nvPr/>
        </p:nvSpPr>
        <p:spPr>
          <a:xfrm rot="20211349">
            <a:off x="3454805" y="160161"/>
            <a:ext cx="500066" cy="75966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ombo"/>
          <p:cNvSpPr/>
          <p:nvPr/>
        </p:nvSpPr>
        <p:spPr>
          <a:xfrm rot="20979592">
            <a:off x="3850299" y="38710"/>
            <a:ext cx="500066" cy="75966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ombo"/>
          <p:cNvSpPr/>
          <p:nvPr/>
        </p:nvSpPr>
        <p:spPr>
          <a:xfrm rot="537407">
            <a:off x="4844435" y="3413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ombo"/>
          <p:cNvSpPr/>
          <p:nvPr/>
        </p:nvSpPr>
        <p:spPr>
          <a:xfrm rot="1195259">
            <a:off x="5307693" y="105123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ombo"/>
          <p:cNvSpPr/>
          <p:nvPr/>
        </p:nvSpPr>
        <p:spPr>
          <a:xfrm rot="1816352">
            <a:off x="5679322" y="281125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ombo"/>
          <p:cNvSpPr/>
          <p:nvPr/>
        </p:nvSpPr>
        <p:spPr>
          <a:xfrm rot="2114491">
            <a:off x="6058022" y="487388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ombo"/>
          <p:cNvSpPr/>
          <p:nvPr/>
        </p:nvSpPr>
        <p:spPr>
          <a:xfrm rot="2430860">
            <a:off x="6412836" y="779412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ombo"/>
          <p:cNvSpPr/>
          <p:nvPr/>
        </p:nvSpPr>
        <p:spPr>
          <a:xfrm rot="2815439">
            <a:off x="6715237" y="1059282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ombo"/>
          <p:cNvSpPr/>
          <p:nvPr/>
        </p:nvSpPr>
        <p:spPr>
          <a:xfrm rot="3446020">
            <a:off x="6980070" y="1455160"/>
            <a:ext cx="492928" cy="785267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ombo"/>
          <p:cNvSpPr/>
          <p:nvPr/>
        </p:nvSpPr>
        <p:spPr>
          <a:xfrm rot="4037053">
            <a:off x="7196149" y="1845997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ombo"/>
          <p:cNvSpPr/>
          <p:nvPr/>
        </p:nvSpPr>
        <p:spPr>
          <a:xfrm rot="4789545">
            <a:off x="7351197" y="2274626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ombo"/>
          <p:cNvSpPr/>
          <p:nvPr/>
        </p:nvSpPr>
        <p:spPr>
          <a:xfrm rot="5089914">
            <a:off x="7449685" y="2749103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ombo"/>
          <p:cNvSpPr/>
          <p:nvPr/>
        </p:nvSpPr>
        <p:spPr>
          <a:xfrm rot="6238522">
            <a:off x="7429863" y="3689947"/>
            <a:ext cx="429047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ombo"/>
          <p:cNvSpPr/>
          <p:nvPr/>
        </p:nvSpPr>
        <p:spPr>
          <a:xfrm rot="6238522">
            <a:off x="7262762" y="4159020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ombo"/>
          <p:cNvSpPr/>
          <p:nvPr/>
        </p:nvSpPr>
        <p:spPr>
          <a:xfrm rot="7124237">
            <a:off x="7069391" y="4576417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ombo"/>
          <p:cNvSpPr/>
          <p:nvPr/>
        </p:nvSpPr>
        <p:spPr>
          <a:xfrm rot="7493366">
            <a:off x="6785762" y="4964918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ombo"/>
          <p:cNvSpPr/>
          <p:nvPr/>
        </p:nvSpPr>
        <p:spPr>
          <a:xfrm rot="8413223">
            <a:off x="6478280" y="5282624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ombo"/>
          <p:cNvSpPr/>
          <p:nvPr/>
        </p:nvSpPr>
        <p:spPr>
          <a:xfrm rot="8844341">
            <a:off x="6099992" y="5572222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ombo"/>
          <p:cNvSpPr/>
          <p:nvPr/>
        </p:nvSpPr>
        <p:spPr>
          <a:xfrm rot="8991605">
            <a:off x="5671365" y="5786536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ombo"/>
          <p:cNvSpPr/>
          <p:nvPr/>
        </p:nvSpPr>
        <p:spPr>
          <a:xfrm rot="9702576">
            <a:off x="5256766" y="6021147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ombo"/>
          <p:cNvSpPr/>
          <p:nvPr/>
        </p:nvSpPr>
        <p:spPr>
          <a:xfrm rot="10136650">
            <a:off x="4784876" y="6040184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ombo"/>
          <p:cNvSpPr/>
          <p:nvPr/>
        </p:nvSpPr>
        <p:spPr>
          <a:xfrm rot="15597697">
            <a:off x="1428716" y="3571888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Rombo"/>
          <p:cNvSpPr/>
          <p:nvPr/>
        </p:nvSpPr>
        <p:spPr>
          <a:xfrm rot="14702664">
            <a:off x="1500154" y="4071954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Rombo"/>
          <p:cNvSpPr/>
          <p:nvPr/>
        </p:nvSpPr>
        <p:spPr>
          <a:xfrm rot="14935283">
            <a:off x="1706665" y="4482280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Rombo"/>
          <p:cNvSpPr/>
          <p:nvPr/>
        </p:nvSpPr>
        <p:spPr>
          <a:xfrm rot="14056290">
            <a:off x="1920977" y="483947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Rombo"/>
          <p:cNvSpPr/>
          <p:nvPr/>
        </p:nvSpPr>
        <p:spPr>
          <a:xfrm rot="13724175">
            <a:off x="2287323" y="517441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Rombo"/>
          <p:cNvSpPr/>
          <p:nvPr/>
        </p:nvSpPr>
        <p:spPr>
          <a:xfrm rot="13225154">
            <a:off x="2638580" y="5484297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Rombo"/>
          <p:cNvSpPr/>
          <p:nvPr/>
        </p:nvSpPr>
        <p:spPr>
          <a:xfrm rot="12905832">
            <a:off x="3001704" y="574591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Rombo"/>
          <p:cNvSpPr/>
          <p:nvPr/>
        </p:nvSpPr>
        <p:spPr>
          <a:xfrm rot="12405829">
            <a:off x="3404863" y="5920156"/>
            <a:ext cx="500066" cy="79008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Rombo"/>
          <p:cNvSpPr/>
          <p:nvPr/>
        </p:nvSpPr>
        <p:spPr>
          <a:xfrm rot="11402307">
            <a:off x="3851214" y="6030377"/>
            <a:ext cx="500066" cy="79008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4" name="93 Imagen" descr="1313694966_Vector_Clipart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000232" y="857232"/>
            <a:ext cx="5214974" cy="5214974"/>
          </a:xfrm>
          <a:prstGeom prst="rect">
            <a:avLst/>
          </a:prstGeom>
        </p:spPr>
      </p:pic>
      <p:pic>
        <p:nvPicPr>
          <p:cNvPr id="57346" name="Picture 2" descr="Rendered Image"/>
          <p:cNvPicPr>
            <a:picLocks noChangeAspect="1" noChangeArrowheads="1"/>
          </p:cNvPicPr>
          <p:nvPr/>
        </p:nvPicPr>
        <p:blipFill>
          <a:blip r:embed="rId5">
            <a:lum bright="-20000" contrast="40000"/>
          </a:blip>
          <a:srcRect/>
          <a:stretch>
            <a:fillRect/>
          </a:stretch>
        </p:blipFill>
        <p:spPr bwMode="auto">
          <a:xfrm>
            <a:off x="6500826" y="928670"/>
            <a:ext cx="1466850" cy="1104901"/>
          </a:xfrm>
          <a:prstGeom prst="rect">
            <a:avLst/>
          </a:prstGeom>
          <a:noFill/>
        </p:spPr>
      </p:pic>
      <p:pic>
        <p:nvPicPr>
          <p:cNvPr id="57348" name="Picture 4" descr="Rendered Image"/>
          <p:cNvPicPr>
            <a:picLocks noChangeAspect="1" noChangeArrowheads="1"/>
          </p:cNvPicPr>
          <p:nvPr/>
        </p:nvPicPr>
        <p:blipFill>
          <a:blip r:embed="rId6">
            <a:lum bright="-20000" contrast="40000"/>
          </a:blip>
          <a:srcRect/>
          <a:stretch>
            <a:fillRect/>
          </a:stretch>
        </p:blipFill>
        <p:spPr bwMode="auto">
          <a:xfrm>
            <a:off x="5143504" y="2000240"/>
            <a:ext cx="4000496" cy="971075"/>
          </a:xfrm>
          <a:prstGeom prst="rect">
            <a:avLst/>
          </a:prstGeom>
          <a:noFill/>
        </p:spPr>
      </p:pic>
      <p:pic>
        <p:nvPicPr>
          <p:cNvPr id="57350" name="Picture 6" descr="Rendered Image"/>
          <p:cNvPicPr>
            <a:picLocks noChangeAspect="1" noChangeArrowheads="1"/>
          </p:cNvPicPr>
          <p:nvPr/>
        </p:nvPicPr>
        <p:blipFill>
          <a:blip r:embed="rId7">
            <a:lum bright="-20000" contrast="40000"/>
          </a:blip>
          <a:srcRect/>
          <a:stretch>
            <a:fillRect/>
          </a:stretch>
        </p:blipFill>
        <p:spPr bwMode="auto">
          <a:xfrm>
            <a:off x="5343524" y="3000372"/>
            <a:ext cx="3800476" cy="1057277"/>
          </a:xfrm>
          <a:prstGeom prst="rect">
            <a:avLst/>
          </a:prstGeom>
          <a:noFill/>
        </p:spPr>
      </p:pic>
      <p:pic>
        <p:nvPicPr>
          <p:cNvPr id="57352" name="Picture 8" descr="Rendered Image"/>
          <p:cNvPicPr>
            <a:picLocks noChangeAspect="1" noChangeArrowheads="1"/>
          </p:cNvPicPr>
          <p:nvPr/>
        </p:nvPicPr>
        <p:blipFill>
          <a:blip r:embed="rId8">
            <a:lum bright="-10000" contrast="40000"/>
          </a:blip>
          <a:srcRect/>
          <a:stretch>
            <a:fillRect/>
          </a:stretch>
        </p:blipFill>
        <p:spPr bwMode="auto">
          <a:xfrm>
            <a:off x="5095875" y="6000768"/>
            <a:ext cx="4048125" cy="571504"/>
          </a:xfrm>
          <a:prstGeom prst="rect">
            <a:avLst/>
          </a:prstGeom>
          <a:noFill/>
        </p:spPr>
      </p:pic>
      <p:pic>
        <p:nvPicPr>
          <p:cNvPr id="49" name="48 Imagen" descr="kartinka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5000">
    <p:sndAc>
      <p:stSnd loop="1">
        <p:snd r:embed="rId2" name="Mozart para bebê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39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6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8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0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2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4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6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8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0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2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4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6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8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8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0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2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4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6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8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0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2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8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2" fill="hold">
                            <p:stCondLst>
                              <p:cond delay="6000"/>
                            </p:stCondLst>
                            <p:childTnLst>
                              <p:par>
                                <p:cTn id="68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8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87" dur="3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8" fill="hold">
                            <p:stCondLst>
                              <p:cond delay="9000"/>
                            </p:stCondLst>
                            <p:childTnLst>
                              <p:par>
                                <p:cTn id="68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93" dur="30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4" fill="hold">
                            <p:stCondLst>
                              <p:cond delay="12000"/>
                            </p:stCondLst>
                            <p:childTnLst>
                              <p:par>
                                <p:cTn id="69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99" dur="3000"/>
                                        <p:tgtEl>
                                          <p:spTgt spid="5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0" fill="hold">
                            <p:stCondLst>
                              <p:cond delay="15000"/>
                            </p:stCondLst>
                            <p:childTnLst>
                              <p:par>
                                <p:cTn id="70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3" dur="20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4" dur="20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05" dur="2000"/>
                                        <p:tgtEl>
                                          <p:spTgt spid="5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0000"/>
                <a:lumOff val="4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be-jugand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2423438">
            <a:off x="4354743" y="12420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7839429" flipV="1">
            <a:off x="3019198" y="18006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2423438">
            <a:off x="4354743" y="48142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7839429" flipV="1">
            <a:off x="3019198" y="53727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423438">
            <a:off x="4354743" y="83858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7839429" flipV="1">
            <a:off x="3019198" y="89444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423438">
            <a:off x="4354741" y="119577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7839429" flipV="1">
            <a:off x="3019196" y="125163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423438">
            <a:off x="4354742" y="155296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7839429" flipV="1">
            <a:off x="3019197" y="160882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2423438">
            <a:off x="4354742" y="191015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7839429" flipV="1">
            <a:off x="3019197" y="196601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423438">
            <a:off x="4354742" y="226734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7839429" flipV="1">
            <a:off x="3019197" y="232320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423438">
            <a:off x="4354742" y="262453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7839429" flipV="1">
            <a:off x="3019197" y="268039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423438">
            <a:off x="4354742" y="3053165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7839429" flipV="1">
            <a:off x="3019197" y="3109023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423438">
            <a:off x="4426179" y="3553230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7839429" flipV="1">
            <a:off x="3090634" y="3609088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423438">
            <a:off x="4426180" y="398185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7839429" flipV="1">
            <a:off x="3090635" y="403771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2423438">
            <a:off x="4426180" y="433904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7839429" flipV="1">
            <a:off x="3090635" y="439490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2423438">
            <a:off x="4426181" y="469623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7839429" flipV="1">
            <a:off x="3090636" y="475209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2423438">
            <a:off x="4426180" y="505342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7839429" flipV="1">
            <a:off x="3090635" y="510928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2423438">
            <a:off x="4426180" y="541061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7839429" flipV="1">
            <a:off x="3090635" y="546647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2423438">
            <a:off x="4426180" y="575500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7839429" flipV="1">
            <a:off x="3090635" y="581086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2423438">
            <a:off x="4426180" y="605356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7839429" flipV="1">
            <a:off x="3090635" y="610941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3000"/>
                            </p:stCondLst>
                            <p:childTnLst>
                              <p:par>
                                <p:cTn id="31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5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1113" y="0"/>
            <a:ext cx="91201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 rot="2799589">
            <a:off x="2285925" y="1343121"/>
            <a:ext cx="4572150" cy="4314634"/>
          </a:xfrm>
          <a:prstGeom prst="frame">
            <a:avLst>
              <a:gd name="adj1" fmla="val 3761"/>
            </a:avLst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 rot="2799589">
            <a:off x="2658474" y="1611071"/>
            <a:ext cx="3837556" cy="3635856"/>
          </a:xfrm>
          <a:prstGeom prst="frame">
            <a:avLst>
              <a:gd name="adj1" fmla="val 3782"/>
            </a:avLst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2799589">
            <a:off x="2984223" y="1883093"/>
            <a:ext cx="3172257" cy="3091812"/>
          </a:xfrm>
          <a:prstGeom prst="frame">
            <a:avLst>
              <a:gd name="adj1" fmla="val 5132"/>
            </a:avLst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799589">
            <a:off x="3289581" y="2177090"/>
            <a:ext cx="2564839" cy="2490854"/>
          </a:xfrm>
          <a:prstGeom prst="frame">
            <a:avLst>
              <a:gd name="adj1" fmla="val 6383"/>
            </a:avLst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799589">
            <a:off x="3624394" y="2485025"/>
            <a:ext cx="1889302" cy="1745074"/>
          </a:xfrm>
          <a:prstGeom prst="frame">
            <a:avLst>
              <a:gd name="adj1" fmla="val 7623"/>
            </a:avLst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799589">
            <a:off x="4066926" y="2800818"/>
            <a:ext cx="1081584" cy="1042050"/>
          </a:xfrm>
          <a:prstGeom prst="frame">
            <a:avLst>
              <a:gd name="adj1" fmla="val 12086"/>
            </a:avLst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2586949">
            <a:off x="7127063" y="-218048"/>
            <a:ext cx="1536171" cy="2857500"/>
          </a:xfrm>
          <a:prstGeom prst="rect">
            <a:avLst/>
          </a:prstGeom>
        </p:spPr>
      </p:pic>
      <p:pic>
        <p:nvPicPr>
          <p:cNvPr id="5" name="4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13705179">
            <a:off x="530911" y="4294858"/>
            <a:ext cx="1498803" cy="2857500"/>
          </a:xfrm>
          <a:prstGeom prst="rect">
            <a:avLst/>
          </a:prstGeom>
        </p:spPr>
      </p:pic>
      <p:pic>
        <p:nvPicPr>
          <p:cNvPr id="6" name="5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16200000">
            <a:off x="659608" y="2055012"/>
            <a:ext cx="1538284" cy="2857500"/>
          </a:xfrm>
          <a:prstGeom prst="rect">
            <a:avLst/>
          </a:prstGeom>
        </p:spPr>
      </p:pic>
      <p:pic>
        <p:nvPicPr>
          <p:cNvPr id="7" name="6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18629777">
            <a:off x="397148" y="-247517"/>
            <a:ext cx="1487058" cy="2857500"/>
          </a:xfrm>
          <a:prstGeom prst="rect">
            <a:avLst/>
          </a:prstGeom>
        </p:spPr>
      </p:pic>
      <p:pic>
        <p:nvPicPr>
          <p:cNvPr id="8" name="7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5400000">
            <a:off x="7215195" y="2000253"/>
            <a:ext cx="1428761" cy="2857500"/>
          </a:xfrm>
          <a:prstGeom prst="rect">
            <a:avLst/>
          </a:prstGeom>
        </p:spPr>
      </p:pic>
      <p:pic>
        <p:nvPicPr>
          <p:cNvPr id="9" name="8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7502660">
            <a:off x="7254264" y="4417944"/>
            <a:ext cx="1284273" cy="2857500"/>
          </a:xfrm>
          <a:prstGeom prst="rect">
            <a:avLst/>
          </a:prstGeom>
        </p:spPr>
      </p:pic>
      <p:pic>
        <p:nvPicPr>
          <p:cNvPr id="10" name="9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10800000">
            <a:off x="3929058" y="4000500"/>
            <a:ext cx="1442500" cy="2857500"/>
          </a:xfrm>
          <a:prstGeom prst="rect">
            <a:avLst/>
          </a:prstGeom>
        </p:spPr>
      </p:pic>
      <p:pic>
        <p:nvPicPr>
          <p:cNvPr id="11" name="10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4000496" y="0"/>
            <a:ext cx="1428760" cy="285750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24x768_valentine_bear-96946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3000364" y="0"/>
            <a:ext cx="1500166" cy="1339613"/>
          </a:xfrm>
          <a:prstGeom prst="rect">
            <a:avLst/>
          </a:prstGeom>
        </p:spPr>
      </p:pic>
      <p:pic>
        <p:nvPicPr>
          <p:cNvPr id="5" name="4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0" y="3643314"/>
            <a:ext cx="1500166" cy="1339613"/>
          </a:xfrm>
          <a:prstGeom prst="rect">
            <a:avLst/>
          </a:prstGeom>
        </p:spPr>
      </p:pic>
      <p:pic>
        <p:nvPicPr>
          <p:cNvPr id="6" name="5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357686" y="0"/>
            <a:ext cx="1500166" cy="1339613"/>
          </a:xfrm>
          <a:prstGeom prst="rect">
            <a:avLst/>
          </a:prstGeom>
        </p:spPr>
      </p:pic>
      <p:pic>
        <p:nvPicPr>
          <p:cNvPr id="7" name="6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5500694" y="500042"/>
            <a:ext cx="1500166" cy="1339613"/>
          </a:xfrm>
          <a:prstGeom prst="rect">
            <a:avLst/>
          </a:prstGeom>
        </p:spPr>
      </p:pic>
      <p:pic>
        <p:nvPicPr>
          <p:cNvPr id="8" name="7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6572264" y="1000108"/>
            <a:ext cx="1500166" cy="1339613"/>
          </a:xfrm>
          <a:prstGeom prst="rect">
            <a:avLst/>
          </a:prstGeom>
        </p:spPr>
      </p:pic>
      <p:pic>
        <p:nvPicPr>
          <p:cNvPr id="9" name="8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7643834" y="1500174"/>
            <a:ext cx="1500166" cy="1339613"/>
          </a:xfrm>
          <a:prstGeom prst="rect">
            <a:avLst/>
          </a:prstGeom>
        </p:spPr>
      </p:pic>
      <p:pic>
        <p:nvPicPr>
          <p:cNvPr id="10" name="9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429124" y="5518387"/>
            <a:ext cx="1500166" cy="1339613"/>
          </a:xfrm>
          <a:prstGeom prst="rect">
            <a:avLst/>
          </a:prstGeom>
        </p:spPr>
      </p:pic>
      <p:pic>
        <p:nvPicPr>
          <p:cNvPr id="11" name="10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5643570" y="4714884"/>
            <a:ext cx="1500166" cy="1339613"/>
          </a:xfrm>
          <a:prstGeom prst="rect">
            <a:avLst/>
          </a:prstGeom>
        </p:spPr>
      </p:pic>
      <p:pic>
        <p:nvPicPr>
          <p:cNvPr id="12" name="11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6643702" y="3929066"/>
            <a:ext cx="1500166" cy="1339613"/>
          </a:xfrm>
          <a:prstGeom prst="rect">
            <a:avLst/>
          </a:prstGeom>
        </p:spPr>
      </p:pic>
      <p:pic>
        <p:nvPicPr>
          <p:cNvPr id="13" name="12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7643834" y="3000372"/>
            <a:ext cx="1500166" cy="1339613"/>
          </a:xfrm>
          <a:prstGeom prst="rect">
            <a:avLst/>
          </a:prstGeom>
        </p:spPr>
      </p:pic>
      <p:pic>
        <p:nvPicPr>
          <p:cNvPr id="14" name="13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2071670" y="928670"/>
            <a:ext cx="1500166" cy="1339613"/>
          </a:xfrm>
          <a:prstGeom prst="rect">
            <a:avLst/>
          </a:prstGeom>
        </p:spPr>
      </p:pic>
      <p:pic>
        <p:nvPicPr>
          <p:cNvPr id="15" name="14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1000100" y="1500174"/>
            <a:ext cx="1500166" cy="1339613"/>
          </a:xfrm>
          <a:prstGeom prst="rect">
            <a:avLst/>
          </a:prstGeom>
        </p:spPr>
      </p:pic>
      <p:pic>
        <p:nvPicPr>
          <p:cNvPr id="16" name="15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0" y="2143116"/>
            <a:ext cx="1500166" cy="1339613"/>
          </a:xfrm>
          <a:prstGeom prst="rect">
            <a:avLst/>
          </a:prstGeom>
        </p:spPr>
      </p:pic>
      <p:pic>
        <p:nvPicPr>
          <p:cNvPr id="17" name="16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1214414" y="4143380"/>
            <a:ext cx="1500166" cy="1339613"/>
          </a:xfrm>
          <a:prstGeom prst="rect">
            <a:avLst/>
          </a:prstGeom>
        </p:spPr>
      </p:pic>
      <p:pic>
        <p:nvPicPr>
          <p:cNvPr id="18" name="17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2285984" y="4786322"/>
            <a:ext cx="1500166" cy="1339613"/>
          </a:xfrm>
          <a:prstGeom prst="rect">
            <a:avLst/>
          </a:prstGeom>
        </p:spPr>
      </p:pic>
      <p:pic>
        <p:nvPicPr>
          <p:cNvPr id="19" name="18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3286116" y="5518387"/>
            <a:ext cx="1500166" cy="1339613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0" y="-714428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000"/>
                            </p:stCondLst>
                            <p:childTnLst>
                              <p:par>
                                <p:cTn id="12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6600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so de peluche en un sombrero-2270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attern-16050GHJ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0"/>
            <a:ext cx="7072362" cy="6858000"/>
          </a:xfrm>
          <a:prstGeom prst="donut">
            <a:avLst/>
          </a:prstGeom>
        </p:spPr>
      </p:pic>
      <p:pic>
        <p:nvPicPr>
          <p:cNvPr id="4" name="3 Imagen" descr="efectos,circulos ,png,zoomgraf.blogspot (11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97396" y="1460746"/>
            <a:ext cx="3949207" cy="393650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428868"/>
            <a:ext cx="1071570" cy="1071570"/>
          </a:xfrm>
          <a:prstGeom prst="rect">
            <a:avLst/>
          </a:prstGeom>
        </p:spPr>
      </p:pic>
      <p:pic>
        <p:nvPicPr>
          <p:cNvPr id="4" name="3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3429000"/>
            <a:ext cx="1071570" cy="1071570"/>
          </a:xfrm>
          <a:prstGeom prst="rect">
            <a:avLst/>
          </a:prstGeom>
        </p:spPr>
      </p:pic>
      <p:pic>
        <p:nvPicPr>
          <p:cNvPr id="5" name="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71538" y="2428868"/>
            <a:ext cx="1071570" cy="1071570"/>
          </a:xfrm>
          <a:prstGeom prst="rect">
            <a:avLst/>
          </a:prstGeom>
        </p:spPr>
      </p:pic>
      <p:pic>
        <p:nvPicPr>
          <p:cNvPr id="6" name="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71538" y="3429000"/>
            <a:ext cx="1071570" cy="1071570"/>
          </a:xfrm>
          <a:prstGeom prst="rect">
            <a:avLst/>
          </a:prstGeom>
        </p:spPr>
      </p:pic>
      <p:pic>
        <p:nvPicPr>
          <p:cNvPr id="7" name="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702" y="2428868"/>
            <a:ext cx="1071570" cy="1071570"/>
          </a:xfrm>
          <a:prstGeom prst="rect">
            <a:avLst/>
          </a:prstGeom>
        </p:spPr>
      </p:pic>
      <p:pic>
        <p:nvPicPr>
          <p:cNvPr id="8" name="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702" y="3429000"/>
            <a:ext cx="1071570" cy="1071570"/>
          </a:xfrm>
          <a:prstGeom prst="rect">
            <a:avLst/>
          </a:prstGeom>
        </p:spPr>
      </p:pic>
      <p:pic>
        <p:nvPicPr>
          <p:cNvPr id="9" name="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2428868"/>
            <a:ext cx="1071570" cy="1071570"/>
          </a:xfrm>
          <a:prstGeom prst="rect">
            <a:avLst/>
          </a:prstGeom>
        </p:spPr>
      </p:pic>
      <p:pic>
        <p:nvPicPr>
          <p:cNvPr id="10" name="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3429000"/>
            <a:ext cx="1071570" cy="1071570"/>
          </a:xfrm>
          <a:prstGeom prst="rect">
            <a:avLst/>
          </a:prstGeom>
        </p:spPr>
      </p:pic>
      <p:pic>
        <p:nvPicPr>
          <p:cNvPr id="11" name="10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71966" y="2428868"/>
            <a:ext cx="1071570" cy="1071570"/>
          </a:xfrm>
          <a:prstGeom prst="rect">
            <a:avLst/>
          </a:prstGeom>
        </p:spPr>
      </p:pic>
      <p:pic>
        <p:nvPicPr>
          <p:cNvPr id="12" name="11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71966" y="3429000"/>
            <a:ext cx="1071570" cy="1071570"/>
          </a:xfrm>
          <a:prstGeom prst="rect">
            <a:avLst/>
          </a:prstGeom>
        </p:spPr>
      </p:pic>
      <p:pic>
        <p:nvPicPr>
          <p:cNvPr id="13" name="12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2428868"/>
            <a:ext cx="1071570" cy="1071570"/>
          </a:xfrm>
          <a:prstGeom prst="rect">
            <a:avLst/>
          </a:prstGeom>
        </p:spPr>
      </p:pic>
      <p:pic>
        <p:nvPicPr>
          <p:cNvPr id="14" name="13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3429000"/>
            <a:ext cx="1071570" cy="1071570"/>
          </a:xfrm>
          <a:prstGeom prst="rect">
            <a:avLst/>
          </a:prstGeom>
        </p:spPr>
      </p:pic>
      <p:pic>
        <p:nvPicPr>
          <p:cNvPr id="15" name="1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43668" y="2428868"/>
            <a:ext cx="1071570" cy="1071570"/>
          </a:xfrm>
          <a:prstGeom prst="rect">
            <a:avLst/>
          </a:prstGeom>
        </p:spPr>
      </p:pic>
      <p:pic>
        <p:nvPicPr>
          <p:cNvPr id="16" name="1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43668" y="3429000"/>
            <a:ext cx="1071570" cy="1071570"/>
          </a:xfrm>
          <a:prstGeom prst="rect">
            <a:avLst/>
          </a:prstGeom>
        </p:spPr>
      </p:pic>
      <p:pic>
        <p:nvPicPr>
          <p:cNvPr id="17" name="1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15206" y="2428868"/>
            <a:ext cx="1071570" cy="1071570"/>
          </a:xfrm>
          <a:prstGeom prst="rect">
            <a:avLst/>
          </a:prstGeom>
        </p:spPr>
      </p:pic>
      <p:pic>
        <p:nvPicPr>
          <p:cNvPr id="18" name="1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15206" y="3429000"/>
            <a:ext cx="1071570" cy="1071570"/>
          </a:xfrm>
          <a:prstGeom prst="rect">
            <a:avLst/>
          </a:prstGeom>
        </p:spPr>
      </p:pic>
      <p:pic>
        <p:nvPicPr>
          <p:cNvPr id="19" name="1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072430" y="2428868"/>
            <a:ext cx="1071570" cy="1071570"/>
          </a:xfrm>
          <a:prstGeom prst="rect">
            <a:avLst/>
          </a:prstGeom>
        </p:spPr>
      </p:pic>
      <p:pic>
        <p:nvPicPr>
          <p:cNvPr id="20" name="1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072430" y="3429000"/>
            <a:ext cx="1071570" cy="107157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D532E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00_1200_2010041712223848399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643834" y="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48" y="107154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357290" y="228599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00232" y="335756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571736" y="442913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84" y="550070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929454" y="107154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286512" y="214311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72132" y="307181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072066" y="4286288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5500678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5012-sveti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1714488"/>
            <a:ext cx="3762380" cy="3048000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80321">
            <a:off x="1247260" y="370887"/>
            <a:ext cx="3762380" cy="304800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424626">
            <a:off x="2706490" y="97544"/>
            <a:ext cx="3762380" cy="3048000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995178">
            <a:off x="3966889" y="340244"/>
            <a:ext cx="3762380" cy="3048000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518890">
            <a:off x="4468547" y="1192447"/>
            <a:ext cx="3762380" cy="3048000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003230">
            <a:off x="4300260" y="2963106"/>
            <a:ext cx="3762380" cy="3048000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242573">
            <a:off x="2845414" y="3596632"/>
            <a:ext cx="3762380" cy="3048000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502260">
            <a:off x="1230561" y="3022577"/>
            <a:ext cx="3762380" cy="30480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00x900_with-love-teddy-bea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0" y="1785926"/>
            <a:ext cx="1857877" cy="1785950"/>
          </a:xfrm>
          <a:prstGeom prst="rect">
            <a:avLst/>
          </a:prstGeom>
        </p:spPr>
      </p:pic>
      <p:pic>
        <p:nvPicPr>
          <p:cNvPr id="4" name="3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1500166" y="1785926"/>
            <a:ext cx="1857877" cy="1785950"/>
          </a:xfrm>
          <a:prstGeom prst="rect">
            <a:avLst/>
          </a:prstGeom>
        </p:spPr>
      </p:pic>
      <p:pic>
        <p:nvPicPr>
          <p:cNvPr id="5" name="4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3000364" y="1785926"/>
            <a:ext cx="1857877" cy="1785950"/>
          </a:xfrm>
          <a:prstGeom prst="rect">
            <a:avLst/>
          </a:prstGeom>
        </p:spPr>
      </p:pic>
      <p:pic>
        <p:nvPicPr>
          <p:cNvPr id="6" name="5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4500562" y="1714488"/>
            <a:ext cx="1857877" cy="1785950"/>
          </a:xfrm>
          <a:prstGeom prst="rect">
            <a:avLst/>
          </a:prstGeom>
        </p:spPr>
      </p:pic>
      <p:pic>
        <p:nvPicPr>
          <p:cNvPr id="7" name="6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5929322" y="1785926"/>
            <a:ext cx="1857877" cy="1785950"/>
          </a:xfrm>
          <a:prstGeom prst="rect">
            <a:avLst/>
          </a:prstGeom>
        </p:spPr>
      </p:pic>
      <p:pic>
        <p:nvPicPr>
          <p:cNvPr id="8" name="7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7429520" y="1785926"/>
            <a:ext cx="1714480" cy="1785950"/>
          </a:xfrm>
          <a:prstGeom prst="rect">
            <a:avLst/>
          </a:prstGeom>
        </p:spPr>
      </p:pic>
      <p:pic>
        <p:nvPicPr>
          <p:cNvPr id="9" name="8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0" y="3500438"/>
            <a:ext cx="1857877" cy="1785950"/>
          </a:xfrm>
          <a:prstGeom prst="rect">
            <a:avLst/>
          </a:prstGeom>
        </p:spPr>
      </p:pic>
      <p:pic>
        <p:nvPicPr>
          <p:cNvPr id="10" name="9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1500166" y="3500438"/>
            <a:ext cx="1857877" cy="1785950"/>
          </a:xfrm>
          <a:prstGeom prst="rect">
            <a:avLst/>
          </a:prstGeom>
        </p:spPr>
      </p:pic>
      <p:pic>
        <p:nvPicPr>
          <p:cNvPr id="11" name="10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3000364" y="3500438"/>
            <a:ext cx="1857877" cy="1785950"/>
          </a:xfrm>
          <a:prstGeom prst="rect">
            <a:avLst/>
          </a:prstGeom>
        </p:spPr>
      </p:pic>
      <p:pic>
        <p:nvPicPr>
          <p:cNvPr id="12" name="11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4500562" y="3429000"/>
            <a:ext cx="1857877" cy="1785950"/>
          </a:xfrm>
          <a:prstGeom prst="rect">
            <a:avLst/>
          </a:prstGeom>
        </p:spPr>
      </p:pic>
      <p:pic>
        <p:nvPicPr>
          <p:cNvPr id="13" name="12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5929322" y="3500438"/>
            <a:ext cx="1857877" cy="1785950"/>
          </a:xfrm>
          <a:prstGeom prst="rect">
            <a:avLst/>
          </a:prstGeom>
        </p:spPr>
      </p:pic>
      <p:pic>
        <p:nvPicPr>
          <p:cNvPr id="14" name="13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7429520" y="3500438"/>
            <a:ext cx="1714480" cy="178595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27" name="26 Imagen" descr="pokaz_obrazek.ph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27 Rombo"/>
          <p:cNvSpPr/>
          <p:nvPr/>
        </p:nvSpPr>
        <p:spPr>
          <a:xfrm>
            <a:off x="4357686" y="0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4357686" y="607220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 rot="16200000">
            <a:off x="1357278" y="3071822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 rot="16551066">
            <a:off x="7429508" y="3214698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 rot="16759236">
            <a:off x="1392586" y="2560650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 rot="17283139">
            <a:off x="1486855" y="210969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 rot="18125658">
            <a:off x="1644393" y="167072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 rot="17971704">
            <a:off x="1915484" y="125244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 rot="18626732">
            <a:off x="2211404" y="83806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ombo"/>
          <p:cNvSpPr/>
          <p:nvPr/>
        </p:nvSpPr>
        <p:spPr>
          <a:xfrm rot="19656199">
            <a:off x="2600451" y="572854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ombo"/>
          <p:cNvSpPr/>
          <p:nvPr/>
        </p:nvSpPr>
        <p:spPr>
          <a:xfrm rot="20211349">
            <a:off x="3028246" y="339729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ombo"/>
          <p:cNvSpPr/>
          <p:nvPr/>
        </p:nvSpPr>
        <p:spPr>
          <a:xfrm rot="20211349">
            <a:off x="3454805" y="160161"/>
            <a:ext cx="500066" cy="75966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ombo"/>
          <p:cNvSpPr/>
          <p:nvPr/>
        </p:nvSpPr>
        <p:spPr>
          <a:xfrm rot="20979592">
            <a:off x="3850299" y="38710"/>
            <a:ext cx="500066" cy="75966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ombo"/>
          <p:cNvSpPr/>
          <p:nvPr/>
        </p:nvSpPr>
        <p:spPr>
          <a:xfrm rot="537407">
            <a:off x="4844435" y="3413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ombo"/>
          <p:cNvSpPr/>
          <p:nvPr/>
        </p:nvSpPr>
        <p:spPr>
          <a:xfrm rot="1195259">
            <a:off x="5307693" y="105123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ombo"/>
          <p:cNvSpPr/>
          <p:nvPr/>
        </p:nvSpPr>
        <p:spPr>
          <a:xfrm rot="1816352">
            <a:off x="5679322" y="281125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ombo"/>
          <p:cNvSpPr/>
          <p:nvPr/>
        </p:nvSpPr>
        <p:spPr>
          <a:xfrm rot="2114491">
            <a:off x="6058022" y="487388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ombo"/>
          <p:cNvSpPr/>
          <p:nvPr/>
        </p:nvSpPr>
        <p:spPr>
          <a:xfrm rot="2430860">
            <a:off x="6412836" y="779412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ombo"/>
          <p:cNvSpPr/>
          <p:nvPr/>
        </p:nvSpPr>
        <p:spPr>
          <a:xfrm rot="2815439">
            <a:off x="6715237" y="1059282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ombo"/>
          <p:cNvSpPr/>
          <p:nvPr/>
        </p:nvSpPr>
        <p:spPr>
          <a:xfrm rot="3446020">
            <a:off x="6980070" y="1455160"/>
            <a:ext cx="492928" cy="785267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ombo"/>
          <p:cNvSpPr/>
          <p:nvPr/>
        </p:nvSpPr>
        <p:spPr>
          <a:xfrm rot="4037053">
            <a:off x="7196149" y="1845997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ombo"/>
          <p:cNvSpPr/>
          <p:nvPr/>
        </p:nvSpPr>
        <p:spPr>
          <a:xfrm rot="4789545">
            <a:off x="7351197" y="2274626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ombo"/>
          <p:cNvSpPr/>
          <p:nvPr/>
        </p:nvSpPr>
        <p:spPr>
          <a:xfrm rot="5089914">
            <a:off x="7449685" y="2749103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ombo"/>
          <p:cNvSpPr/>
          <p:nvPr/>
        </p:nvSpPr>
        <p:spPr>
          <a:xfrm rot="6238522">
            <a:off x="7429863" y="3689947"/>
            <a:ext cx="429047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ombo"/>
          <p:cNvSpPr/>
          <p:nvPr/>
        </p:nvSpPr>
        <p:spPr>
          <a:xfrm rot="6238522">
            <a:off x="7262762" y="4159020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ombo"/>
          <p:cNvSpPr/>
          <p:nvPr/>
        </p:nvSpPr>
        <p:spPr>
          <a:xfrm rot="7124237">
            <a:off x="7069391" y="4576417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ombo"/>
          <p:cNvSpPr/>
          <p:nvPr/>
        </p:nvSpPr>
        <p:spPr>
          <a:xfrm rot="7493366">
            <a:off x="6785762" y="4964918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ombo"/>
          <p:cNvSpPr/>
          <p:nvPr/>
        </p:nvSpPr>
        <p:spPr>
          <a:xfrm rot="8413223">
            <a:off x="6478280" y="5282624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ombo"/>
          <p:cNvSpPr/>
          <p:nvPr/>
        </p:nvSpPr>
        <p:spPr>
          <a:xfrm rot="8844341">
            <a:off x="6099992" y="5572222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ombo"/>
          <p:cNvSpPr/>
          <p:nvPr/>
        </p:nvSpPr>
        <p:spPr>
          <a:xfrm rot="8991605">
            <a:off x="5671365" y="5786536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ombo"/>
          <p:cNvSpPr/>
          <p:nvPr/>
        </p:nvSpPr>
        <p:spPr>
          <a:xfrm rot="9702576">
            <a:off x="5256766" y="6021147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ombo"/>
          <p:cNvSpPr/>
          <p:nvPr/>
        </p:nvSpPr>
        <p:spPr>
          <a:xfrm rot="10136650">
            <a:off x="4784876" y="6040184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ombo"/>
          <p:cNvSpPr/>
          <p:nvPr/>
        </p:nvSpPr>
        <p:spPr>
          <a:xfrm rot="15597697">
            <a:off x="1428716" y="3571888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ombo"/>
          <p:cNvSpPr/>
          <p:nvPr/>
        </p:nvSpPr>
        <p:spPr>
          <a:xfrm rot="14702664">
            <a:off x="1500154" y="4071954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ombo"/>
          <p:cNvSpPr/>
          <p:nvPr/>
        </p:nvSpPr>
        <p:spPr>
          <a:xfrm rot="14935283">
            <a:off x="1706665" y="4482280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ombo"/>
          <p:cNvSpPr/>
          <p:nvPr/>
        </p:nvSpPr>
        <p:spPr>
          <a:xfrm rot="14056290">
            <a:off x="1920977" y="483947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ombo"/>
          <p:cNvSpPr/>
          <p:nvPr/>
        </p:nvSpPr>
        <p:spPr>
          <a:xfrm rot="13724175">
            <a:off x="2287323" y="517441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ombo"/>
          <p:cNvSpPr/>
          <p:nvPr/>
        </p:nvSpPr>
        <p:spPr>
          <a:xfrm rot="13225154">
            <a:off x="2638580" y="5484297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ombo"/>
          <p:cNvSpPr/>
          <p:nvPr/>
        </p:nvSpPr>
        <p:spPr>
          <a:xfrm rot="12905832">
            <a:off x="3001704" y="574591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ombo"/>
          <p:cNvSpPr/>
          <p:nvPr/>
        </p:nvSpPr>
        <p:spPr>
          <a:xfrm rot="12405829">
            <a:off x="3404863" y="5920156"/>
            <a:ext cx="500066" cy="79008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ombo"/>
          <p:cNvSpPr/>
          <p:nvPr/>
        </p:nvSpPr>
        <p:spPr>
          <a:xfrm rot="11402307">
            <a:off x="3851214" y="6030377"/>
            <a:ext cx="500066" cy="79008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7" name="76 Imagen" descr="1313694966_Vector_Clipart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00232" y="857232"/>
            <a:ext cx="5214974" cy="5214974"/>
          </a:xfrm>
          <a:prstGeom prst="rect">
            <a:avLst/>
          </a:prstGeom>
        </p:spPr>
      </p:pic>
      <p:sp>
        <p:nvSpPr>
          <p:cNvPr id="78" name="77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39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0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4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6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8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0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2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4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6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8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0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8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  <p:bldP spid="28" grpId="2" animBg="1"/>
      <p:bldP spid="28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7951-sveti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1214414" y="0"/>
            <a:ext cx="6715172" cy="6858000"/>
          </a:xfrm>
          <a:prstGeom prst="donut">
            <a:avLst>
              <a:gd name="adj" fmla="val 2640"/>
            </a:avLst>
          </a:prstGeom>
          <a:solidFill>
            <a:srgbClr val="B06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1714480" y="428604"/>
            <a:ext cx="5796002" cy="5929354"/>
          </a:xfrm>
          <a:prstGeom prst="donut">
            <a:avLst>
              <a:gd name="adj" fmla="val 2640"/>
            </a:avLst>
          </a:prstGeom>
          <a:solidFill>
            <a:srgbClr val="FFA82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143108" y="857232"/>
            <a:ext cx="4929222" cy="5072098"/>
          </a:xfrm>
          <a:prstGeom prst="donut">
            <a:avLst>
              <a:gd name="adj" fmla="val 2640"/>
            </a:avLst>
          </a:prstGeom>
          <a:solidFill>
            <a:srgbClr val="FFC16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571736" y="1357298"/>
            <a:ext cx="4081490" cy="4071966"/>
          </a:xfrm>
          <a:prstGeom prst="donut">
            <a:avLst>
              <a:gd name="adj" fmla="val 3309"/>
            </a:avLst>
          </a:prstGeom>
          <a:solidFill>
            <a:srgbClr val="FFCC6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000364" y="1785926"/>
            <a:ext cx="3286148" cy="3214710"/>
          </a:xfrm>
          <a:prstGeom prst="donut">
            <a:avLst>
              <a:gd name="adj" fmla="val 3309"/>
            </a:avLst>
          </a:prstGeom>
          <a:solidFill>
            <a:srgbClr val="FFD79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357554" y="2143116"/>
            <a:ext cx="2571768" cy="2571768"/>
          </a:xfrm>
          <a:prstGeom prst="donut">
            <a:avLst>
              <a:gd name="adj" fmla="val 4995"/>
            </a:avLst>
          </a:prstGeom>
          <a:solidFill>
            <a:srgbClr val="FFE78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86182" y="2571744"/>
            <a:ext cx="1785950" cy="1785950"/>
          </a:xfrm>
          <a:prstGeom prst="donut">
            <a:avLst>
              <a:gd name="adj" fmla="val 5588"/>
            </a:avLst>
          </a:prstGeom>
          <a:solidFill>
            <a:srgbClr val="FFFF9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071934" y="2857496"/>
            <a:ext cx="1223970" cy="1204922"/>
          </a:xfrm>
          <a:prstGeom prst="donut">
            <a:avLst>
              <a:gd name="adj" fmla="val 8986"/>
            </a:avLst>
          </a:prstGeom>
          <a:solidFill>
            <a:srgbClr val="FFFFC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50000">
              <a:srgbClr val="CC6600">
                <a:shade val="67500"/>
                <a:satMod val="115000"/>
              </a:srgbClr>
            </a:gs>
            <a:gs pos="100000">
              <a:srgbClr val="CC6600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ywalls.com-568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2423438">
            <a:off x="4354743" y="12420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7839429" flipV="1">
            <a:off x="3019198" y="18006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2423438">
            <a:off x="4354743" y="48142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7839429" flipV="1">
            <a:off x="3019198" y="53727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423438">
            <a:off x="4354743" y="83858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7839429" flipV="1">
            <a:off x="3019198" y="89444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423438">
            <a:off x="4354741" y="119577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7839429" flipV="1">
            <a:off x="3019196" y="125163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423438">
            <a:off x="4354742" y="155296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7839429" flipV="1">
            <a:off x="3019197" y="160882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2423438">
            <a:off x="4354742" y="191015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7839429" flipV="1">
            <a:off x="3019197" y="196601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423438">
            <a:off x="4354742" y="226734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7839429" flipV="1">
            <a:off x="3019197" y="232320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423438">
            <a:off x="4354742" y="262453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7839429" flipV="1">
            <a:off x="3019197" y="268039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423438">
            <a:off x="4354742" y="3053165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7839429" flipV="1">
            <a:off x="3019197" y="3109023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423438">
            <a:off x="4426179" y="3553230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7839429" flipV="1">
            <a:off x="3090634" y="3609088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423438">
            <a:off x="4426180" y="398185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7839429" flipV="1">
            <a:off x="3090635" y="403771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2423438">
            <a:off x="4426180" y="433904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7839429" flipV="1">
            <a:off x="3090635" y="439490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2423438">
            <a:off x="4426181" y="469623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7839429" flipV="1">
            <a:off x="3090636" y="475209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2423438">
            <a:off x="4426180" y="505342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7839429" flipV="1">
            <a:off x="3090635" y="510928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2423438">
            <a:off x="4426180" y="541061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7839429" flipV="1">
            <a:off x="3090635" y="546647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2423438">
            <a:off x="4426180" y="575500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7839429" flipV="1">
            <a:off x="3090635" y="581086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2423438">
            <a:off x="4426180" y="605356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7839429" flipV="1">
            <a:off x="3090635" y="610941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EDDDB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3000"/>
                            </p:stCondLst>
                            <p:childTnLst>
                              <p:par>
                                <p:cTn id="31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5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28025-sveti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 rot="2799589">
            <a:off x="2285925" y="1343121"/>
            <a:ext cx="4572150" cy="4314634"/>
          </a:xfrm>
          <a:prstGeom prst="frame">
            <a:avLst>
              <a:gd name="adj1" fmla="val 3761"/>
            </a:avLst>
          </a:prstGeom>
          <a:gradFill flip="none" rotWithShape="1">
            <a:gsLst>
              <a:gs pos="88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 rot="2799589">
            <a:off x="2658474" y="1611071"/>
            <a:ext cx="3837556" cy="3635856"/>
          </a:xfrm>
          <a:prstGeom prst="frame">
            <a:avLst>
              <a:gd name="adj1" fmla="val 3782"/>
            </a:avLst>
          </a:prstGeom>
          <a:gradFill flip="none" rotWithShape="1">
            <a:gsLst>
              <a:gs pos="88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2799589">
            <a:off x="2984223" y="1883093"/>
            <a:ext cx="3172257" cy="3091812"/>
          </a:xfrm>
          <a:prstGeom prst="frame">
            <a:avLst>
              <a:gd name="adj1" fmla="val 5132"/>
            </a:avLst>
          </a:prstGeom>
          <a:gradFill flip="none" rotWithShape="1">
            <a:gsLst>
              <a:gs pos="88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799589">
            <a:off x="3289581" y="2177090"/>
            <a:ext cx="2564839" cy="2490854"/>
          </a:xfrm>
          <a:prstGeom prst="frame">
            <a:avLst>
              <a:gd name="adj1" fmla="val 6383"/>
            </a:avLst>
          </a:prstGeom>
          <a:gradFill flip="none" rotWithShape="1">
            <a:gsLst>
              <a:gs pos="88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799589">
            <a:off x="3624394" y="2485025"/>
            <a:ext cx="1889302" cy="1745074"/>
          </a:xfrm>
          <a:prstGeom prst="frame">
            <a:avLst>
              <a:gd name="adj1" fmla="val 7623"/>
            </a:avLst>
          </a:prstGeom>
          <a:gradFill flip="none" rotWithShape="1">
            <a:gsLst>
              <a:gs pos="88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799589">
            <a:off x="4066926" y="2800818"/>
            <a:ext cx="1081584" cy="1042050"/>
          </a:xfrm>
          <a:prstGeom prst="frame">
            <a:avLst>
              <a:gd name="adj1" fmla="val 12086"/>
            </a:avLst>
          </a:prstGeom>
          <a:gradFill flip="none" rotWithShape="1">
            <a:gsLst>
              <a:gs pos="88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by-and-teddy-bears-2560x1440-13140262-1280x8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2586949">
            <a:off x="7127063" y="-218048"/>
            <a:ext cx="1536171" cy="2857500"/>
          </a:xfrm>
          <a:prstGeom prst="rect">
            <a:avLst/>
          </a:prstGeom>
        </p:spPr>
      </p:pic>
      <p:pic>
        <p:nvPicPr>
          <p:cNvPr id="5" name="4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13705179">
            <a:off x="530911" y="4294858"/>
            <a:ext cx="1498803" cy="2857500"/>
          </a:xfrm>
          <a:prstGeom prst="rect">
            <a:avLst/>
          </a:prstGeom>
        </p:spPr>
      </p:pic>
      <p:pic>
        <p:nvPicPr>
          <p:cNvPr id="6" name="5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16200000">
            <a:off x="659608" y="2055012"/>
            <a:ext cx="1538284" cy="2857500"/>
          </a:xfrm>
          <a:prstGeom prst="rect">
            <a:avLst/>
          </a:prstGeom>
        </p:spPr>
      </p:pic>
      <p:pic>
        <p:nvPicPr>
          <p:cNvPr id="7" name="6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18629777">
            <a:off x="397148" y="-247517"/>
            <a:ext cx="1487058" cy="2857500"/>
          </a:xfrm>
          <a:prstGeom prst="rect">
            <a:avLst/>
          </a:prstGeom>
        </p:spPr>
      </p:pic>
      <p:pic>
        <p:nvPicPr>
          <p:cNvPr id="8" name="7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5400000">
            <a:off x="7215195" y="2000253"/>
            <a:ext cx="1428761" cy="2857500"/>
          </a:xfrm>
          <a:prstGeom prst="rect">
            <a:avLst/>
          </a:prstGeom>
        </p:spPr>
      </p:pic>
      <p:pic>
        <p:nvPicPr>
          <p:cNvPr id="9" name="8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7502660">
            <a:off x="7254264" y="4417944"/>
            <a:ext cx="1284273" cy="2857500"/>
          </a:xfrm>
          <a:prstGeom prst="rect">
            <a:avLst/>
          </a:prstGeom>
        </p:spPr>
      </p:pic>
      <p:pic>
        <p:nvPicPr>
          <p:cNvPr id="10" name="9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10800000">
            <a:off x="3929058" y="4000500"/>
            <a:ext cx="1442500" cy="2857500"/>
          </a:xfrm>
          <a:prstGeom prst="rect">
            <a:avLst/>
          </a:prstGeom>
        </p:spPr>
      </p:pic>
      <p:pic>
        <p:nvPicPr>
          <p:cNvPr id="11" name="10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4000496" y="0"/>
            <a:ext cx="1428760" cy="285750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by-Einstein-Octoplush-1024x10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763" y="0"/>
            <a:ext cx="9132887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3000364" y="0"/>
            <a:ext cx="1500166" cy="1339613"/>
          </a:xfrm>
          <a:prstGeom prst="rect">
            <a:avLst/>
          </a:prstGeom>
        </p:spPr>
      </p:pic>
      <p:pic>
        <p:nvPicPr>
          <p:cNvPr id="5" name="4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0" y="3643314"/>
            <a:ext cx="1500166" cy="1339613"/>
          </a:xfrm>
          <a:prstGeom prst="rect">
            <a:avLst/>
          </a:prstGeom>
        </p:spPr>
      </p:pic>
      <p:pic>
        <p:nvPicPr>
          <p:cNvPr id="6" name="5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357686" y="0"/>
            <a:ext cx="1500166" cy="1339613"/>
          </a:xfrm>
          <a:prstGeom prst="rect">
            <a:avLst/>
          </a:prstGeom>
        </p:spPr>
      </p:pic>
      <p:pic>
        <p:nvPicPr>
          <p:cNvPr id="7" name="6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5500694" y="500042"/>
            <a:ext cx="1500166" cy="1339613"/>
          </a:xfrm>
          <a:prstGeom prst="rect">
            <a:avLst/>
          </a:prstGeom>
        </p:spPr>
      </p:pic>
      <p:pic>
        <p:nvPicPr>
          <p:cNvPr id="8" name="7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6572264" y="1000108"/>
            <a:ext cx="1500166" cy="1339613"/>
          </a:xfrm>
          <a:prstGeom prst="rect">
            <a:avLst/>
          </a:prstGeom>
        </p:spPr>
      </p:pic>
      <p:pic>
        <p:nvPicPr>
          <p:cNvPr id="9" name="8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7643834" y="1500174"/>
            <a:ext cx="1500166" cy="1339613"/>
          </a:xfrm>
          <a:prstGeom prst="rect">
            <a:avLst/>
          </a:prstGeom>
        </p:spPr>
      </p:pic>
      <p:pic>
        <p:nvPicPr>
          <p:cNvPr id="10" name="9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429124" y="5518387"/>
            <a:ext cx="1500166" cy="1339613"/>
          </a:xfrm>
          <a:prstGeom prst="rect">
            <a:avLst/>
          </a:prstGeom>
        </p:spPr>
      </p:pic>
      <p:pic>
        <p:nvPicPr>
          <p:cNvPr id="11" name="10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5643570" y="4714884"/>
            <a:ext cx="1500166" cy="1339613"/>
          </a:xfrm>
          <a:prstGeom prst="rect">
            <a:avLst/>
          </a:prstGeom>
        </p:spPr>
      </p:pic>
      <p:pic>
        <p:nvPicPr>
          <p:cNvPr id="12" name="11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6643702" y="3929066"/>
            <a:ext cx="1500166" cy="1339613"/>
          </a:xfrm>
          <a:prstGeom prst="rect">
            <a:avLst/>
          </a:prstGeom>
        </p:spPr>
      </p:pic>
      <p:pic>
        <p:nvPicPr>
          <p:cNvPr id="13" name="12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7643834" y="3000372"/>
            <a:ext cx="1500166" cy="1339613"/>
          </a:xfrm>
          <a:prstGeom prst="rect">
            <a:avLst/>
          </a:prstGeom>
        </p:spPr>
      </p:pic>
      <p:pic>
        <p:nvPicPr>
          <p:cNvPr id="14" name="13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2071670" y="928670"/>
            <a:ext cx="1500166" cy="1339613"/>
          </a:xfrm>
          <a:prstGeom prst="rect">
            <a:avLst/>
          </a:prstGeom>
        </p:spPr>
      </p:pic>
      <p:pic>
        <p:nvPicPr>
          <p:cNvPr id="15" name="14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1000100" y="1500174"/>
            <a:ext cx="1500166" cy="1339613"/>
          </a:xfrm>
          <a:prstGeom prst="rect">
            <a:avLst/>
          </a:prstGeom>
        </p:spPr>
      </p:pic>
      <p:pic>
        <p:nvPicPr>
          <p:cNvPr id="16" name="15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0" y="2143116"/>
            <a:ext cx="1500166" cy="1339613"/>
          </a:xfrm>
          <a:prstGeom prst="rect">
            <a:avLst/>
          </a:prstGeom>
        </p:spPr>
      </p:pic>
      <p:pic>
        <p:nvPicPr>
          <p:cNvPr id="17" name="16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1214414" y="4143380"/>
            <a:ext cx="1500166" cy="1339613"/>
          </a:xfrm>
          <a:prstGeom prst="rect">
            <a:avLst/>
          </a:prstGeom>
        </p:spPr>
      </p:pic>
      <p:pic>
        <p:nvPicPr>
          <p:cNvPr id="18" name="17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2285984" y="4786322"/>
            <a:ext cx="1500166" cy="1339613"/>
          </a:xfrm>
          <a:prstGeom prst="rect">
            <a:avLst/>
          </a:prstGeom>
        </p:spPr>
      </p:pic>
      <p:pic>
        <p:nvPicPr>
          <p:cNvPr id="19" name="18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3286116" y="5518387"/>
            <a:ext cx="1500166" cy="1339613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000"/>
                            </p:stCondLst>
                            <p:childTnLst>
                              <p:par>
                                <p:cTn id="12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6819-sveti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attern-16050GH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71538" y="0"/>
            <a:ext cx="7072362" cy="6858000"/>
          </a:xfrm>
          <a:prstGeom prst="donut">
            <a:avLst/>
          </a:prstGeom>
        </p:spPr>
      </p:pic>
      <p:pic>
        <p:nvPicPr>
          <p:cNvPr id="4" name="3 Imagen" descr="efectos,circulos ,png,zoomgraf.blogspot (11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97396" y="1460746"/>
            <a:ext cx="3949207" cy="393650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.bil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0" y="2428868"/>
            <a:ext cx="1071570" cy="1071570"/>
          </a:xfrm>
          <a:prstGeom prst="rect">
            <a:avLst/>
          </a:prstGeom>
        </p:spPr>
      </p:pic>
      <p:pic>
        <p:nvPicPr>
          <p:cNvPr id="4" name="3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0" y="3429000"/>
            <a:ext cx="1071570" cy="1071570"/>
          </a:xfrm>
          <a:prstGeom prst="rect">
            <a:avLst/>
          </a:prstGeom>
        </p:spPr>
      </p:pic>
      <p:pic>
        <p:nvPicPr>
          <p:cNvPr id="5" name="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071538" y="2428868"/>
            <a:ext cx="1071570" cy="1071570"/>
          </a:xfrm>
          <a:prstGeom prst="rect">
            <a:avLst/>
          </a:prstGeom>
        </p:spPr>
      </p:pic>
      <p:pic>
        <p:nvPicPr>
          <p:cNvPr id="6" name="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071538" y="3429000"/>
            <a:ext cx="1071570" cy="1071570"/>
          </a:xfrm>
          <a:prstGeom prst="rect">
            <a:avLst/>
          </a:prstGeom>
        </p:spPr>
      </p:pic>
      <p:pic>
        <p:nvPicPr>
          <p:cNvPr id="7" name="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2071702" y="2428868"/>
            <a:ext cx="1071570" cy="1071570"/>
          </a:xfrm>
          <a:prstGeom prst="rect">
            <a:avLst/>
          </a:prstGeom>
        </p:spPr>
      </p:pic>
      <p:pic>
        <p:nvPicPr>
          <p:cNvPr id="8" name="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2071702" y="3429000"/>
            <a:ext cx="1071570" cy="1071570"/>
          </a:xfrm>
          <a:prstGeom prst="rect">
            <a:avLst/>
          </a:prstGeom>
        </p:spPr>
      </p:pic>
      <p:pic>
        <p:nvPicPr>
          <p:cNvPr id="9" name="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143240" y="2428868"/>
            <a:ext cx="1071570" cy="1071570"/>
          </a:xfrm>
          <a:prstGeom prst="rect">
            <a:avLst/>
          </a:prstGeom>
        </p:spPr>
      </p:pic>
      <p:pic>
        <p:nvPicPr>
          <p:cNvPr id="10" name="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143240" y="3429000"/>
            <a:ext cx="1071570" cy="1071570"/>
          </a:xfrm>
          <a:prstGeom prst="rect">
            <a:avLst/>
          </a:prstGeom>
        </p:spPr>
      </p:pic>
      <p:pic>
        <p:nvPicPr>
          <p:cNvPr id="11" name="10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4071966" y="2428868"/>
            <a:ext cx="1071570" cy="1071570"/>
          </a:xfrm>
          <a:prstGeom prst="rect">
            <a:avLst/>
          </a:prstGeom>
        </p:spPr>
      </p:pic>
      <p:pic>
        <p:nvPicPr>
          <p:cNvPr id="12" name="11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4071966" y="3429000"/>
            <a:ext cx="1071570" cy="1071570"/>
          </a:xfrm>
          <a:prstGeom prst="rect">
            <a:avLst/>
          </a:prstGeom>
        </p:spPr>
      </p:pic>
      <p:pic>
        <p:nvPicPr>
          <p:cNvPr id="13" name="12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5143504" y="2428868"/>
            <a:ext cx="1071570" cy="1071570"/>
          </a:xfrm>
          <a:prstGeom prst="rect">
            <a:avLst/>
          </a:prstGeom>
        </p:spPr>
      </p:pic>
      <p:pic>
        <p:nvPicPr>
          <p:cNvPr id="14" name="13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5143504" y="3429000"/>
            <a:ext cx="1071570" cy="1071570"/>
          </a:xfrm>
          <a:prstGeom prst="rect">
            <a:avLst/>
          </a:prstGeom>
        </p:spPr>
      </p:pic>
      <p:pic>
        <p:nvPicPr>
          <p:cNvPr id="15" name="1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6143668" y="2428868"/>
            <a:ext cx="1071570" cy="1071570"/>
          </a:xfrm>
          <a:prstGeom prst="rect">
            <a:avLst/>
          </a:prstGeom>
        </p:spPr>
      </p:pic>
      <p:pic>
        <p:nvPicPr>
          <p:cNvPr id="16" name="1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6143668" y="3429000"/>
            <a:ext cx="1071570" cy="1071570"/>
          </a:xfrm>
          <a:prstGeom prst="rect">
            <a:avLst/>
          </a:prstGeom>
        </p:spPr>
      </p:pic>
      <p:pic>
        <p:nvPicPr>
          <p:cNvPr id="17" name="1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7215206" y="2428868"/>
            <a:ext cx="1071570" cy="1071570"/>
          </a:xfrm>
          <a:prstGeom prst="rect">
            <a:avLst/>
          </a:prstGeom>
        </p:spPr>
      </p:pic>
      <p:pic>
        <p:nvPicPr>
          <p:cNvPr id="18" name="1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7215206" y="3429000"/>
            <a:ext cx="1071570" cy="1071570"/>
          </a:xfrm>
          <a:prstGeom prst="rect">
            <a:avLst/>
          </a:prstGeom>
        </p:spPr>
      </p:pic>
      <p:pic>
        <p:nvPicPr>
          <p:cNvPr id="19" name="1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8072430" y="2428868"/>
            <a:ext cx="1071570" cy="1071570"/>
          </a:xfrm>
          <a:prstGeom prst="rect">
            <a:avLst/>
          </a:prstGeom>
        </p:spPr>
      </p:pic>
      <p:pic>
        <p:nvPicPr>
          <p:cNvPr id="20" name="1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8072430" y="3429000"/>
            <a:ext cx="1071570" cy="107157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onkey-1185729_960_7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0" y="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7643834" y="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714348" y="107154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357290" y="228599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000232" y="335756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571736" y="442913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428984" y="550070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929454" y="107154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286512" y="214311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572132" y="307181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072066" y="4286288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5500678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be,-oso-de-peluche-16715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48" y="1714488"/>
            <a:ext cx="3762380" cy="3048000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80321">
            <a:off x="1247260" y="370887"/>
            <a:ext cx="3762380" cy="304800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424626">
            <a:off x="2706490" y="97544"/>
            <a:ext cx="3762380" cy="3048000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995178">
            <a:off x="3966889" y="340244"/>
            <a:ext cx="3762380" cy="3048000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518890">
            <a:off x="4468547" y="1192447"/>
            <a:ext cx="3762380" cy="3048000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3230">
            <a:off x="4300260" y="2963106"/>
            <a:ext cx="3762380" cy="3048000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242573">
            <a:off x="2845414" y="3596632"/>
            <a:ext cx="3762380" cy="3048000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502260">
            <a:off x="1230561" y="3022577"/>
            <a:ext cx="3762380" cy="30480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64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-teddy-bear-hd-wallpap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0" y="1785926"/>
            <a:ext cx="1857877" cy="1785950"/>
          </a:xfrm>
          <a:prstGeom prst="rect">
            <a:avLst/>
          </a:prstGeom>
        </p:spPr>
      </p:pic>
      <p:pic>
        <p:nvPicPr>
          <p:cNvPr id="4" name="3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1500166" y="1785926"/>
            <a:ext cx="1857877" cy="1785950"/>
          </a:xfrm>
          <a:prstGeom prst="rect">
            <a:avLst/>
          </a:prstGeom>
        </p:spPr>
      </p:pic>
      <p:pic>
        <p:nvPicPr>
          <p:cNvPr id="5" name="4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3000364" y="1785926"/>
            <a:ext cx="1857877" cy="1785950"/>
          </a:xfrm>
          <a:prstGeom prst="rect">
            <a:avLst/>
          </a:prstGeom>
        </p:spPr>
      </p:pic>
      <p:pic>
        <p:nvPicPr>
          <p:cNvPr id="6" name="5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4500562" y="1714488"/>
            <a:ext cx="1857877" cy="1785950"/>
          </a:xfrm>
          <a:prstGeom prst="rect">
            <a:avLst/>
          </a:prstGeom>
        </p:spPr>
      </p:pic>
      <p:pic>
        <p:nvPicPr>
          <p:cNvPr id="7" name="6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5929322" y="1785926"/>
            <a:ext cx="1857877" cy="1785950"/>
          </a:xfrm>
          <a:prstGeom prst="rect">
            <a:avLst/>
          </a:prstGeom>
        </p:spPr>
      </p:pic>
      <p:pic>
        <p:nvPicPr>
          <p:cNvPr id="8" name="7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7429520" y="1785926"/>
            <a:ext cx="1714480" cy="1785950"/>
          </a:xfrm>
          <a:prstGeom prst="rect">
            <a:avLst/>
          </a:prstGeom>
        </p:spPr>
      </p:pic>
      <p:pic>
        <p:nvPicPr>
          <p:cNvPr id="9" name="8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0" y="3500438"/>
            <a:ext cx="1857877" cy="1785950"/>
          </a:xfrm>
          <a:prstGeom prst="rect">
            <a:avLst/>
          </a:prstGeom>
        </p:spPr>
      </p:pic>
      <p:pic>
        <p:nvPicPr>
          <p:cNvPr id="10" name="9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1500166" y="3500438"/>
            <a:ext cx="1857877" cy="1785950"/>
          </a:xfrm>
          <a:prstGeom prst="rect">
            <a:avLst/>
          </a:prstGeom>
        </p:spPr>
      </p:pic>
      <p:pic>
        <p:nvPicPr>
          <p:cNvPr id="11" name="10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3000364" y="3500438"/>
            <a:ext cx="1857877" cy="1785950"/>
          </a:xfrm>
          <a:prstGeom prst="rect">
            <a:avLst/>
          </a:prstGeom>
        </p:spPr>
      </p:pic>
      <p:pic>
        <p:nvPicPr>
          <p:cNvPr id="12" name="11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4500562" y="3429000"/>
            <a:ext cx="1857877" cy="1785950"/>
          </a:xfrm>
          <a:prstGeom prst="rect">
            <a:avLst/>
          </a:prstGeom>
        </p:spPr>
      </p:pic>
      <p:pic>
        <p:nvPicPr>
          <p:cNvPr id="13" name="12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5929322" y="3500438"/>
            <a:ext cx="1857877" cy="1785950"/>
          </a:xfrm>
          <a:prstGeom prst="rect">
            <a:avLst/>
          </a:prstGeom>
        </p:spPr>
      </p:pic>
      <p:pic>
        <p:nvPicPr>
          <p:cNvPr id="14" name="13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7429520" y="3500438"/>
            <a:ext cx="1714480" cy="178595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mo-entretener-a-los-ninos-cuando-estan-enfermos-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4357686" y="0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4357686" y="607220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 rot="16200000">
            <a:off x="1357278" y="3071822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551066">
            <a:off x="7429508" y="3214698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759236">
            <a:off x="1392586" y="2560650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7283139">
            <a:off x="1486855" y="210969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8125658">
            <a:off x="1644393" y="167072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7971704">
            <a:off x="1915484" y="125244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8626732">
            <a:off x="2211404" y="83806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9656199">
            <a:off x="2600451" y="572854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20211349">
            <a:off x="3028246" y="339729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20211349">
            <a:off x="3454805" y="160161"/>
            <a:ext cx="500066" cy="75966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20979592">
            <a:off x="3850299" y="38710"/>
            <a:ext cx="500066" cy="75966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537407">
            <a:off x="4844435" y="3413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1195259">
            <a:off x="5307693" y="105123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1816352">
            <a:off x="5679322" y="281125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2114491">
            <a:off x="6058022" y="487388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2430860">
            <a:off x="6412836" y="779412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 rot="2815439">
            <a:off x="6715237" y="1059282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 rot="3446020">
            <a:off x="6980070" y="1455160"/>
            <a:ext cx="492928" cy="785267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 rot="4037053">
            <a:off x="7196149" y="1845997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 rot="4789545">
            <a:off x="7351197" y="2274626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 rot="5089914">
            <a:off x="7449685" y="2749103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 rot="6238522">
            <a:off x="7429863" y="3689947"/>
            <a:ext cx="429047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 rot="6238522">
            <a:off x="7262762" y="4159020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 rot="7124237">
            <a:off x="7069391" y="4576417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 rot="7493366">
            <a:off x="6785762" y="4964918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 rot="8413223">
            <a:off x="6478280" y="5282624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 rot="8844341">
            <a:off x="6099992" y="5572222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 rot="8991605">
            <a:off x="5671365" y="5786536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 rot="9702576">
            <a:off x="5256766" y="6021147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 rot="10136650">
            <a:off x="4784876" y="6040184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 rot="15597697">
            <a:off x="1428716" y="3571888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 rot="14702664">
            <a:off x="1500154" y="4071954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 rot="14935283">
            <a:off x="1706665" y="4482280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 rot="14056290">
            <a:off x="1920977" y="483947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 rot="13724175">
            <a:off x="2287323" y="517441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 rot="13225154">
            <a:off x="2638580" y="5484297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 rot="12905832">
            <a:off x="3001704" y="574591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 rot="12405829">
            <a:off x="3404863" y="5920156"/>
            <a:ext cx="500066" cy="79008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 rot="11402307">
            <a:off x="3851214" y="6030377"/>
            <a:ext cx="500066" cy="79008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4" name="43 Imagen" descr="1313694966_Vector_Clipart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00232" y="857232"/>
            <a:ext cx="5214974" cy="5214974"/>
          </a:xfrm>
          <a:prstGeom prst="rect">
            <a:avLst/>
          </a:prstGeom>
        </p:spPr>
      </p:pic>
      <p:sp>
        <p:nvSpPr>
          <p:cNvPr id="45" name="44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39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8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te-teddy-bear-lovely-hairy-flower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1214414" y="0"/>
            <a:ext cx="6715172" cy="6858000"/>
          </a:xfrm>
          <a:prstGeom prst="donut">
            <a:avLst>
              <a:gd name="adj" fmla="val 2640"/>
            </a:avLst>
          </a:prstGeom>
          <a:gradFill flip="none" rotWithShape="1">
            <a:gsLst>
              <a:gs pos="80000">
                <a:srgbClr val="FF2DFF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1714480" y="428604"/>
            <a:ext cx="5796002" cy="5929354"/>
          </a:xfrm>
          <a:prstGeom prst="donut">
            <a:avLst>
              <a:gd name="adj" fmla="val 2640"/>
            </a:avLst>
          </a:prstGeom>
          <a:gradFill flip="none" rotWithShape="1">
            <a:gsLst>
              <a:gs pos="80000">
                <a:srgbClr val="FF2DFF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143108" y="857232"/>
            <a:ext cx="4929222" cy="5072098"/>
          </a:xfrm>
          <a:prstGeom prst="donut">
            <a:avLst>
              <a:gd name="adj" fmla="val 2640"/>
            </a:avLst>
          </a:prstGeom>
          <a:gradFill flip="none" rotWithShape="1">
            <a:gsLst>
              <a:gs pos="80000">
                <a:srgbClr val="FF2DFF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571736" y="1357298"/>
            <a:ext cx="4081490" cy="4071966"/>
          </a:xfrm>
          <a:prstGeom prst="donut">
            <a:avLst>
              <a:gd name="adj" fmla="val 3309"/>
            </a:avLst>
          </a:prstGeom>
          <a:gradFill flip="none" rotWithShape="1">
            <a:gsLst>
              <a:gs pos="80000">
                <a:srgbClr val="FF2DFF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000364" y="1785926"/>
            <a:ext cx="3286148" cy="3214710"/>
          </a:xfrm>
          <a:prstGeom prst="donut">
            <a:avLst>
              <a:gd name="adj" fmla="val 3309"/>
            </a:avLst>
          </a:prstGeom>
          <a:gradFill flip="none" rotWithShape="1">
            <a:gsLst>
              <a:gs pos="80000">
                <a:srgbClr val="FF2DFF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357554" y="2143116"/>
            <a:ext cx="2571768" cy="2571768"/>
          </a:xfrm>
          <a:prstGeom prst="donut">
            <a:avLst>
              <a:gd name="adj" fmla="val 4995"/>
            </a:avLst>
          </a:prstGeom>
          <a:gradFill flip="none" rotWithShape="1">
            <a:gsLst>
              <a:gs pos="80000">
                <a:srgbClr val="FF2DFF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86182" y="2571744"/>
            <a:ext cx="1785950" cy="1785950"/>
          </a:xfrm>
          <a:prstGeom prst="donut">
            <a:avLst>
              <a:gd name="adj" fmla="val 5588"/>
            </a:avLst>
          </a:prstGeom>
          <a:gradFill flip="none" rotWithShape="1">
            <a:gsLst>
              <a:gs pos="80000">
                <a:srgbClr val="FF2DFF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071934" y="2857496"/>
            <a:ext cx="1223970" cy="1204922"/>
          </a:xfrm>
          <a:prstGeom prst="donut">
            <a:avLst>
              <a:gd name="adj" fmla="val 8986"/>
            </a:avLst>
          </a:prstGeom>
          <a:gradFill flip="none" rotWithShape="1">
            <a:gsLst>
              <a:gs pos="80000">
                <a:srgbClr val="FF2DFF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oudou_coccinelle_veilleus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2423438">
            <a:off x="4354743" y="12420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7839429" flipV="1">
            <a:off x="3019198" y="18006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2423438">
            <a:off x="4354743" y="48142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7839429" flipV="1">
            <a:off x="3019198" y="53727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423438">
            <a:off x="4354743" y="83858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7839429" flipV="1">
            <a:off x="3019198" y="89444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423438">
            <a:off x="4354741" y="119577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7839429" flipV="1">
            <a:off x="3019196" y="125163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423438">
            <a:off x="4354742" y="155296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7839429" flipV="1">
            <a:off x="3019197" y="160882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2423438">
            <a:off x="4354742" y="191015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7839429" flipV="1">
            <a:off x="3019197" y="196601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423438">
            <a:off x="4354742" y="226734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7839429" flipV="1">
            <a:off x="3019197" y="232320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423438">
            <a:off x="4354742" y="262453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7839429" flipV="1">
            <a:off x="3019197" y="268039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423438">
            <a:off x="4354742" y="3053165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7839429" flipV="1">
            <a:off x="3019197" y="3109023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423438">
            <a:off x="4426179" y="3553230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7839429" flipV="1">
            <a:off x="3090634" y="3609088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423438">
            <a:off x="4426180" y="398185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7839429" flipV="1">
            <a:off x="3090635" y="403771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2423438">
            <a:off x="4426180" y="433904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7839429" flipV="1">
            <a:off x="3090635" y="439490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2423438">
            <a:off x="4426181" y="469623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7839429" flipV="1">
            <a:off x="3090636" y="475209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2423438">
            <a:off x="4426180" y="505342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7839429" flipV="1">
            <a:off x="3090635" y="510928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2423438">
            <a:off x="4426180" y="541061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7839429" flipV="1">
            <a:off x="3090635" y="546647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2423438">
            <a:off x="4426180" y="575500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7839429" flipV="1">
            <a:off x="3090635" y="581086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2423438">
            <a:off x="4426180" y="605356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7839429" flipV="1">
            <a:off x="3090635" y="610941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2000"/>
                            </p:stCondLst>
                            <p:childTnLst>
                              <p:par>
                                <p:cTn id="31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5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motion_0701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484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 rot="2799589">
            <a:off x="2285925" y="1343121"/>
            <a:ext cx="4572150" cy="4314634"/>
          </a:xfrm>
          <a:prstGeom prst="frame">
            <a:avLst>
              <a:gd name="adj1" fmla="val 3761"/>
            </a:avLst>
          </a:prstGeom>
          <a:gradFill flip="none" rotWithShape="1">
            <a:gsLst>
              <a:gs pos="76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 rot="2799589">
            <a:off x="2658474" y="1611071"/>
            <a:ext cx="3837556" cy="3635856"/>
          </a:xfrm>
          <a:prstGeom prst="frame">
            <a:avLst>
              <a:gd name="adj1" fmla="val 3782"/>
            </a:avLst>
          </a:prstGeom>
          <a:gradFill flip="none" rotWithShape="1">
            <a:gsLst>
              <a:gs pos="76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2799589">
            <a:off x="2984223" y="1883093"/>
            <a:ext cx="3172257" cy="3091812"/>
          </a:xfrm>
          <a:prstGeom prst="frame">
            <a:avLst>
              <a:gd name="adj1" fmla="val 5132"/>
            </a:avLst>
          </a:prstGeom>
          <a:gradFill flip="none" rotWithShape="1">
            <a:gsLst>
              <a:gs pos="76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799589">
            <a:off x="3289581" y="2177090"/>
            <a:ext cx="2564839" cy="2490854"/>
          </a:xfrm>
          <a:prstGeom prst="frame">
            <a:avLst>
              <a:gd name="adj1" fmla="val 6383"/>
            </a:avLst>
          </a:prstGeom>
          <a:gradFill flip="none" rotWithShape="1">
            <a:gsLst>
              <a:gs pos="76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799589">
            <a:off x="3624394" y="2485025"/>
            <a:ext cx="1889302" cy="1745074"/>
          </a:xfrm>
          <a:prstGeom prst="frame">
            <a:avLst>
              <a:gd name="adj1" fmla="val 7623"/>
            </a:avLst>
          </a:prstGeom>
          <a:gradFill flip="none" rotWithShape="1">
            <a:gsLst>
              <a:gs pos="76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799589">
            <a:off x="4066926" y="2800818"/>
            <a:ext cx="1081584" cy="1042050"/>
          </a:xfrm>
          <a:prstGeom prst="frame">
            <a:avLst>
              <a:gd name="adj1" fmla="val 12086"/>
            </a:avLst>
          </a:prstGeom>
          <a:gradFill flip="none" rotWithShape="1">
            <a:gsLst>
              <a:gs pos="76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ndo-de-pantalla-arbol-con-luces-blancas-y-reno-peluche_1920x1080_15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4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586949">
            <a:off x="7127063" y="-218048"/>
            <a:ext cx="1536171" cy="2857500"/>
          </a:xfrm>
          <a:prstGeom prst="rect">
            <a:avLst/>
          </a:prstGeom>
        </p:spPr>
      </p:pic>
      <p:pic>
        <p:nvPicPr>
          <p:cNvPr id="5" name="4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05179">
            <a:off x="530911" y="4294858"/>
            <a:ext cx="1498803" cy="2857500"/>
          </a:xfrm>
          <a:prstGeom prst="rect">
            <a:avLst/>
          </a:prstGeom>
        </p:spPr>
      </p:pic>
      <p:pic>
        <p:nvPicPr>
          <p:cNvPr id="6" name="5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659608" y="2055012"/>
            <a:ext cx="1538284" cy="2857500"/>
          </a:xfrm>
          <a:prstGeom prst="rect">
            <a:avLst/>
          </a:prstGeom>
        </p:spPr>
      </p:pic>
      <p:pic>
        <p:nvPicPr>
          <p:cNvPr id="7" name="6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629777">
            <a:off x="397148" y="-247517"/>
            <a:ext cx="1487058" cy="2857500"/>
          </a:xfrm>
          <a:prstGeom prst="rect">
            <a:avLst/>
          </a:prstGeom>
        </p:spPr>
      </p:pic>
      <p:pic>
        <p:nvPicPr>
          <p:cNvPr id="8" name="7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7215195" y="2000253"/>
            <a:ext cx="1428761" cy="2857500"/>
          </a:xfrm>
          <a:prstGeom prst="rect">
            <a:avLst/>
          </a:prstGeom>
        </p:spPr>
      </p:pic>
      <p:pic>
        <p:nvPicPr>
          <p:cNvPr id="9" name="8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502660">
            <a:off x="7254264" y="4417944"/>
            <a:ext cx="1284273" cy="2857500"/>
          </a:xfrm>
          <a:prstGeom prst="rect">
            <a:avLst/>
          </a:prstGeom>
        </p:spPr>
      </p:pic>
      <p:pic>
        <p:nvPicPr>
          <p:cNvPr id="10" name="9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929058" y="4000500"/>
            <a:ext cx="1442500" cy="2857500"/>
          </a:xfrm>
          <a:prstGeom prst="rect">
            <a:avLst/>
          </a:prstGeom>
        </p:spPr>
      </p:pic>
      <p:pic>
        <p:nvPicPr>
          <p:cNvPr id="11" name="10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96" y="0"/>
            <a:ext cx="1428760" cy="285750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ndosHD.MX_fondo-de-pantalla-gatos-con-peluche_1280x10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00364" y="0"/>
            <a:ext cx="1500166" cy="1339613"/>
          </a:xfrm>
          <a:prstGeom prst="rect">
            <a:avLst/>
          </a:prstGeom>
        </p:spPr>
      </p:pic>
      <p:pic>
        <p:nvPicPr>
          <p:cNvPr id="5" name="4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3643314"/>
            <a:ext cx="1500166" cy="1339613"/>
          </a:xfrm>
          <a:prstGeom prst="rect">
            <a:avLst/>
          </a:prstGeom>
        </p:spPr>
      </p:pic>
      <p:pic>
        <p:nvPicPr>
          <p:cNvPr id="6" name="5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357686" y="0"/>
            <a:ext cx="1500166" cy="1339613"/>
          </a:xfrm>
          <a:prstGeom prst="rect">
            <a:avLst/>
          </a:prstGeom>
        </p:spPr>
      </p:pic>
      <p:pic>
        <p:nvPicPr>
          <p:cNvPr id="7" name="6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00694" y="500042"/>
            <a:ext cx="1500166" cy="1339613"/>
          </a:xfrm>
          <a:prstGeom prst="rect">
            <a:avLst/>
          </a:prstGeom>
        </p:spPr>
      </p:pic>
      <p:pic>
        <p:nvPicPr>
          <p:cNvPr id="8" name="7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6572264" y="1000108"/>
            <a:ext cx="1500166" cy="1339613"/>
          </a:xfrm>
          <a:prstGeom prst="rect">
            <a:avLst/>
          </a:prstGeom>
        </p:spPr>
      </p:pic>
      <p:pic>
        <p:nvPicPr>
          <p:cNvPr id="9" name="8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7643834" y="1500174"/>
            <a:ext cx="1500166" cy="1339613"/>
          </a:xfrm>
          <a:prstGeom prst="rect">
            <a:avLst/>
          </a:prstGeom>
        </p:spPr>
      </p:pic>
      <p:pic>
        <p:nvPicPr>
          <p:cNvPr id="10" name="9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429124" y="5518387"/>
            <a:ext cx="1500166" cy="1339613"/>
          </a:xfrm>
          <a:prstGeom prst="rect">
            <a:avLst/>
          </a:prstGeom>
        </p:spPr>
      </p:pic>
      <p:pic>
        <p:nvPicPr>
          <p:cNvPr id="11" name="10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643570" y="4714884"/>
            <a:ext cx="1500166" cy="1339613"/>
          </a:xfrm>
          <a:prstGeom prst="rect">
            <a:avLst/>
          </a:prstGeom>
        </p:spPr>
      </p:pic>
      <p:pic>
        <p:nvPicPr>
          <p:cNvPr id="12" name="11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6643702" y="3929066"/>
            <a:ext cx="1500166" cy="1339613"/>
          </a:xfrm>
          <a:prstGeom prst="rect">
            <a:avLst/>
          </a:prstGeom>
        </p:spPr>
      </p:pic>
      <p:pic>
        <p:nvPicPr>
          <p:cNvPr id="13" name="12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7643834" y="3000372"/>
            <a:ext cx="1500166" cy="1339613"/>
          </a:xfrm>
          <a:prstGeom prst="rect">
            <a:avLst/>
          </a:prstGeom>
        </p:spPr>
      </p:pic>
      <p:pic>
        <p:nvPicPr>
          <p:cNvPr id="14" name="13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71670" y="928670"/>
            <a:ext cx="1500166" cy="1339613"/>
          </a:xfrm>
          <a:prstGeom prst="rect">
            <a:avLst/>
          </a:prstGeom>
        </p:spPr>
      </p:pic>
      <p:pic>
        <p:nvPicPr>
          <p:cNvPr id="15" name="14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00100" y="1500174"/>
            <a:ext cx="1500166" cy="1339613"/>
          </a:xfrm>
          <a:prstGeom prst="rect">
            <a:avLst/>
          </a:prstGeom>
        </p:spPr>
      </p:pic>
      <p:pic>
        <p:nvPicPr>
          <p:cNvPr id="16" name="15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2143116"/>
            <a:ext cx="1500166" cy="1339613"/>
          </a:xfrm>
          <a:prstGeom prst="rect">
            <a:avLst/>
          </a:prstGeom>
        </p:spPr>
      </p:pic>
      <p:pic>
        <p:nvPicPr>
          <p:cNvPr id="17" name="16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14414" y="4143380"/>
            <a:ext cx="1500166" cy="1339613"/>
          </a:xfrm>
          <a:prstGeom prst="rect">
            <a:avLst/>
          </a:prstGeom>
        </p:spPr>
      </p:pic>
      <p:pic>
        <p:nvPicPr>
          <p:cNvPr id="18" name="17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85984" y="4786322"/>
            <a:ext cx="1500166" cy="1339613"/>
          </a:xfrm>
          <a:prstGeom prst="rect">
            <a:avLst/>
          </a:prstGeom>
        </p:spPr>
      </p:pic>
      <p:pic>
        <p:nvPicPr>
          <p:cNvPr id="19" name="18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286116" y="5518387"/>
            <a:ext cx="1500166" cy="1339613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000"/>
                            </p:stCondLst>
                            <p:childTnLst>
                              <p:par>
                                <p:cTn id="12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s-de-nic3b1o-abrazando-peluch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attern-16050GH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1071538" y="0"/>
            <a:ext cx="7072362" cy="6858000"/>
          </a:xfrm>
          <a:prstGeom prst="donut">
            <a:avLst/>
          </a:prstGeom>
        </p:spPr>
      </p:pic>
      <p:pic>
        <p:nvPicPr>
          <p:cNvPr id="4" name="3 Imagen" descr="efectos,circulos ,png,zoomgraf.blogspot (11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97396" y="1460746"/>
            <a:ext cx="3949207" cy="393650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hn-1185702_960_7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0" y="2428868"/>
            <a:ext cx="1071570" cy="1071570"/>
          </a:xfrm>
          <a:prstGeom prst="rect">
            <a:avLst/>
          </a:prstGeom>
        </p:spPr>
      </p:pic>
      <p:pic>
        <p:nvPicPr>
          <p:cNvPr id="4" name="3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0" y="3429000"/>
            <a:ext cx="1071570" cy="1071570"/>
          </a:xfrm>
          <a:prstGeom prst="rect">
            <a:avLst/>
          </a:prstGeom>
        </p:spPr>
      </p:pic>
      <p:pic>
        <p:nvPicPr>
          <p:cNvPr id="5" name="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071538" y="2428868"/>
            <a:ext cx="1071570" cy="1071570"/>
          </a:xfrm>
          <a:prstGeom prst="rect">
            <a:avLst/>
          </a:prstGeom>
        </p:spPr>
      </p:pic>
      <p:pic>
        <p:nvPicPr>
          <p:cNvPr id="6" name="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071538" y="3429000"/>
            <a:ext cx="1071570" cy="1071570"/>
          </a:xfrm>
          <a:prstGeom prst="rect">
            <a:avLst/>
          </a:prstGeom>
        </p:spPr>
      </p:pic>
      <p:pic>
        <p:nvPicPr>
          <p:cNvPr id="7" name="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071702" y="2428868"/>
            <a:ext cx="1071570" cy="1071570"/>
          </a:xfrm>
          <a:prstGeom prst="rect">
            <a:avLst/>
          </a:prstGeom>
        </p:spPr>
      </p:pic>
      <p:pic>
        <p:nvPicPr>
          <p:cNvPr id="8" name="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071702" y="3429000"/>
            <a:ext cx="1071570" cy="1071570"/>
          </a:xfrm>
          <a:prstGeom prst="rect">
            <a:avLst/>
          </a:prstGeom>
        </p:spPr>
      </p:pic>
      <p:pic>
        <p:nvPicPr>
          <p:cNvPr id="9" name="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143240" y="2428868"/>
            <a:ext cx="1071570" cy="1071570"/>
          </a:xfrm>
          <a:prstGeom prst="rect">
            <a:avLst/>
          </a:prstGeom>
        </p:spPr>
      </p:pic>
      <p:pic>
        <p:nvPicPr>
          <p:cNvPr id="10" name="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143240" y="3429000"/>
            <a:ext cx="1071570" cy="1071570"/>
          </a:xfrm>
          <a:prstGeom prst="rect">
            <a:avLst/>
          </a:prstGeom>
        </p:spPr>
      </p:pic>
      <p:pic>
        <p:nvPicPr>
          <p:cNvPr id="11" name="10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071966" y="2428868"/>
            <a:ext cx="1071570" cy="1071570"/>
          </a:xfrm>
          <a:prstGeom prst="rect">
            <a:avLst/>
          </a:prstGeom>
        </p:spPr>
      </p:pic>
      <p:pic>
        <p:nvPicPr>
          <p:cNvPr id="12" name="11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071966" y="3429000"/>
            <a:ext cx="1071570" cy="1071570"/>
          </a:xfrm>
          <a:prstGeom prst="rect">
            <a:avLst/>
          </a:prstGeom>
        </p:spPr>
      </p:pic>
      <p:pic>
        <p:nvPicPr>
          <p:cNvPr id="13" name="12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143504" y="2428868"/>
            <a:ext cx="1071570" cy="1071570"/>
          </a:xfrm>
          <a:prstGeom prst="rect">
            <a:avLst/>
          </a:prstGeom>
        </p:spPr>
      </p:pic>
      <p:pic>
        <p:nvPicPr>
          <p:cNvPr id="14" name="13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143504" y="3429000"/>
            <a:ext cx="1071570" cy="1071570"/>
          </a:xfrm>
          <a:prstGeom prst="rect">
            <a:avLst/>
          </a:prstGeom>
        </p:spPr>
      </p:pic>
      <p:pic>
        <p:nvPicPr>
          <p:cNvPr id="15" name="1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143668" y="2428868"/>
            <a:ext cx="1071570" cy="1071570"/>
          </a:xfrm>
          <a:prstGeom prst="rect">
            <a:avLst/>
          </a:prstGeom>
        </p:spPr>
      </p:pic>
      <p:pic>
        <p:nvPicPr>
          <p:cNvPr id="16" name="1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143668" y="3429000"/>
            <a:ext cx="1071570" cy="1071570"/>
          </a:xfrm>
          <a:prstGeom prst="rect">
            <a:avLst/>
          </a:prstGeom>
        </p:spPr>
      </p:pic>
      <p:pic>
        <p:nvPicPr>
          <p:cNvPr id="17" name="1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7215206" y="2428868"/>
            <a:ext cx="1071570" cy="1071570"/>
          </a:xfrm>
          <a:prstGeom prst="rect">
            <a:avLst/>
          </a:prstGeom>
        </p:spPr>
      </p:pic>
      <p:pic>
        <p:nvPicPr>
          <p:cNvPr id="18" name="1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7215206" y="3429000"/>
            <a:ext cx="1071570" cy="1071570"/>
          </a:xfrm>
          <a:prstGeom prst="rect">
            <a:avLst/>
          </a:prstGeom>
        </p:spPr>
      </p:pic>
      <p:pic>
        <p:nvPicPr>
          <p:cNvPr id="19" name="1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8072430" y="2428868"/>
            <a:ext cx="1071570" cy="1071570"/>
          </a:xfrm>
          <a:prstGeom prst="rect">
            <a:avLst/>
          </a:prstGeom>
        </p:spPr>
      </p:pic>
      <p:pic>
        <p:nvPicPr>
          <p:cNvPr id="20" name="1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8072430" y="3429000"/>
            <a:ext cx="1071570" cy="107157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ttp--gp.by-images-users-3854-D09ED182D187D0B0D18FD0BDD0BDD18BD0B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0" y="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7643834" y="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714348" y="107154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357290" y="228599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000232" y="335756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571736" y="442913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428984" y="550070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929454" y="107154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286512" y="214311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572132" y="307181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072066" y="4286288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5500678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0183.jpg"/>
          <p:cNvPicPr>
            <a:picLocks noGrp="1" noChangeAspect="1"/>
          </p:cNvPicPr>
          <p:nvPr isPhoto="1"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48" y="1714488"/>
            <a:ext cx="3762380" cy="3048000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80321">
            <a:off x="1247260" y="370887"/>
            <a:ext cx="3762380" cy="304800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424626">
            <a:off x="2706490" y="97544"/>
            <a:ext cx="3762380" cy="3048000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995178">
            <a:off x="3966889" y="340244"/>
            <a:ext cx="3762380" cy="3048000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003230">
            <a:off x="4157384" y="2677355"/>
            <a:ext cx="3762380" cy="3048000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242573">
            <a:off x="2845414" y="3596632"/>
            <a:ext cx="3762380" cy="3048000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502260">
            <a:off x="1230561" y="3022577"/>
            <a:ext cx="3762380" cy="304800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060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2DFF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0" y="1785926"/>
            <a:ext cx="1857877" cy="1785950"/>
          </a:xfrm>
          <a:prstGeom prst="rect">
            <a:avLst/>
          </a:prstGeom>
        </p:spPr>
      </p:pic>
      <p:pic>
        <p:nvPicPr>
          <p:cNvPr id="4" name="3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2DFF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1500166" y="1785926"/>
            <a:ext cx="1857877" cy="1785950"/>
          </a:xfrm>
          <a:prstGeom prst="rect">
            <a:avLst/>
          </a:prstGeom>
        </p:spPr>
      </p:pic>
      <p:pic>
        <p:nvPicPr>
          <p:cNvPr id="5" name="4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2DFF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3000364" y="1785926"/>
            <a:ext cx="1857877" cy="1785950"/>
          </a:xfrm>
          <a:prstGeom prst="rect">
            <a:avLst/>
          </a:prstGeom>
        </p:spPr>
      </p:pic>
      <p:pic>
        <p:nvPicPr>
          <p:cNvPr id="6" name="5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2DFF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4500562" y="1714488"/>
            <a:ext cx="1857877" cy="1785950"/>
          </a:xfrm>
          <a:prstGeom prst="rect">
            <a:avLst/>
          </a:prstGeom>
        </p:spPr>
      </p:pic>
      <p:pic>
        <p:nvPicPr>
          <p:cNvPr id="7" name="6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2DFF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5929322" y="1785926"/>
            <a:ext cx="1857877" cy="1785950"/>
          </a:xfrm>
          <a:prstGeom prst="rect">
            <a:avLst/>
          </a:prstGeom>
        </p:spPr>
      </p:pic>
      <p:pic>
        <p:nvPicPr>
          <p:cNvPr id="8" name="7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2DFF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7429520" y="1785926"/>
            <a:ext cx="1714480" cy="1785950"/>
          </a:xfrm>
          <a:prstGeom prst="rect">
            <a:avLst/>
          </a:prstGeom>
        </p:spPr>
      </p:pic>
      <p:pic>
        <p:nvPicPr>
          <p:cNvPr id="9" name="8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2DFF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0" y="3500438"/>
            <a:ext cx="1857877" cy="1785950"/>
          </a:xfrm>
          <a:prstGeom prst="rect">
            <a:avLst/>
          </a:prstGeom>
        </p:spPr>
      </p:pic>
      <p:pic>
        <p:nvPicPr>
          <p:cNvPr id="10" name="9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2DFF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1500166" y="3500438"/>
            <a:ext cx="1857877" cy="1785950"/>
          </a:xfrm>
          <a:prstGeom prst="rect">
            <a:avLst/>
          </a:prstGeom>
        </p:spPr>
      </p:pic>
      <p:pic>
        <p:nvPicPr>
          <p:cNvPr id="11" name="10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2DFF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3000364" y="3500438"/>
            <a:ext cx="1857877" cy="1785950"/>
          </a:xfrm>
          <a:prstGeom prst="rect">
            <a:avLst/>
          </a:prstGeom>
        </p:spPr>
      </p:pic>
      <p:pic>
        <p:nvPicPr>
          <p:cNvPr id="12" name="11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2DFF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4500562" y="3429000"/>
            <a:ext cx="1857877" cy="1785950"/>
          </a:xfrm>
          <a:prstGeom prst="rect">
            <a:avLst/>
          </a:prstGeom>
        </p:spPr>
      </p:pic>
      <p:pic>
        <p:nvPicPr>
          <p:cNvPr id="13" name="12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2DFF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5929322" y="3500438"/>
            <a:ext cx="1857877" cy="1785950"/>
          </a:xfrm>
          <a:prstGeom prst="rect">
            <a:avLst/>
          </a:prstGeom>
        </p:spPr>
      </p:pic>
      <p:pic>
        <p:nvPicPr>
          <p:cNvPr id="14" name="13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2DFF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7429520" y="3500438"/>
            <a:ext cx="1714480" cy="178595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guete-peluches-coleccion-perro-conejo-oso-ninos-8892-MCO20009453836_112013-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4357686" y="0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4357686" y="607220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 rot="16200000">
            <a:off x="1357278" y="3071822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551066">
            <a:off x="7429508" y="3214698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759236">
            <a:off x="1392586" y="2560650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7283139">
            <a:off x="1486855" y="210969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8125658">
            <a:off x="1644393" y="167072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7971704">
            <a:off x="1915484" y="125244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8626732">
            <a:off x="2211404" y="83806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9656199">
            <a:off x="2600451" y="572854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20211349">
            <a:off x="3028246" y="339729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20211349">
            <a:off x="3454805" y="160161"/>
            <a:ext cx="500066" cy="759668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20979592">
            <a:off x="3850299" y="38710"/>
            <a:ext cx="500066" cy="759668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537407">
            <a:off x="4844435" y="3413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1195259">
            <a:off x="5307693" y="105123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1816352">
            <a:off x="5679322" y="281125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2114491">
            <a:off x="6058022" y="487388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2430860">
            <a:off x="6412836" y="779412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 rot="2815439">
            <a:off x="6715237" y="1059282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 rot="3446020">
            <a:off x="6980070" y="1455160"/>
            <a:ext cx="492928" cy="785267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 rot="4037053">
            <a:off x="7196149" y="1845997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 rot="4789545">
            <a:off x="7351197" y="2274626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 rot="5089914">
            <a:off x="7449685" y="2749103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 rot="6238522">
            <a:off x="7429863" y="3689947"/>
            <a:ext cx="429047" cy="777769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 rot="6238522">
            <a:off x="7262762" y="4159020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 rot="7124237">
            <a:off x="7069391" y="4576417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 rot="7493366">
            <a:off x="6785762" y="4964918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 rot="8413223">
            <a:off x="6478280" y="5282624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 rot="8844341">
            <a:off x="6099992" y="5572222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 rot="8991605">
            <a:off x="5671365" y="5786536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 rot="9702576">
            <a:off x="5256766" y="6021147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 rot="10136650">
            <a:off x="4784876" y="6040184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 rot="15597697">
            <a:off x="1428716" y="3571888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 rot="14702664">
            <a:off x="1500154" y="4071954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 rot="14935283">
            <a:off x="1706665" y="4482280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 rot="14056290">
            <a:off x="1920977" y="483947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 rot="13724175">
            <a:off x="2287323" y="517441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 rot="13225154">
            <a:off x="2638580" y="5484297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 rot="12905832">
            <a:off x="3001704" y="574591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 rot="12405829">
            <a:off x="3404863" y="5920156"/>
            <a:ext cx="500066" cy="790088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 rot="11402307">
            <a:off x="3851214" y="6030377"/>
            <a:ext cx="500066" cy="790088"/>
          </a:xfrm>
          <a:prstGeom prst="diamond">
            <a:avLst/>
          </a:prstGeom>
          <a:gradFill flip="none" rotWithShape="1">
            <a:gsLst>
              <a:gs pos="48000">
                <a:srgbClr val="66330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4" name="43 Imagen" descr="1313694966_Vector_Clipart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000232" y="857232"/>
            <a:ext cx="5214974" cy="5214974"/>
          </a:xfrm>
          <a:prstGeom prst="rect">
            <a:avLst/>
          </a:prstGeom>
        </p:spPr>
      </p:pic>
      <p:sp>
        <p:nvSpPr>
          <p:cNvPr id="45" name="44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39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8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t-5x-peluches-backyardigans-ninos-745901-MLC20426626533_092015-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1214414" y="0"/>
            <a:ext cx="6715172" cy="6858000"/>
          </a:xfrm>
          <a:prstGeom prst="donut">
            <a:avLst>
              <a:gd name="adj" fmla="val 2640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1714480" y="428604"/>
            <a:ext cx="5796002" cy="5929354"/>
          </a:xfrm>
          <a:prstGeom prst="donut">
            <a:avLst>
              <a:gd name="adj" fmla="val 2640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143108" y="857232"/>
            <a:ext cx="4929222" cy="5072098"/>
          </a:xfrm>
          <a:prstGeom prst="donut">
            <a:avLst>
              <a:gd name="adj" fmla="val 2640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571736" y="1357298"/>
            <a:ext cx="4081490" cy="4071966"/>
          </a:xfrm>
          <a:prstGeom prst="donut">
            <a:avLst>
              <a:gd name="adj" fmla="val 3309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000364" y="1785926"/>
            <a:ext cx="3286148" cy="3214710"/>
          </a:xfrm>
          <a:prstGeom prst="donut">
            <a:avLst>
              <a:gd name="adj" fmla="val 3309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357554" y="2143116"/>
            <a:ext cx="2571768" cy="2571768"/>
          </a:xfrm>
          <a:prstGeom prst="donut">
            <a:avLst>
              <a:gd name="adj" fmla="val 4995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86182" y="2571744"/>
            <a:ext cx="1785950" cy="1785950"/>
          </a:xfrm>
          <a:prstGeom prst="donut">
            <a:avLst>
              <a:gd name="adj" fmla="val 5588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071934" y="2857496"/>
            <a:ext cx="1223970" cy="1204922"/>
          </a:xfrm>
          <a:prstGeom prst="donut">
            <a:avLst>
              <a:gd name="adj" fmla="val 8986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ugh-228421_12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437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2423438">
            <a:off x="4354743" y="12420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7839429" flipV="1">
            <a:off x="3019198" y="18006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2423438">
            <a:off x="4354743" y="48142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7839429" flipV="1">
            <a:off x="3019198" y="53727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423438">
            <a:off x="4354743" y="83858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7839429" flipV="1">
            <a:off x="3019198" y="89444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423438">
            <a:off x="4354741" y="119577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7839429" flipV="1">
            <a:off x="3019196" y="125163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423438">
            <a:off x="4354742" y="155296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7839429" flipV="1">
            <a:off x="3019197" y="160882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2423438">
            <a:off x="4354742" y="191015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7839429" flipV="1">
            <a:off x="3019197" y="196601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423438">
            <a:off x="4354742" y="226734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7839429" flipV="1">
            <a:off x="3019197" y="232320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423438">
            <a:off x="4354742" y="262453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7839429" flipV="1">
            <a:off x="3019197" y="268039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423438">
            <a:off x="4354742" y="3053165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7839429" flipV="1">
            <a:off x="3019197" y="3109023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423438">
            <a:off x="4426179" y="3553230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7839429" flipV="1">
            <a:off x="3090634" y="3609088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423438">
            <a:off x="4426180" y="398185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7839429" flipV="1">
            <a:off x="3090635" y="403771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2423438">
            <a:off x="4426180" y="433904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7839429" flipV="1">
            <a:off x="3090635" y="439490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2423438">
            <a:off x="4426181" y="469623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7839429" flipV="1">
            <a:off x="3090636" y="475209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2423438">
            <a:off x="4426180" y="505342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7839429" flipV="1">
            <a:off x="3090635" y="510928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2423438">
            <a:off x="4426180" y="541061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7839429" flipV="1">
            <a:off x="3090635" y="546647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2423438">
            <a:off x="4426180" y="575500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7839429" flipV="1">
            <a:off x="3090635" y="581086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2423438">
            <a:off x="4426180" y="605356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7839429" flipV="1">
            <a:off x="3090635" y="610941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3000"/>
                            </p:stCondLst>
                            <p:childTnLst>
                              <p:par>
                                <p:cTn id="31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5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sitos de peluche para regalar 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 rot="2799589">
            <a:off x="2285925" y="1343121"/>
            <a:ext cx="4572150" cy="4314634"/>
          </a:xfrm>
          <a:prstGeom prst="frame">
            <a:avLst>
              <a:gd name="adj1" fmla="val 3761"/>
            </a:avLst>
          </a:prstGeom>
          <a:gradFill flip="none" rotWithShape="1">
            <a:gsLst>
              <a:gs pos="0">
                <a:srgbClr val="E2DFD6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 rot="2799589">
            <a:off x="2658474" y="1611071"/>
            <a:ext cx="3837556" cy="3635856"/>
          </a:xfrm>
          <a:prstGeom prst="frame">
            <a:avLst>
              <a:gd name="adj1" fmla="val 3782"/>
            </a:avLst>
          </a:prstGeom>
          <a:gradFill flip="none" rotWithShape="1">
            <a:gsLst>
              <a:gs pos="0">
                <a:srgbClr val="E2DFD6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2799589">
            <a:off x="2984223" y="1883093"/>
            <a:ext cx="3172257" cy="3091812"/>
          </a:xfrm>
          <a:prstGeom prst="frame">
            <a:avLst>
              <a:gd name="adj1" fmla="val 5132"/>
            </a:avLst>
          </a:prstGeom>
          <a:gradFill flip="none" rotWithShape="1">
            <a:gsLst>
              <a:gs pos="0">
                <a:srgbClr val="E2DFD6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799589">
            <a:off x="3289581" y="2177090"/>
            <a:ext cx="2564839" cy="2490854"/>
          </a:xfrm>
          <a:prstGeom prst="frame">
            <a:avLst>
              <a:gd name="adj1" fmla="val 6383"/>
            </a:avLst>
          </a:prstGeom>
          <a:gradFill flip="none" rotWithShape="1">
            <a:gsLst>
              <a:gs pos="0">
                <a:srgbClr val="E2DFD6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799589">
            <a:off x="3624394" y="2485025"/>
            <a:ext cx="1889302" cy="1745074"/>
          </a:xfrm>
          <a:prstGeom prst="frame">
            <a:avLst>
              <a:gd name="adj1" fmla="val 7623"/>
            </a:avLst>
          </a:prstGeom>
          <a:gradFill flip="none" rotWithShape="1">
            <a:gsLst>
              <a:gs pos="0">
                <a:srgbClr val="E2DFD6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799589">
            <a:off x="4066926" y="2800818"/>
            <a:ext cx="1081584" cy="1042050"/>
          </a:xfrm>
          <a:prstGeom prst="frame">
            <a:avLst>
              <a:gd name="adj1" fmla="val 12086"/>
            </a:avLst>
          </a:prstGeom>
          <a:gradFill flip="none" rotWithShape="1">
            <a:gsLst>
              <a:gs pos="0">
                <a:srgbClr val="E2DFD6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li-drzi-medu-sa-novim-senzorom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piral-199x300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tretch>
            <a:fillRect/>
          </a:stretch>
        </p:blipFill>
        <p:spPr>
          <a:xfrm rot="2586949">
            <a:off x="7127063" y="-218048"/>
            <a:ext cx="1536171" cy="2857500"/>
          </a:xfrm>
          <a:prstGeom prst="rect">
            <a:avLst/>
          </a:prstGeom>
        </p:spPr>
      </p:pic>
      <p:pic>
        <p:nvPicPr>
          <p:cNvPr id="5" name="4 Imagen" descr="spiral-199x300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tretch>
            <a:fillRect/>
          </a:stretch>
        </p:blipFill>
        <p:spPr>
          <a:xfrm rot="13705179">
            <a:off x="530911" y="4294858"/>
            <a:ext cx="1498803" cy="2857500"/>
          </a:xfrm>
          <a:prstGeom prst="rect">
            <a:avLst/>
          </a:prstGeom>
        </p:spPr>
      </p:pic>
      <p:pic>
        <p:nvPicPr>
          <p:cNvPr id="6" name="5 Imagen" descr="spiral-199x300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tretch>
            <a:fillRect/>
          </a:stretch>
        </p:blipFill>
        <p:spPr>
          <a:xfrm rot="16200000">
            <a:off x="659608" y="2055012"/>
            <a:ext cx="1538284" cy="2857500"/>
          </a:xfrm>
          <a:prstGeom prst="rect">
            <a:avLst/>
          </a:prstGeom>
        </p:spPr>
      </p:pic>
      <p:pic>
        <p:nvPicPr>
          <p:cNvPr id="7" name="6 Imagen" descr="spiral-199x300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tretch>
            <a:fillRect/>
          </a:stretch>
        </p:blipFill>
        <p:spPr>
          <a:xfrm rot="18629777">
            <a:off x="397148" y="-247517"/>
            <a:ext cx="1487058" cy="2857500"/>
          </a:xfrm>
          <a:prstGeom prst="rect">
            <a:avLst/>
          </a:prstGeom>
        </p:spPr>
      </p:pic>
      <p:pic>
        <p:nvPicPr>
          <p:cNvPr id="8" name="7 Imagen" descr="spiral-199x300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tretch>
            <a:fillRect/>
          </a:stretch>
        </p:blipFill>
        <p:spPr>
          <a:xfrm rot="5400000">
            <a:off x="7215195" y="2000253"/>
            <a:ext cx="1428761" cy="2857500"/>
          </a:xfrm>
          <a:prstGeom prst="rect">
            <a:avLst/>
          </a:prstGeom>
        </p:spPr>
      </p:pic>
      <p:pic>
        <p:nvPicPr>
          <p:cNvPr id="9" name="8 Imagen" descr="spiral-199x300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tretch>
            <a:fillRect/>
          </a:stretch>
        </p:blipFill>
        <p:spPr>
          <a:xfrm rot="7502660">
            <a:off x="7254264" y="4417944"/>
            <a:ext cx="1284273" cy="2857500"/>
          </a:xfrm>
          <a:prstGeom prst="rect">
            <a:avLst/>
          </a:prstGeom>
        </p:spPr>
      </p:pic>
      <p:pic>
        <p:nvPicPr>
          <p:cNvPr id="10" name="9 Imagen" descr="spiral-199x300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tretch>
            <a:fillRect/>
          </a:stretch>
        </p:blipFill>
        <p:spPr>
          <a:xfrm rot="10800000">
            <a:off x="3929058" y="4000500"/>
            <a:ext cx="1442500" cy="2857500"/>
          </a:xfrm>
          <a:prstGeom prst="rect">
            <a:avLst/>
          </a:prstGeom>
        </p:spPr>
      </p:pic>
      <p:pic>
        <p:nvPicPr>
          <p:cNvPr id="11" name="10 Imagen" descr="spiral-199x300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tretch>
            <a:fillRect/>
          </a:stretch>
        </p:blipFill>
        <p:spPr>
          <a:xfrm>
            <a:off x="4000496" y="0"/>
            <a:ext cx="1428760" cy="285750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sFondosHD.com_perro-y-peluche_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00364" y="0"/>
            <a:ext cx="1500166" cy="1339613"/>
          </a:xfrm>
          <a:prstGeom prst="rect">
            <a:avLst/>
          </a:prstGeom>
        </p:spPr>
      </p:pic>
      <p:pic>
        <p:nvPicPr>
          <p:cNvPr id="5" name="4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3643314"/>
            <a:ext cx="1500166" cy="1339613"/>
          </a:xfrm>
          <a:prstGeom prst="rect">
            <a:avLst/>
          </a:prstGeom>
        </p:spPr>
      </p:pic>
      <p:pic>
        <p:nvPicPr>
          <p:cNvPr id="6" name="5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357686" y="0"/>
            <a:ext cx="1500166" cy="1339613"/>
          </a:xfrm>
          <a:prstGeom prst="rect">
            <a:avLst/>
          </a:prstGeom>
        </p:spPr>
      </p:pic>
      <p:pic>
        <p:nvPicPr>
          <p:cNvPr id="7" name="6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00694" y="500042"/>
            <a:ext cx="1500166" cy="1339613"/>
          </a:xfrm>
          <a:prstGeom prst="rect">
            <a:avLst/>
          </a:prstGeom>
        </p:spPr>
      </p:pic>
      <p:pic>
        <p:nvPicPr>
          <p:cNvPr id="8" name="7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6572264" y="1000108"/>
            <a:ext cx="1500166" cy="1339613"/>
          </a:xfrm>
          <a:prstGeom prst="rect">
            <a:avLst/>
          </a:prstGeom>
        </p:spPr>
      </p:pic>
      <p:pic>
        <p:nvPicPr>
          <p:cNvPr id="9" name="8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7643834" y="1500174"/>
            <a:ext cx="1500166" cy="1339613"/>
          </a:xfrm>
          <a:prstGeom prst="rect">
            <a:avLst/>
          </a:prstGeom>
        </p:spPr>
      </p:pic>
      <p:pic>
        <p:nvPicPr>
          <p:cNvPr id="10" name="9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429124" y="5518387"/>
            <a:ext cx="1500166" cy="1339613"/>
          </a:xfrm>
          <a:prstGeom prst="rect">
            <a:avLst/>
          </a:prstGeom>
        </p:spPr>
      </p:pic>
      <p:pic>
        <p:nvPicPr>
          <p:cNvPr id="11" name="10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643570" y="4714884"/>
            <a:ext cx="1500166" cy="1339613"/>
          </a:xfrm>
          <a:prstGeom prst="rect">
            <a:avLst/>
          </a:prstGeom>
        </p:spPr>
      </p:pic>
      <p:pic>
        <p:nvPicPr>
          <p:cNvPr id="12" name="11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6643702" y="3929066"/>
            <a:ext cx="1500166" cy="1339613"/>
          </a:xfrm>
          <a:prstGeom prst="rect">
            <a:avLst/>
          </a:prstGeom>
        </p:spPr>
      </p:pic>
      <p:pic>
        <p:nvPicPr>
          <p:cNvPr id="13" name="12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7643834" y="3000372"/>
            <a:ext cx="1500166" cy="1339613"/>
          </a:xfrm>
          <a:prstGeom prst="rect">
            <a:avLst/>
          </a:prstGeom>
        </p:spPr>
      </p:pic>
      <p:pic>
        <p:nvPicPr>
          <p:cNvPr id="14" name="13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71670" y="928670"/>
            <a:ext cx="1500166" cy="1339613"/>
          </a:xfrm>
          <a:prstGeom prst="rect">
            <a:avLst/>
          </a:prstGeom>
        </p:spPr>
      </p:pic>
      <p:pic>
        <p:nvPicPr>
          <p:cNvPr id="15" name="14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00100" y="1500174"/>
            <a:ext cx="1500166" cy="1339613"/>
          </a:xfrm>
          <a:prstGeom prst="rect">
            <a:avLst/>
          </a:prstGeom>
        </p:spPr>
      </p:pic>
      <p:pic>
        <p:nvPicPr>
          <p:cNvPr id="16" name="15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2143116"/>
            <a:ext cx="1500166" cy="1339613"/>
          </a:xfrm>
          <a:prstGeom prst="rect">
            <a:avLst/>
          </a:prstGeom>
        </p:spPr>
      </p:pic>
      <p:pic>
        <p:nvPicPr>
          <p:cNvPr id="17" name="16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14414" y="4143380"/>
            <a:ext cx="1500166" cy="1339613"/>
          </a:xfrm>
          <a:prstGeom prst="rect">
            <a:avLst/>
          </a:prstGeom>
        </p:spPr>
      </p:pic>
      <p:pic>
        <p:nvPicPr>
          <p:cNvPr id="18" name="17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85984" y="4786322"/>
            <a:ext cx="1500166" cy="1339613"/>
          </a:xfrm>
          <a:prstGeom prst="rect">
            <a:avLst/>
          </a:prstGeom>
        </p:spPr>
      </p:pic>
      <p:pic>
        <p:nvPicPr>
          <p:cNvPr id="19" name="18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286116" y="5518387"/>
            <a:ext cx="1500166" cy="1339613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000"/>
                            </p:stCondLst>
                            <p:childTnLst>
                              <p:par>
                                <p:cTn id="12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ña con oso de peluch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attern-16050GH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71538" y="0"/>
            <a:ext cx="7072362" cy="6858000"/>
          </a:xfrm>
          <a:prstGeom prst="donut">
            <a:avLst/>
          </a:prstGeom>
        </p:spPr>
      </p:pic>
      <p:pic>
        <p:nvPicPr>
          <p:cNvPr id="4" name="3 Imagen" descr="efectos,circulos ,png,zoomgraf.blogspot (11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428736"/>
            <a:ext cx="3949207" cy="3936508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5" name="4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sitos de peluche para regalar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0" y="2428868"/>
            <a:ext cx="1071570" cy="1071570"/>
          </a:xfrm>
          <a:prstGeom prst="rect">
            <a:avLst/>
          </a:prstGeom>
        </p:spPr>
      </p:pic>
      <p:pic>
        <p:nvPicPr>
          <p:cNvPr id="4" name="3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0" y="3429000"/>
            <a:ext cx="1071570" cy="1071570"/>
          </a:xfrm>
          <a:prstGeom prst="rect">
            <a:avLst/>
          </a:prstGeom>
        </p:spPr>
      </p:pic>
      <p:pic>
        <p:nvPicPr>
          <p:cNvPr id="5" name="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071538" y="2428868"/>
            <a:ext cx="1071570" cy="1071570"/>
          </a:xfrm>
          <a:prstGeom prst="rect">
            <a:avLst/>
          </a:prstGeom>
        </p:spPr>
      </p:pic>
      <p:pic>
        <p:nvPicPr>
          <p:cNvPr id="6" name="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071538" y="3429000"/>
            <a:ext cx="1071570" cy="1071570"/>
          </a:xfrm>
          <a:prstGeom prst="rect">
            <a:avLst/>
          </a:prstGeom>
        </p:spPr>
      </p:pic>
      <p:pic>
        <p:nvPicPr>
          <p:cNvPr id="7" name="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071702" y="2428868"/>
            <a:ext cx="1071570" cy="1071570"/>
          </a:xfrm>
          <a:prstGeom prst="rect">
            <a:avLst/>
          </a:prstGeom>
        </p:spPr>
      </p:pic>
      <p:pic>
        <p:nvPicPr>
          <p:cNvPr id="8" name="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071702" y="3429000"/>
            <a:ext cx="1071570" cy="1071570"/>
          </a:xfrm>
          <a:prstGeom prst="rect">
            <a:avLst/>
          </a:prstGeom>
        </p:spPr>
      </p:pic>
      <p:pic>
        <p:nvPicPr>
          <p:cNvPr id="9" name="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143240" y="2428868"/>
            <a:ext cx="1071570" cy="1071570"/>
          </a:xfrm>
          <a:prstGeom prst="rect">
            <a:avLst/>
          </a:prstGeom>
        </p:spPr>
      </p:pic>
      <p:pic>
        <p:nvPicPr>
          <p:cNvPr id="10" name="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143240" y="3429000"/>
            <a:ext cx="1071570" cy="1071570"/>
          </a:xfrm>
          <a:prstGeom prst="rect">
            <a:avLst/>
          </a:prstGeom>
        </p:spPr>
      </p:pic>
      <p:pic>
        <p:nvPicPr>
          <p:cNvPr id="11" name="10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071966" y="2428868"/>
            <a:ext cx="1071570" cy="1071570"/>
          </a:xfrm>
          <a:prstGeom prst="rect">
            <a:avLst/>
          </a:prstGeom>
        </p:spPr>
      </p:pic>
      <p:pic>
        <p:nvPicPr>
          <p:cNvPr id="12" name="11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071966" y="3429000"/>
            <a:ext cx="1071570" cy="1071570"/>
          </a:xfrm>
          <a:prstGeom prst="rect">
            <a:avLst/>
          </a:prstGeom>
        </p:spPr>
      </p:pic>
      <p:pic>
        <p:nvPicPr>
          <p:cNvPr id="13" name="12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143504" y="2428868"/>
            <a:ext cx="1071570" cy="1071570"/>
          </a:xfrm>
          <a:prstGeom prst="rect">
            <a:avLst/>
          </a:prstGeom>
        </p:spPr>
      </p:pic>
      <p:pic>
        <p:nvPicPr>
          <p:cNvPr id="14" name="13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143504" y="3429000"/>
            <a:ext cx="1071570" cy="1071570"/>
          </a:xfrm>
          <a:prstGeom prst="rect">
            <a:avLst/>
          </a:prstGeom>
        </p:spPr>
      </p:pic>
      <p:pic>
        <p:nvPicPr>
          <p:cNvPr id="15" name="1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143668" y="2428868"/>
            <a:ext cx="1071570" cy="1071570"/>
          </a:xfrm>
          <a:prstGeom prst="rect">
            <a:avLst/>
          </a:prstGeom>
        </p:spPr>
      </p:pic>
      <p:pic>
        <p:nvPicPr>
          <p:cNvPr id="16" name="1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143668" y="3429000"/>
            <a:ext cx="1071570" cy="1071570"/>
          </a:xfrm>
          <a:prstGeom prst="rect">
            <a:avLst/>
          </a:prstGeom>
        </p:spPr>
      </p:pic>
      <p:pic>
        <p:nvPicPr>
          <p:cNvPr id="17" name="1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7215206" y="2428868"/>
            <a:ext cx="1071570" cy="1071570"/>
          </a:xfrm>
          <a:prstGeom prst="rect">
            <a:avLst/>
          </a:prstGeom>
        </p:spPr>
      </p:pic>
      <p:pic>
        <p:nvPicPr>
          <p:cNvPr id="18" name="1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7215206" y="3429000"/>
            <a:ext cx="1071570" cy="1071570"/>
          </a:xfrm>
          <a:prstGeom prst="rect">
            <a:avLst/>
          </a:prstGeom>
        </p:spPr>
      </p:pic>
      <p:pic>
        <p:nvPicPr>
          <p:cNvPr id="19" name="1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8072430" y="2428868"/>
            <a:ext cx="1071570" cy="1071570"/>
          </a:xfrm>
          <a:prstGeom prst="rect">
            <a:avLst/>
          </a:prstGeom>
        </p:spPr>
      </p:pic>
      <p:pic>
        <p:nvPicPr>
          <p:cNvPr id="20" name="1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8072430" y="3429000"/>
            <a:ext cx="1071570" cy="107157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sos-de-peluche-titanic-587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643834" y="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48" y="107154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357290" y="228599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00232" y="335756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442913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84" y="550070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929454" y="107154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286512" y="214311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72132" y="307181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72066" y="4286288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5500678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so-de-peluche,-flores-de-colores,-abeja-23682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48" y="1714488"/>
            <a:ext cx="3762380" cy="3048000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80321">
            <a:off x="1247260" y="370887"/>
            <a:ext cx="3762380" cy="304800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424626">
            <a:off x="2706490" y="97544"/>
            <a:ext cx="3762380" cy="3048000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995178">
            <a:off x="3966889" y="340244"/>
            <a:ext cx="3762380" cy="3048000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3230">
            <a:off x="4157384" y="2677355"/>
            <a:ext cx="3762380" cy="3048000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4242573">
            <a:off x="2845414" y="3596632"/>
            <a:ext cx="3762380" cy="3048000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502260">
            <a:off x="1230561" y="3022577"/>
            <a:ext cx="3762380" cy="304800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sitos de peluche para regalar 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0" y="1785926"/>
            <a:ext cx="1857877" cy="1785950"/>
          </a:xfrm>
          <a:prstGeom prst="rect">
            <a:avLst/>
          </a:prstGeom>
        </p:spPr>
      </p:pic>
      <p:pic>
        <p:nvPicPr>
          <p:cNvPr id="4" name="3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1500166" y="1785926"/>
            <a:ext cx="1857877" cy="1785950"/>
          </a:xfrm>
          <a:prstGeom prst="rect">
            <a:avLst/>
          </a:prstGeom>
        </p:spPr>
      </p:pic>
      <p:pic>
        <p:nvPicPr>
          <p:cNvPr id="5" name="4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3000364" y="1785926"/>
            <a:ext cx="1857877" cy="1785950"/>
          </a:xfrm>
          <a:prstGeom prst="rect">
            <a:avLst/>
          </a:prstGeom>
        </p:spPr>
      </p:pic>
      <p:pic>
        <p:nvPicPr>
          <p:cNvPr id="6" name="5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4500562" y="1714488"/>
            <a:ext cx="1857877" cy="1785950"/>
          </a:xfrm>
          <a:prstGeom prst="rect">
            <a:avLst/>
          </a:prstGeom>
        </p:spPr>
      </p:pic>
      <p:pic>
        <p:nvPicPr>
          <p:cNvPr id="7" name="6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5929322" y="1785926"/>
            <a:ext cx="1857877" cy="1785950"/>
          </a:xfrm>
          <a:prstGeom prst="rect">
            <a:avLst/>
          </a:prstGeom>
        </p:spPr>
      </p:pic>
      <p:pic>
        <p:nvPicPr>
          <p:cNvPr id="8" name="7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7429520" y="1785926"/>
            <a:ext cx="1714480" cy="1785950"/>
          </a:xfrm>
          <a:prstGeom prst="rect">
            <a:avLst/>
          </a:prstGeom>
        </p:spPr>
      </p:pic>
      <p:pic>
        <p:nvPicPr>
          <p:cNvPr id="9" name="8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0" y="3500438"/>
            <a:ext cx="1857877" cy="1785950"/>
          </a:xfrm>
          <a:prstGeom prst="rect">
            <a:avLst/>
          </a:prstGeom>
        </p:spPr>
      </p:pic>
      <p:pic>
        <p:nvPicPr>
          <p:cNvPr id="10" name="9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1500166" y="3500438"/>
            <a:ext cx="1857877" cy="1785950"/>
          </a:xfrm>
          <a:prstGeom prst="rect">
            <a:avLst/>
          </a:prstGeom>
        </p:spPr>
      </p:pic>
      <p:pic>
        <p:nvPicPr>
          <p:cNvPr id="11" name="10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3000364" y="3500438"/>
            <a:ext cx="1857877" cy="1785950"/>
          </a:xfrm>
          <a:prstGeom prst="rect">
            <a:avLst/>
          </a:prstGeom>
        </p:spPr>
      </p:pic>
      <p:pic>
        <p:nvPicPr>
          <p:cNvPr id="12" name="11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4500562" y="3429000"/>
            <a:ext cx="1857877" cy="1785950"/>
          </a:xfrm>
          <a:prstGeom prst="rect">
            <a:avLst/>
          </a:prstGeom>
        </p:spPr>
      </p:pic>
      <p:pic>
        <p:nvPicPr>
          <p:cNvPr id="13" name="12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5929322" y="3500438"/>
            <a:ext cx="1857877" cy="1785950"/>
          </a:xfrm>
          <a:prstGeom prst="rect">
            <a:avLst/>
          </a:prstGeom>
        </p:spPr>
      </p:pic>
      <p:pic>
        <p:nvPicPr>
          <p:cNvPr id="14" name="13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7429520" y="3500438"/>
            <a:ext cx="1714480" cy="178595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luesch-statt-tier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4357686" y="0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4357686" y="607220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 rot="16200000">
            <a:off x="1357278" y="3071822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551066">
            <a:off x="7429508" y="3214698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759236">
            <a:off x="1392586" y="2560650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7283139">
            <a:off x="1486855" y="210969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8125658">
            <a:off x="1644393" y="167072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7971704">
            <a:off x="1915484" y="125244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8626732">
            <a:off x="2211404" y="83806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9656199">
            <a:off x="2600451" y="572854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20211349">
            <a:off x="3028246" y="339729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20211349">
            <a:off x="3454805" y="160161"/>
            <a:ext cx="500066" cy="75966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20979592">
            <a:off x="3850299" y="38710"/>
            <a:ext cx="500066" cy="75966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537407">
            <a:off x="4844435" y="3413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1195259">
            <a:off x="5307693" y="105123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1816352">
            <a:off x="5679322" y="281125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2114491">
            <a:off x="6058022" y="487388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2430860">
            <a:off x="6412836" y="779412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 rot="2815439">
            <a:off x="6715237" y="1059282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 rot="3446020">
            <a:off x="6980070" y="1455160"/>
            <a:ext cx="492928" cy="785267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 rot="4037053">
            <a:off x="7196149" y="1845997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 rot="4789545">
            <a:off x="7351197" y="2274626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 rot="5089914">
            <a:off x="7449685" y="2749103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 rot="6238522">
            <a:off x="7429863" y="3689947"/>
            <a:ext cx="429047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 rot="6238522">
            <a:off x="7262762" y="4159020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 rot="7124237">
            <a:off x="7069391" y="4576417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 rot="7493366">
            <a:off x="6785762" y="4964918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 rot="8413223">
            <a:off x="6478280" y="5282624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 rot="8844341">
            <a:off x="6099992" y="5572222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 rot="8991605">
            <a:off x="5671365" y="5786536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 rot="9702576">
            <a:off x="5256766" y="6021147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 rot="10136650">
            <a:off x="4784876" y="6040184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 rot="15597697">
            <a:off x="1428716" y="3571888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 rot="14702664">
            <a:off x="1500154" y="4071954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 rot="14935283">
            <a:off x="1706665" y="4482280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 rot="14056290">
            <a:off x="1920977" y="483947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 rot="13724175">
            <a:off x="2287323" y="517441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 rot="13225154">
            <a:off x="2638580" y="5484297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 rot="12905832">
            <a:off x="3001704" y="574591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 rot="12405829">
            <a:off x="3404863" y="5920156"/>
            <a:ext cx="500066" cy="79008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 rot="11402307">
            <a:off x="3851214" y="6030377"/>
            <a:ext cx="500066" cy="79008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4" name="43 Imagen" descr="1313694966_Vector_Clipart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000232" y="857232"/>
            <a:ext cx="5214974" cy="5214974"/>
          </a:xfrm>
          <a:prstGeom prst="rect">
            <a:avLst/>
          </a:prstGeom>
        </p:spPr>
      </p:pic>
      <p:sp>
        <p:nvSpPr>
          <p:cNvPr id="45" name="44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39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8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sitos-de-peluches-30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1214414" y="0"/>
            <a:ext cx="6715172" cy="6858000"/>
          </a:xfrm>
          <a:prstGeom prst="donut">
            <a:avLst>
              <a:gd name="adj" fmla="val 2640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1714480" y="428604"/>
            <a:ext cx="5796002" cy="5929354"/>
          </a:xfrm>
          <a:prstGeom prst="donut">
            <a:avLst>
              <a:gd name="adj" fmla="val 2640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143108" y="857232"/>
            <a:ext cx="4929222" cy="5072098"/>
          </a:xfrm>
          <a:prstGeom prst="donut">
            <a:avLst>
              <a:gd name="adj" fmla="val 2640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571736" y="1357298"/>
            <a:ext cx="4081490" cy="4071966"/>
          </a:xfrm>
          <a:prstGeom prst="donut">
            <a:avLst>
              <a:gd name="adj" fmla="val 3309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000364" y="1785926"/>
            <a:ext cx="3286148" cy="3214710"/>
          </a:xfrm>
          <a:prstGeom prst="donut">
            <a:avLst>
              <a:gd name="adj" fmla="val 3309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357554" y="2143116"/>
            <a:ext cx="2571768" cy="2571768"/>
          </a:xfrm>
          <a:prstGeom prst="donut">
            <a:avLst>
              <a:gd name="adj" fmla="val 4995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86182" y="2571744"/>
            <a:ext cx="1785950" cy="1785950"/>
          </a:xfrm>
          <a:prstGeom prst="donut">
            <a:avLst>
              <a:gd name="adj" fmla="val 5588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071934" y="2857496"/>
            <a:ext cx="1223970" cy="1204922"/>
          </a:xfrm>
          <a:prstGeom prst="donut">
            <a:avLst>
              <a:gd name="adj" fmla="val 8986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3bgknbovpx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2423438">
            <a:off x="4354743" y="12420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7839429" flipV="1">
            <a:off x="3019198" y="18006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2423438">
            <a:off x="4354743" y="48142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7839429" flipV="1">
            <a:off x="3019198" y="53727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423438">
            <a:off x="4354743" y="83858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7839429" flipV="1">
            <a:off x="3019198" y="89444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423438">
            <a:off x="4354741" y="119577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7839429" flipV="1">
            <a:off x="3019196" y="125163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423438">
            <a:off x="4354742" y="155296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7839429" flipV="1">
            <a:off x="3019197" y="160882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2423438">
            <a:off x="4354742" y="191015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7839429" flipV="1">
            <a:off x="3019197" y="196601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423438">
            <a:off x="4354742" y="226734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7839429" flipV="1">
            <a:off x="3019197" y="232320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423438">
            <a:off x="4354742" y="262453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7839429" flipV="1">
            <a:off x="3019197" y="268039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423438">
            <a:off x="4354742" y="3053165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7839429" flipV="1">
            <a:off x="3019197" y="3109023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423438">
            <a:off x="4426179" y="3553230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7839429" flipV="1">
            <a:off x="3090634" y="3609088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423438">
            <a:off x="4426180" y="398185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7839429" flipV="1">
            <a:off x="3090635" y="403771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2423438">
            <a:off x="4426180" y="433904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7839429" flipV="1">
            <a:off x="3090635" y="439490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2423438">
            <a:off x="4426181" y="469623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7839429" flipV="1">
            <a:off x="3090636" y="475209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2423438">
            <a:off x="4426180" y="505342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7839429" flipV="1">
            <a:off x="3090635" y="510928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2423438">
            <a:off x="4426180" y="541061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7839429" flipV="1">
            <a:off x="3090635" y="546647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2423438">
            <a:off x="4426180" y="575500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7839429" flipV="1">
            <a:off x="3090635" y="581086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2423438">
            <a:off x="4426180" y="605356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7839429" flipV="1">
            <a:off x="3090635" y="610941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EDDDB1">
                  <a:shade val="67500"/>
                  <a:satMod val="115000"/>
                </a:srgbClr>
              </a:gs>
              <a:gs pos="100000">
                <a:srgbClr val="EDDDB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3000"/>
                            </p:stCondLst>
                            <p:childTnLst>
                              <p:par>
                                <p:cTn id="31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5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6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gliksiz-oyunca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 rot="2799589">
            <a:off x="2285925" y="1343121"/>
            <a:ext cx="4572150" cy="4314634"/>
          </a:xfrm>
          <a:prstGeom prst="frame">
            <a:avLst>
              <a:gd name="adj1" fmla="val 3761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 rot="2799589">
            <a:off x="2658474" y="1611071"/>
            <a:ext cx="3837556" cy="3635856"/>
          </a:xfrm>
          <a:prstGeom prst="frame">
            <a:avLst>
              <a:gd name="adj1" fmla="val 3782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2799589">
            <a:off x="2984223" y="1883093"/>
            <a:ext cx="3172257" cy="3091812"/>
          </a:xfrm>
          <a:prstGeom prst="frame">
            <a:avLst>
              <a:gd name="adj1" fmla="val 5132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799589">
            <a:off x="3289581" y="2177090"/>
            <a:ext cx="2564839" cy="2490854"/>
          </a:xfrm>
          <a:prstGeom prst="frame">
            <a:avLst>
              <a:gd name="adj1" fmla="val 6383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799589">
            <a:off x="3624394" y="2485025"/>
            <a:ext cx="1889302" cy="1745074"/>
          </a:xfrm>
          <a:prstGeom prst="frame">
            <a:avLst>
              <a:gd name="adj1" fmla="val 7623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799589">
            <a:off x="4066926" y="2800818"/>
            <a:ext cx="1081584" cy="1042050"/>
          </a:xfrm>
          <a:prstGeom prst="frame">
            <a:avLst>
              <a:gd name="adj1" fmla="val 12086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ddy-189831_960_7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586949">
            <a:off x="7127063" y="-218048"/>
            <a:ext cx="1536171" cy="2857500"/>
          </a:xfrm>
          <a:prstGeom prst="rect">
            <a:avLst/>
          </a:prstGeom>
        </p:spPr>
      </p:pic>
      <p:pic>
        <p:nvPicPr>
          <p:cNvPr id="5" name="4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3705179">
            <a:off x="530911" y="4294858"/>
            <a:ext cx="1498803" cy="2857500"/>
          </a:xfrm>
          <a:prstGeom prst="rect">
            <a:avLst/>
          </a:prstGeom>
        </p:spPr>
      </p:pic>
      <p:pic>
        <p:nvPicPr>
          <p:cNvPr id="6" name="5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6200000">
            <a:off x="659608" y="2055012"/>
            <a:ext cx="1538284" cy="2857500"/>
          </a:xfrm>
          <a:prstGeom prst="rect">
            <a:avLst/>
          </a:prstGeom>
        </p:spPr>
      </p:pic>
      <p:pic>
        <p:nvPicPr>
          <p:cNvPr id="7" name="6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8629777">
            <a:off x="397148" y="-247517"/>
            <a:ext cx="1487058" cy="2857500"/>
          </a:xfrm>
          <a:prstGeom prst="rect">
            <a:avLst/>
          </a:prstGeom>
        </p:spPr>
      </p:pic>
      <p:pic>
        <p:nvPicPr>
          <p:cNvPr id="8" name="7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7215195" y="2000253"/>
            <a:ext cx="1428761" cy="2857500"/>
          </a:xfrm>
          <a:prstGeom prst="rect">
            <a:avLst/>
          </a:prstGeom>
        </p:spPr>
      </p:pic>
      <p:pic>
        <p:nvPicPr>
          <p:cNvPr id="9" name="8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7502660">
            <a:off x="7254264" y="4417944"/>
            <a:ext cx="1284273" cy="2857500"/>
          </a:xfrm>
          <a:prstGeom prst="rect">
            <a:avLst/>
          </a:prstGeom>
        </p:spPr>
      </p:pic>
      <p:pic>
        <p:nvPicPr>
          <p:cNvPr id="10" name="9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3929058" y="4000500"/>
            <a:ext cx="1442500" cy="2857500"/>
          </a:xfrm>
          <a:prstGeom prst="rect">
            <a:avLst/>
          </a:prstGeom>
        </p:spPr>
      </p:pic>
      <p:pic>
        <p:nvPicPr>
          <p:cNvPr id="11" name="10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000496" y="0"/>
            <a:ext cx="1428760" cy="285750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6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ys_Teddy_bear_Infants_4481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5875"/>
            <a:ext cx="9144000" cy="6842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00364" y="0"/>
            <a:ext cx="1500166" cy="1339613"/>
          </a:xfrm>
          <a:prstGeom prst="rect">
            <a:avLst/>
          </a:prstGeom>
        </p:spPr>
      </p:pic>
      <p:pic>
        <p:nvPicPr>
          <p:cNvPr id="5" name="4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3643314"/>
            <a:ext cx="1500166" cy="1339613"/>
          </a:xfrm>
          <a:prstGeom prst="rect">
            <a:avLst/>
          </a:prstGeom>
        </p:spPr>
      </p:pic>
      <p:pic>
        <p:nvPicPr>
          <p:cNvPr id="6" name="5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357686" y="0"/>
            <a:ext cx="1500166" cy="1339613"/>
          </a:xfrm>
          <a:prstGeom prst="rect">
            <a:avLst/>
          </a:prstGeom>
        </p:spPr>
      </p:pic>
      <p:pic>
        <p:nvPicPr>
          <p:cNvPr id="7" name="6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00694" y="500042"/>
            <a:ext cx="1500166" cy="1339613"/>
          </a:xfrm>
          <a:prstGeom prst="rect">
            <a:avLst/>
          </a:prstGeom>
        </p:spPr>
      </p:pic>
      <p:pic>
        <p:nvPicPr>
          <p:cNvPr id="8" name="7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6572264" y="1000108"/>
            <a:ext cx="1500166" cy="1339613"/>
          </a:xfrm>
          <a:prstGeom prst="rect">
            <a:avLst/>
          </a:prstGeom>
        </p:spPr>
      </p:pic>
      <p:pic>
        <p:nvPicPr>
          <p:cNvPr id="9" name="8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7643834" y="1500174"/>
            <a:ext cx="1500166" cy="1339613"/>
          </a:xfrm>
          <a:prstGeom prst="rect">
            <a:avLst/>
          </a:prstGeom>
        </p:spPr>
      </p:pic>
      <p:pic>
        <p:nvPicPr>
          <p:cNvPr id="10" name="9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429124" y="5518387"/>
            <a:ext cx="1500166" cy="1339613"/>
          </a:xfrm>
          <a:prstGeom prst="rect">
            <a:avLst/>
          </a:prstGeom>
        </p:spPr>
      </p:pic>
      <p:pic>
        <p:nvPicPr>
          <p:cNvPr id="11" name="10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643570" y="4714884"/>
            <a:ext cx="1500166" cy="1339613"/>
          </a:xfrm>
          <a:prstGeom prst="rect">
            <a:avLst/>
          </a:prstGeom>
        </p:spPr>
      </p:pic>
      <p:pic>
        <p:nvPicPr>
          <p:cNvPr id="12" name="11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6643702" y="3929066"/>
            <a:ext cx="1500166" cy="1339613"/>
          </a:xfrm>
          <a:prstGeom prst="rect">
            <a:avLst/>
          </a:prstGeom>
        </p:spPr>
      </p:pic>
      <p:pic>
        <p:nvPicPr>
          <p:cNvPr id="13" name="12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7643834" y="3000372"/>
            <a:ext cx="1500166" cy="1339613"/>
          </a:xfrm>
          <a:prstGeom prst="rect">
            <a:avLst/>
          </a:prstGeom>
        </p:spPr>
      </p:pic>
      <p:pic>
        <p:nvPicPr>
          <p:cNvPr id="14" name="13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71670" y="928670"/>
            <a:ext cx="1500166" cy="1339613"/>
          </a:xfrm>
          <a:prstGeom prst="rect">
            <a:avLst/>
          </a:prstGeom>
        </p:spPr>
      </p:pic>
      <p:pic>
        <p:nvPicPr>
          <p:cNvPr id="15" name="14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00100" y="1500174"/>
            <a:ext cx="1500166" cy="1339613"/>
          </a:xfrm>
          <a:prstGeom prst="rect">
            <a:avLst/>
          </a:prstGeom>
        </p:spPr>
      </p:pic>
      <p:pic>
        <p:nvPicPr>
          <p:cNvPr id="16" name="15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2143116"/>
            <a:ext cx="1500166" cy="1339613"/>
          </a:xfrm>
          <a:prstGeom prst="rect">
            <a:avLst/>
          </a:prstGeom>
        </p:spPr>
      </p:pic>
      <p:pic>
        <p:nvPicPr>
          <p:cNvPr id="17" name="16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14414" y="4143380"/>
            <a:ext cx="1500166" cy="1339613"/>
          </a:xfrm>
          <a:prstGeom prst="rect">
            <a:avLst/>
          </a:prstGeom>
        </p:spPr>
      </p:pic>
      <p:pic>
        <p:nvPicPr>
          <p:cNvPr id="18" name="17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85984" y="4786322"/>
            <a:ext cx="1500166" cy="1339613"/>
          </a:xfrm>
          <a:prstGeom prst="rect">
            <a:avLst/>
          </a:prstGeom>
        </p:spPr>
      </p:pic>
      <p:pic>
        <p:nvPicPr>
          <p:cNvPr id="19" name="18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286116" y="5518387"/>
            <a:ext cx="1500166" cy="1339613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000"/>
                            </p:stCondLst>
                            <p:childTnLst>
                              <p:par>
                                <p:cTn id="12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elo-enfant-peluch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attern-16050GHJ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1071538" y="0"/>
            <a:ext cx="7072362" cy="6858000"/>
          </a:xfrm>
          <a:prstGeom prst="donut">
            <a:avLst/>
          </a:prstGeom>
        </p:spPr>
      </p:pic>
      <p:pic>
        <p:nvPicPr>
          <p:cNvPr id="4" name="3 Imagen" descr="efectos,circulos ,png,zoomgraf.blogspot (11)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1428736"/>
            <a:ext cx="3949207" cy="3936508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5" name="4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 de ositos de navida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0" y="2428868"/>
            <a:ext cx="1071570" cy="1071570"/>
          </a:xfrm>
          <a:prstGeom prst="rect">
            <a:avLst/>
          </a:prstGeom>
        </p:spPr>
      </p:pic>
      <p:pic>
        <p:nvPicPr>
          <p:cNvPr id="4" name="3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0" y="3429000"/>
            <a:ext cx="1071570" cy="1071570"/>
          </a:xfrm>
          <a:prstGeom prst="rect">
            <a:avLst/>
          </a:prstGeom>
        </p:spPr>
      </p:pic>
      <p:pic>
        <p:nvPicPr>
          <p:cNvPr id="5" name="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1071538" y="2428868"/>
            <a:ext cx="1071570" cy="1071570"/>
          </a:xfrm>
          <a:prstGeom prst="rect">
            <a:avLst/>
          </a:prstGeom>
        </p:spPr>
      </p:pic>
      <p:pic>
        <p:nvPicPr>
          <p:cNvPr id="6" name="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1071538" y="3429000"/>
            <a:ext cx="1071570" cy="1071570"/>
          </a:xfrm>
          <a:prstGeom prst="rect">
            <a:avLst/>
          </a:prstGeom>
        </p:spPr>
      </p:pic>
      <p:pic>
        <p:nvPicPr>
          <p:cNvPr id="7" name="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2071702" y="2428868"/>
            <a:ext cx="1071570" cy="1071570"/>
          </a:xfrm>
          <a:prstGeom prst="rect">
            <a:avLst/>
          </a:prstGeom>
        </p:spPr>
      </p:pic>
      <p:pic>
        <p:nvPicPr>
          <p:cNvPr id="8" name="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2071702" y="3429000"/>
            <a:ext cx="1071570" cy="1071570"/>
          </a:xfrm>
          <a:prstGeom prst="rect">
            <a:avLst/>
          </a:prstGeom>
        </p:spPr>
      </p:pic>
      <p:pic>
        <p:nvPicPr>
          <p:cNvPr id="9" name="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143240" y="2428868"/>
            <a:ext cx="1071570" cy="1071570"/>
          </a:xfrm>
          <a:prstGeom prst="rect">
            <a:avLst/>
          </a:prstGeom>
        </p:spPr>
      </p:pic>
      <p:pic>
        <p:nvPicPr>
          <p:cNvPr id="10" name="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143240" y="3429000"/>
            <a:ext cx="1071570" cy="1071570"/>
          </a:xfrm>
          <a:prstGeom prst="rect">
            <a:avLst/>
          </a:prstGeom>
        </p:spPr>
      </p:pic>
      <p:pic>
        <p:nvPicPr>
          <p:cNvPr id="11" name="10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4071966" y="2428868"/>
            <a:ext cx="1071570" cy="1071570"/>
          </a:xfrm>
          <a:prstGeom prst="rect">
            <a:avLst/>
          </a:prstGeom>
        </p:spPr>
      </p:pic>
      <p:pic>
        <p:nvPicPr>
          <p:cNvPr id="12" name="11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4071966" y="3429000"/>
            <a:ext cx="1071570" cy="1071570"/>
          </a:xfrm>
          <a:prstGeom prst="rect">
            <a:avLst/>
          </a:prstGeom>
        </p:spPr>
      </p:pic>
      <p:pic>
        <p:nvPicPr>
          <p:cNvPr id="13" name="12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5143504" y="2428868"/>
            <a:ext cx="1071570" cy="1071570"/>
          </a:xfrm>
          <a:prstGeom prst="rect">
            <a:avLst/>
          </a:prstGeom>
        </p:spPr>
      </p:pic>
      <p:pic>
        <p:nvPicPr>
          <p:cNvPr id="14" name="13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5143504" y="3429000"/>
            <a:ext cx="1071570" cy="1071570"/>
          </a:xfrm>
          <a:prstGeom prst="rect">
            <a:avLst/>
          </a:prstGeom>
        </p:spPr>
      </p:pic>
      <p:pic>
        <p:nvPicPr>
          <p:cNvPr id="15" name="1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6143668" y="2428868"/>
            <a:ext cx="1071570" cy="1071570"/>
          </a:xfrm>
          <a:prstGeom prst="rect">
            <a:avLst/>
          </a:prstGeom>
        </p:spPr>
      </p:pic>
      <p:pic>
        <p:nvPicPr>
          <p:cNvPr id="16" name="1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6143668" y="3429000"/>
            <a:ext cx="1071570" cy="1071570"/>
          </a:xfrm>
          <a:prstGeom prst="rect">
            <a:avLst/>
          </a:prstGeom>
        </p:spPr>
      </p:pic>
      <p:pic>
        <p:nvPicPr>
          <p:cNvPr id="17" name="1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7215206" y="2428868"/>
            <a:ext cx="1071570" cy="1071570"/>
          </a:xfrm>
          <a:prstGeom prst="rect">
            <a:avLst/>
          </a:prstGeom>
        </p:spPr>
      </p:pic>
      <p:pic>
        <p:nvPicPr>
          <p:cNvPr id="18" name="1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7215206" y="3429000"/>
            <a:ext cx="1071570" cy="1071570"/>
          </a:xfrm>
          <a:prstGeom prst="rect">
            <a:avLst/>
          </a:prstGeom>
        </p:spPr>
      </p:pic>
      <p:pic>
        <p:nvPicPr>
          <p:cNvPr id="19" name="1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8072430" y="2428868"/>
            <a:ext cx="1071570" cy="1071570"/>
          </a:xfrm>
          <a:prstGeom prst="rect">
            <a:avLst/>
          </a:prstGeom>
        </p:spPr>
      </p:pic>
      <p:pic>
        <p:nvPicPr>
          <p:cNvPr id="20" name="1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8072430" y="3429000"/>
            <a:ext cx="1071570" cy="107157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hite-cat-teddy-bear-toy-sleep-hat-cuddle-fur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0" y="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7643834" y="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714348" y="107154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357290" y="228599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000232" y="335756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571736" y="442913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428984" y="550070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929454" y="107154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286512" y="214311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572132" y="307181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072066" y="4286288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572000" y="5500678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800487_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4357686" y="0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4357686" y="607220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 rot="16200000">
            <a:off x="1357278" y="3071822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551066">
            <a:off x="7429508" y="3214698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759236">
            <a:off x="1392586" y="2560650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7283139">
            <a:off x="1486855" y="210969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8125658">
            <a:off x="1644393" y="167072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7971704">
            <a:off x="1915484" y="125244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8626732">
            <a:off x="2211404" y="83806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9656199">
            <a:off x="2600451" y="572854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20211349">
            <a:off x="3028246" y="339729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20211349">
            <a:off x="3454805" y="160161"/>
            <a:ext cx="500066" cy="75966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20979592">
            <a:off x="3850299" y="38710"/>
            <a:ext cx="500066" cy="75966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537407">
            <a:off x="4844435" y="3413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1195259">
            <a:off x="5307693" y="105123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1816352">
            <a:off x="5679322" y="281125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2114491">
            <a:off x="6058022" y="487388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2430860">
            <a:off x="6412836" y="779412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 rot="2815439">
            <a:off x="6715237" y="1059282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 rot="3446020">
            <a:off x="6980070" y="1455160"/>
            <a:ext cx="492928" cy="785267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 rot="4037053">
            <a:off x="7196149" y="1845997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 rot="4789545">
            <a:off x="7351197" y="2274626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 rot="5089914">
            <a:off x="7449685" y="2749103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 rot="6238522">
            <a:off x="7429863" y="3689947"/>
            <a:ext cx="429047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 rot="6238522">
            <a:off x="7262762" y="4159020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 rot="7124237">
            <a:off x="7069391" y="4576417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 rot="7493366">
            <a:off x="6785762" y="4964918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 rot="8413223">
            <a:off x="6478280" y="5282624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 rot="8844341">
            <a:off x="6099992" y="5572222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 rot="8991605">
            <a:off x="5671365" y="5786536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 rot="9702576">
            <a:off x="5256766" y="6021147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 rot="10136650">
            <a:off x="4784876" y="6040184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 rot="15597697">
            <a:off x="1428716" y="3571888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 rot="14702664">
            <a:off x="1500154" y="4071954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 rot="14935283">
            <a:off x="1706665" y="4482280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 rot="14056290">
            <a:off x="1920977" y="483947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 rot="13724175">
            <a:off x="2287323" y="517441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 rot="13225154">
            <a:off x="2638580" y="5484297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 rot="12905832">
            <a:off x="3001704" y="574591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 rot="12405829">
            <a:off x="3404863" y="5920156"/>
            <a:ext cx="500066" cy="79008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 rot="11402307">
            <a:off x="3851214" y="6030377"/>
            <a:ext cx="500066" cy="79008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4" name="43 Imagen" descr="1313694966_Vector_Clipart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00232" y="857232"/>
            <a:ext cx="5214974" cy="5214974"/>
          </a:xfrm>
          <a:prstGeom prst="rect">
            <a:avLst/>
          </a:prstGeom>
        </p:spPr>
      </p:pic>
      <p:sp>
        <p:nvSpPr>
          <p:cNvPr id="45" name="44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39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8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DDDB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name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48" y="1714488"/>
            <a:ext cx="3762380" cy="3048000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80321">
            <a:off x="1247260" y="370887"/>
            <a:ext cx="3762380" cy="304800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424626">
            <a:off x="2706490" y="97544"/>
            <a:ext cx="3762380" cy="3048000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995178">
            <a:off x="3966889" y="340244"/>
            <a:ext cx="3762380" cy="3048000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3230">
            <a:off x="4157384" y="2677355"/>
            <a:ext cx="3762380" cy="3048000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242573">
            <a:off x="2845414" y="3596632"/>
            <a:ext cx="3762380" cy="3048000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502260">
            <a:off x="1230561" y="3022577"/>
            <a:ext cx="3762380" cy="3048000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-10000" contrast="40000"/>
          </a:blip>
          <a:srcRect/>
          <a:stretch>
            <a:fillRect/>
          </a:stretch>
        </p:blipFill>
        <p:spPr bwMode="auto">
          <a:xfrm rot="20517308">
            <a:off x="1150687" y="4952025"/>
            <a:ext cx="2600325" cy="923925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>
            <a:gsLst>
              <a:gs pos="0">
                <a:srgbClr val="CC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</Words>
  <Application>Microsoft Office PowerPoint</Application>
  <PresentationFormat>Presentación en pantalla (4:3)</PresentationFormat>
  <Paragraphs>5</Paragraphs>
  <Slides>55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44</cp:revision>
  <dcterms:created xsi:type="dcterms:W3CDTF">2016-03-25T20:01:43Z</dcterms:created>
  <dcterms:modified xsi:type="dcterms:W3CDTF">2016-03-30T22:48:37Z</dcterms:modified>
</cp:coreProperties>
</file>