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0" r:id="rId3"/>
    <p:sldId id="298" r:id="rId4"/>
    <p:sldId id="337" r:id="rId5"/>
    <p:sldId id="330" r:id="rId6"/>
    <p:sldId id="258" r:id="rId7"/>
    <p:sldId id="336" r:id="rId8"/>
    <p:sldId id="295" r:id="rId9"/>
    <p:sldId id="329" r:id="rId10"/>
    <p:sldId id="338" r:id="rId11"/>
    <p:sldId id="288" r:id="rId12"/>
    <p:sldId id="278" r:id="rId13"/>
    <p:sldId id="340" r:id="rId14"/>
    <p:sldId id="291" r:id="rId15"/>
    <p:sldId id="274" r:id="rId16"/>
    <p:sldId id="339" r:id="rId17"/>
    <p:sldId id="296" r:id="rId18"/>
    <p:sldId id="290" r:id="rId19"/>
    <p:sldId id="292" r:id="rId20"/>
    <p:sldId id="294" r:id="rId21"/>
    <p:sldId id="293" r:id="rId22"/>
    <p:sldId id="287" r:id="rId23"/>
    <p:sldId id="284" r:id="rId24"/>
    <p:sldId id="289" r:id="rId25"/>
    <p:sldId id="286" r:id="rId26"/>
    <p:sldId id="283" r:id="rId27"/>
    <p:sldId id="280" r:id="rId28"/>
    <p:sldId id="282" r:id="rId29"/>
    <p:sldId id="285" r:id="rId30"/>
    <p:sldId id="281" r:id="rId31"/>
    <p:sldId id="279" r:id="rId32"/>
    <p:sldId id="277" r:id="rId33"/>
    <p:sldId id="275" r:id="rId34"/>
    <p:sldId id="273" r:id="rId35"/>
    <p:sldId id="272" r:id="rId36"/>
    <p:sldId id="270" r:id="rId37"/>
    <p:sldId id="268" r:id="rId38"/>
    <p:sldId id="269" r:id="rId39"/>
    <p:sldId id="267" r:id="rId40"/>
    <p:sldId id="263" r:id="rId41"/>
    <p:sldId id="311" r:id="rId42"/>
    <p:sldId id="309" r:id="rId43"/>
    <p:sldId id="303" r:id="rId44"/>
    <p:sldId id="326" r:id="rId45"/>
    <p:sldId id="304" r:id="rId46"/>
    <p:sldId id="257" r:id="rId47"/>
    <p:sldId id="260" r:id="rId48"/>
    <p:sldId id="325" r:id="rId49"/>
    <p:sldId id="324" r:id="rId50"/>
    <p:sldId id="327" r:id="rId51"/>
    <p:sldId id="318" r:id="rId52"/>
    <p:sldId id="321" r:id="rId53"/>
    <p:sldId id="317" r:id="rId54"/>
    <p:sldId id="319" r:id="rId55"/>
    <p:sldId id="335" r:id="rId5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pfE4OcKwgnVPPTJHSgpKg" hashData="izgfFrWzvu36m5p7jDfq5+nCC2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90319"/>
    <a:srgbClr val="D40632"/>
    <a:srgbClr val="3333CC"/>
    <a:srgbClr val="CC9900"/>
    <a:srgbClr val="CC6600"/>
    <a:srgbClr val="820000"/>
    <a:srgbClr val="13DFC7"/>
    <a:srgbClr val="007A37"/>
    <a:srgbClr val="FF3300"/>
    <a:srgbClr val="CC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832" autoAdjust="0"/>
    <p:restoredTop sz="94660"/>
  </p:normalViewPr>
  <p:slideViewPr>
    <p:cSldViewPr>
      <p:cViewPr>
        <p:scale>
          <a:sx n="100" d="100"/>
          <a:sy n="100" d="100"/>
        </p:scale>
        <p:origin x="444" y="7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187901D-9D5D-46A7-B2FD-87EF52685549}" type="datetimeFigureOut">
              <a:rPr lang="es-ES" smtClean="0"/>
              <a:pPr/>
              <a:t>11/04/2016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559DD5-DDB3-4309-B17B-72FC34F21BEA}" type="slidenum">
              <a:rPr lang="es-ES" smtClean="0"/>
              <a:pPr/>
              <a:t>‹Nº›</a:t>
            </a:fld>
            <a:endParaRPr lang="es-ES"/>
          </a:p>
        </p:txBody>
      </p:sp>
    </p:spTree>
  </p:cSld>
  <p:clrMapOvr>
    <a:masterClrMapping/>
  </p:clrMapOvr>
  <p:transition spd="slow" advTm="14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4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87901D-9D5D-46A7-B2FD-87EF52685549}" type="datetimeFigureOut">
              <a:rPr lang="es-ES" smtClean="0"/>
              <a:pPr/>
              <a:t>11/04/2016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559DD5-DDB3-4309-B17B-72FC34F21BE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diamond/>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2.png"/><Relationship Id="rId18" Type="http://schemas.openxmlformats.org/officeDocument/2006/relationships/image" Target="../media/image6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hyperlink" Target="http://www.mispps.com/" TargetMode="External"/><Relationship Id="rId15" Type="http://schemas.openxmlformats.org/officeDocument/2006/relationships/image" Target="../media/image63.png"/><Relationship Id="rId10" Type="http://schemas.openxmlformats.org/officeDocument/2006/relationships/hyperlink" Target="https://www.facebook.com/mispps" TargetMode="External"/><Relationship Id="rId4" Type="http://schemas.openxmlformats.org/officeDocument/2006/relationships/image" Target="../media/image57.png"/><Relationship Id="rId9" Type="http://schemas.openxmlformats.org/officeDocument/2006/relationships/image" Target="../media/image6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OOO.jpg"/>
          <p:cNvPicPr>
            <a:picLocks noChangeAspect="1"/>
          </p:cNvPicPr>
          <p:nvPr/>
        </p:nvPicPr>
        <p:blipFill>
          <a:blip r:embed="rId3"/>
          <a:stretch>
            <a:fillRect/>
          </a:stretch>
        </p:blipFill>
        <p:spPr>
          <a:xfrm>
            <a:off x="0" y="16662"/>
            <a:ext cx="9144000" cy="6824676"/>
          </a:xfrm>
          <a:prstGeom prst="rect">
            <a:avLst/>
          </a:prstGeom>
        </p:spPr>
      </p:pic>
      <p:sp>
        <p:nvSpPr>
          <p:cNvPr id="5" name="4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OOO.jpg"/>
          <p:cNvPicPr>
            <a:picLocks noChangeAspect="1"/>
          </p:cNvPicPr>
          <p:nvPr/>
        </p:nvPicPr>
        <p:blipFill>
          <a:blip r:embed="rId3"/>
          <a:stretch>
            <a:fillRect/>
          </a:stretch>
        </p:blipFill>
        <p:spPr>
          <a:xfrm>
            <a:off x="0" y="0"/>
            <a:ext cx="9144000" cy="6858000"/>
          </a:xfrm>
          <a:prstGeom prst="rect">
            <a:avLst/>
          </a:prstGeom>
        </p:spPr>
      </p:pic>
      <p:pic>
        <p:nvPicPr>
          <p:cNvPr id="50180" name="Picture 4" descr="Rendered Image"/>
          <p:cNvPicPr>
            <a:picLocks noChangeAspect="1" noChangeArrowheads="1"/>
          </p:cNvPicPr>
          <p:nvPr/>
        </p:nvPicPr>
        <p:blipFill>
          <a:blip r:embed="rId4">
            <a:duotone>
              <a:prstClr val="black"/>
              <a:srgbClr val="FF0000">
                <a:tint val="45000"/>
                <a:satMod val="400000"/>
              </a:srgbClr>
            </a:duotone>
            <a:lum bright="-10000" contrast="40000"/>
          </a:blip>
          <a:srcRect/>
          <a:stretch>
            <a:fillRect/>
          </a:stretch>
        </p:blipFill>
        <p:spPr bwMode="auto">
          <a:xfrm>
            <a:off x="214282" y="357166"/>
            <a:ext cx="2886075" cy="990601"/>
          </a:xfrm>
          <a:prstGeom prst="rect">
            <a:avLst/>
          </a:prstGeom>
          <a:noFill/>
        </p:spPr>
      </p:pic>
      <p:pic>
        <p:nvPicPr>
          <p:cNvPr id="50182" name="Picture 6" descr="Rendered Image"/>
          <p:cNvPicPr>
            <a:picLocks noChangeAspect="1" noChangeArrowheads="1"/>
          </p:cNvPicPr>
          <p:nvPr/>
        </p:nvPicPr>
        <p:blipFill>
          <a:blip r:embed="rId5">
            <a:duotone>
              <a:prstClr val="black"/>
              <a:srgbClr val="FF0000">
                <a:tint val="45000"/>
                <a:satMod val="400000"/>
              </a:srgbClr>
            </a:duotone>
            <a:lum bright="-10000" contrast="40000"/>
          </a:blip>
          <a:srcRect/>
          <a:stretch>
            <a:fillRect/>
          </a:stretch>
        </p:blipFill>
        <p:spPr bwMode="auto">
          <a:xfrm>
            <a:off x="642910" y="1285860"/>
            <a:ext cx="2200275" cy="800100"/>
          </a:xfrm>
          <a:prstGeom prst="rect">
            <a:avLst/>
          </a:prstGeom>
          <a:noFill/>
        </p:spPr>
      </p:pic>
      <p:pic>
        <p:nvPicPr>
          <p:cNvPr id="50184" name="Picture 8" descr="Rendered Image"/>
          <p:cNvPicPr>
            <a:picLocks noChangeAspect="1" noChangeArrowheads="1"/>
          </p:cNvPicPr>
          <p:nvPr/>
        </p:nvPicPr>
        <p:blipFill>
          <a:blip r:embed="rId6">
            <a:duotone>
              <a:prstClr val="black"/>
              <a:srgbClr val="FF0000">
                <a:tint val="45000"/>
                <a:satMod val="400000"/>
              </a:srgbClr>
            </a:duotone>
            <a:lum bright="-10000" contrast="40000"/>
          </a:blip>
          <a:srcRect/>
          <a:stretch>
            <a:fillRect/>
          </a:stretch>
        </p:blipFill>
        <p:spPr bwMode="auto">
          <a:xfrm>
            <a:off x="1000100" y="2357430"/>
            <a:ext cx="1362075" cy="962025"/>
          </a:xfrm>
          <a:prstGeom prst="rect">
            <a:avLst/>
          </a:prstGeom>
          <a:noFill/>
        </p:spPr>
      </p:pic>
      <p:pic>
        <p:nvPicPr>
          <p:cNvPr id="50186" name="Picture 10" descr="Rendered Image"/>
          <p:cNvPicPr>
            <a:picLocks noChangeAspect="1" noChangeArrowheads="1"/>
          </p:cNvPicPr>
          <p:nvPr/>
        </p:nvPicPr>
        <p:blipFill>
          <a:blip r:embed="rId7">
            <a:duotone>
              <a:prstClr val="black"/>
              <a:srgbClr val="FF0000">
                <a:tint val="45000"/>
                <a:satMod val="400000"/>
              </a:srgbClr>
            </a:duotone>
            <a:lum bright="-10000" contrast="40000"/>
          </a:blip>
          <a:srcRect/>
          <a:stretch>
            <a:fillRect/>
          </a:stretch>
        </p:blipFill>
        <p:spPr bwMode="auto">
          <a:xfrm>
            <a:off x="5800725" y="214290"/>
            <a:ext cx="3343275" cy="1019176"/>
          </a:xfrm>
          <a:prstGeom prst="rect">
            <a:avLst/>
          </a:prstGeom>
          <a:noFill/>
        </p:spPr>
      </p:pic>
      <p:pic>
        <p:nvPicPr>
          <p:cNvPr id="50188" name="Picture 12" descr="Rendered Image"/>
          <p:cNvPicPr>
            <a:picLocks noChangeAspect="1" noChangeArrowheads="1"/>
          </p:cNvPicPr>
          <p:nvPr/>
        </p:nvPicPr>
        <p:blipFill>
          <a:blip r:embed="rId8">
            <a:duotone>
              <a:prstClr val="black"/>
              <a:srgbClr val="FF0000">
                <a:tint val="45000"/>
                <a:satMod val="400000"/>
              </a:srgbClr>
            </a:duotone>
            <a:lum bright="-20000" contrast="40000"/>
          </a:blip>
          <a:srcRect/>
          <a:stretch>
            <a:fillRect/>
          </a:stretch>
        </p:blipFill>
        <p:spPr bwMode="auto">
          <a:xfrm>
            <a:off x="6429388" y="2357430"/>
            <a:ext cx="2362200" cy="1000125"/>
          </a:xfrm>
          <a:prstGeom prst="rect">
            <a:avLst/>
          </a:prstGeom>
          <a:noFill/>
        </p:spPr>
      </p:pic>
      <p:pic>
        <p:nvPicPr>
          <p:cNvPr id="50190" name="Picture 14" descr="Rendered Image"/>
          <p:cNvPicPr>
            <a:picLocks noChangeAspect="1" noChangeArrowheads="1"/>
          </p:cNvPicPr>
          <p:nvPr/>
        </p:nvPicPr>
        <p:blipFill>
          <a:blip r:embed="rId9">
            <a:lum contrast="40000"/>
          </a:blip>
          <a:srcRect/>
          <a:stretch>
            <a:fillRect/>
          </a:stretch>
        </p:blipFill>
        <p:spPr bwMode="auto">
          <a:xfrm>
            <a:off x="0" y="5500702"/>
            <a:ext cx="3214678" cy="533400"/>
          </a:xfrm>
          <a:prstGeom prst="rect">
            <a:avLst/>
          </a:prstGeom>
          <a:noFill/>
        </p:spPr>
      </p:pic>
    </p:spTree>
  </p:cSld>
  <p:clrMapOvr>
    <a:masterClrMapping/>
  </p:clrMapOvr>
  <p:transition spd="slow" advTm="23000">
    <p:diamond/>
    <p:sndAc>
      <p:stSnd loop="1">
        <p:snd r:embed="rId2" name="Robyn - Dancing On My Ow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strVal val="4/3*#ppt_w"/>
                                          </p:val>
                                        </p:tav>
                                        <p:tav tm="100000">
                                          <p:val>
                                            <p:strVal val="#ppt_w"/>
                                          </p:val>
                                        </p:tav>
                                      </p:tavLst>
                                    </p:anim>
                                    <p:anim calcmode="lin" valueType="num">
                                      <p:cBhvr>
                                        <p:cTn id="16" dur="2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2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2000"/>
                                        <p:tgtEl>
                                          <p:spTgt spid="4"/>
                                        </p:tgtEl>
                                      </p:cBhvr>
                                    </p:animEffect>
                                  </p:childTnLst>
                                </p:cTn>
                              </p:par>
                            </p:childTnLst>
                          </p:cTn>
                        </p:par>
                        <p:par>
                          <p:cTn id="26" fill="hold">
                            <p:stCondLst>
                              <p:cond delay="2000"/>
                            </p:stCondLst>
                            <p:childTnLst>
                              <p:par>
                                <p:cTn id="27" presetID="52" presetClass="entr" presetSubtype="0" fill="hold" nodeType="afterEffect">
                                  <p:stCondLst>
                                    <p:cond delay="0"/>
                                  </p:stCondLst>
                                  <p:childTnLst>
                                    <p:set>
                                      <p:cBhvr>
                                        <p:cTn id="28" dur="1" fill="hold">
                                          <p:stCondLst>
                                            <p:cond delay="0"/>
                                          </p:stCondLst>
                                        </p:cTn>
                                        <p:tgtEl>
                                          <p:spTgt spid="50180"/>
                                        </p:tgtEl>
                                        <p:attrNameLst>
                                          <p:attrName>style.visibility</p:attrName>
                                        </p:attrNameLst>
                                      </p:cBhvr>
                                      <p:to>
                                        <p:strVal val="visible"/>
                                      </p:to>
                                    </p:set>
                                    <p:animScale>
                                      <p:cBhvr>
                                        <p:cTn id="29" dur="2000" decel="50000" fill="hold">
                                          <p:stCondLst>
                                            <p:cond delay="0"/>
                                          </p:stCondLst>
                                        </p:cTn>
                                        <p:tgtEl>
                                          <p:spTgt spid="501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50180"/>
                                        </p:tgtEl>
                                        <p:attrNameLst>
                                          <p:attrName>ppt_x</p:attrName>
                                          <p:attrName>ppt_y</p:attrName>
                                        </p:attrNameLst>
                                      </p:cBhvr>
                                    </p:animMotion>
                                    <p:animEffect transition="in" filter="fade">
                                      <p:cBhvr>
                                        <p:cTn id="31" dur="2000"/>
                                        <p:tgtEl>
                                          <p:spTgt spid="50180"/>
                                        </p:tgtEl>
                                      </p:cBhvr>
                                    </p:animEffect>
                                  </p:childTnLst>
                                </p:cTn>
                              </p:par>
                            </p:childTnLst>
                          </p:cTn>
                        </p:par>
                        <p:par>
                          <p:cTn id="32" fill="hold">
                            <p:stCondLst>
                              <p:cond delay="4000"/>
                            </p:stCondLst>
                            <p:childTnLst>
                              <p:par>
                                <p:cTn id="33" presetID="52" presetClass="entr" presetSubtype="0" fill="hold" nodeType="afterEffect">
                                  <p:stCondLst>
                                    <p:cond delay="0"/>
                                  </p:stCondLst>
                                  <p:childTnLst>
                                    <p:set>
                                      <p:cBhvr>
                                        <p:cTn id="34" dur="1" fill="hold">
                                          <p:stCondLst>
                                            <p:cond delay="0"/>
                                          </p:stCondLst>
                                        </p:cTn>
                                        <p:tgtEl>
                                          <p:spTgt spid="50182"/>
                                        </p:tgtEl>
                                        <p:attrNameLst>
                                          <p:attrName>style.visibility</p:attrName>
                                        </p:attrNameLst>
                                      </p:cBhvr>
                                      <p:to>
                                        <p:strVal val="visible"/>
                                      </p:to>
                                    </p:set>
                                    <p:animScale>
                                      <p:cBhvr>
                                        <p:cTn id="35" dur="2000" decel="50000" fill="hold">
                                          <p:stCondLst>
                                            <p:cond delay="0"/>
                                          </p:stCondLst>
                                        </p:cTn>
                                        <p:tgtEl>
                                          <p:spTgt spid="5018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2000" decel="50000" fill="hold">
                                          <p:stCondLst>
                                            <p:cond delay="0"/>
                                          </p:stCondLst>
                                        </p:cTn>
                                        <p:tgtEl>
                                          <p:spTgt spid="50182"/>
                                        </p:tgtEl>
                                        <p:attrNameLst>
                                          <p:attrName>ppt_x</p:attrName>
                                          <p:attrName>ppt_y</p:attrName>
                                        </p:attrNameLst>
                                      </p:cBhvr>
                                    </p:animMotion>
                                    <p:animEffect transition="in" filter="fade">
                                      <p:cBhvr>
                                        <p:cTn id="37" dur="2000"/>
                                        <p:tgtEl>
                                          <p:spTgt spid="50182"/>
                                        </p:tgtEl>
                                      </p:cBhvr>
                                    </p:animEffect>
                                  </p:childTnLst>
                                </p:cTn>
                              </p:par>
                            </p:childTnLst>
                          </p:cTn>
                        </p:par>
                        <p:par>
                          <p:cTn id="38" fill="hold">
                            <p:stCondLst>
                              <p:cond delay="6000"/>
                            </p:stCondLst>
                            <p:childTnLst>
                              <p:par>
                                <p:cTn id="39" presetID="52" presetClass="entr" presetSubtype="0" fill="hold" nodeType="afterEffect">
                                  <p:stCondLst>
                                    <p:cond delay="0"/>
                                  </p:stCondLst>
                                  <p:childTnLst>
                                    <p:set>
                                      <p:cBhvr>
                                        <p:cTn id="40" dur="1" fill="hold">
                                          <p:stCondLst>
                                            <p:cond delay="0"/>
                                          </p:stCondLst>
                                        </p:cTn>
                                        <p:tgtEl>
                                          <p:spTgt spid="50184"/>
                                        </p:tgtEl>
                                        <p:attrNameLst>
                                          <p:attrName>style.visibility</p:attrName>
                                        </p:attrNameLst>
                                      </p:cBhvr>
                                      <p:to>
                                        <p:strVal val="visible"/>
                                      </p:to>
                                    </p:set>
                                    <p:animScale>
                                      <p:cBhvr>
                                        <p:cTn id="41" dur="2000" decel="50000" fill="hold">
                                          <p:stCondLst>
                                            <p:cond delay="0"/>
                                          </p:stCondLst>
                                        </p:cTn>
                                        <p:tgtEl>
                                          <p:spTgt spid="501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2000" decel="50000" fill="hold">
                                          <p:stCondLst>
                                            <p:cond delay="0"/>
                                          </p:stCondLst>
                                        </p:cTn>
                                        <p:tgtEl>
                                          <p:spTgt spid="50184"/>
                                        </p:tgtEl>
                                        <p:attrNameLst>
                                          <p:attrName>ppt_x</p:attrName>
                                          <p:attrName>ppt_y</p:attrName>
                                        </p:attrNameLst>
                                      </p:cBhvr>
                                    </p:animMotion>
                                    <p:animEffect transition="in" filter="fade">
                                      <p:cBhvr>
                                        <p:cTn id="43" dur="2000"/>
                                        <p:tgtEl>
                                          <p:spTgt spid="50184"/>
                                        </p:tgtEl>
                                      </p:cBhvr>
                                    </p:animEffect>
                                  </p:childTnLst>
                                </p:cTn>
                              </p:par>
                            </p:childTnLst>
                          </p:cTn>
                        </p:par>
                        <p:par>
                          <p:cTn id="44" fill="hold">
                            <p:stCondLst>
                              <p:cond delay="8000"/>
                            </p:stCondLst>
                            <p:childTnLst>
                              <p:par>
                                <p:cTn id="45" presetID="52" presetClass="entr" presetSubtype="0" fill="hold" nodeType="afterEffect">
                                  <p:stCondLst>
                                    <p:cond delay="0"/>
                                  </p:stCondLst>
                                  <p:childTnLst>
                                    <p:set>
                                      <p:cBhvr>
                                        <p:cTn id="46" dur="1" fill="hold">
                                          <p:stCondLst>
                                            <p:cond delay="0"/>
                                          </p:stCondLst>
                                        </p:cTn>
                                        <p:tgtEl>
                                          <p:spTgt spid="50186"/>
                                        </p:tgtEl>
                                        <p:attrNameLst>
                                          <p:attrName>style.visibility</p:attrName>
                                        </p:attrNameLst>
                                      </p:cBhvr>
                                      <p:to>
                                        <p:strVal val="visible"/>
                                      </p:to>
                                    </p:set>
                                    <p:animScale>
                                      <p:cBhvr>
                                        <p:cTn id="47" dur="2000" decel="50000" fill="hold">
                                          <p:stCondLst>
                                            <p:cond delay="0"/>
                                          </p:stCondLst>
                                        </p:cTn>
                                        <p:tgtEl>
                                          <p:spTgt spid="5018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2000" decel="50000" fill="hold">
                                          <p:stCondLst>
                                            <p:cond delay="0"/>
                                          </p:stCondLst>
                                        </p:cTn>
                                        <p:tgtEl>
                                          <p:spTgt spid="50186"/>
                                        </p:tgtEl>
                                        <p:attrNameLst>
                                          <p:attrName>ppt_x</p:attrName>
                                          <p:attrName>ppt_y</p:attrName>
                                        </p:attrNameLst>
                                      </p:cBhvr>
                                    </p:animMotion>
                                    <p:animEffect transition="in" filter="fade">
                                      <p:cBhvr>
                                        <p:cTn id="49" dur="2000"/>
                                        <p:tgtEl>
                                          <p:spTgt spid="50186"/>
                                        </p:tgtEl>
                                      </p:cBhvr>
                                    </p:animEffect>
                                  </p:childTnLst>
                                </p:cTn>
                              </p:par>
                            </p:childTnLst>
                          </p:cTn>
                        </p:par>
                        <p:par>
                          <p:cTn id="50" fill="hold">
                            <p:stCondLst>
                              <p:cond delay="10000"/>
                            </p:stCondLst>
                            <p:childTnLst>
                              <p:par>
                                <p:cTn id="51" presetID="52" presetClass="entr" presetSubtype="0" fill="hold" nodeType="afterEffect">
                                  <p:stCondLst>
                                    <p:cond delay="0"/>
                                  </p:stCondLst>
                                  <p:childTnLst>
                                    <p:set>
                                      <p:cBhvr>
                                        <p:cTn id="52" dur="1" fill="hold">
                                          <p:stCondLst>
                                            <p:cond delay="0"/>
                                          </p:stCondLst>
                                        </p:cTn>
                                        <p:tgtEl>
                                          <p:spTgt spid="50188"/>
                                        </p:tgtEl>
                                        <p:attrNameLst>
                                          <p:attrName>style.visibility</p:attrName>
                                        </p:attrNameLst>
                                      </p:cBhvr>
                                      <p:to>
                                        <p:strVal val="visible"/>
                                      </p:to>
                                    </p:set>
                                    <p:animScale>
                                      <p:cBhvr>
                                        <p:cTn id="53" dur="2000" decel="50000" fill="hold">
                                          <p:stCondLst>
                                            <p:cond delay="0"/>
                                          </p:stCondLst>
                                        </p:cTn>
                                        <p:tgtEl>
                                          <p:spTgt spid="5018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2000" decel="50000" fill="hold">
                                          <p:stCondLst>
                                            <p:cond delay="0"/>
                                          </p:stCondLst>
                                        </p:cTn>
                                        <p:tgtEl>
                                          <p:spTgt spid="50188"/>
                                        </p:tgtEl>
                                        <p:attrNameLst>
                                          <p:attrName>ppt_x</p:attrName>
                                          <p:attrName>ppt_y</p:attrName>
                                        </p:attrNameLst>
                                      </p:cBhvr>
                                    </p:animMotion>
                                    <p:animEffect transition="in" filter="fade">
                                      <p:cBhvr>
                                        <p:cTn id="55" dur="2000"/>
                                        <p:tgtEl>
                                          <p:spTgt spid="50188"/>
                                        </p:tgtEl>
                                      </p:cBhvr>
                                    </p:animEffect>
                                  </p:childTnLst>
                                </p:cTn>
                              </p:par>
                            </p:childTnLst>
                          </p:cTn>
                        </p:par>
                        <p:par>
                          <p:cTn id="56" fill="hold">
                            <p:stCondLst>
                              <p:cond delay="12000"/>
                            </p:stCondLst>
                            <p:childTnLst>
                              <p:par>
                                <p:cTn id="57" presetID="29" presetClass="entr" presetSubtype="0" fill="hold" nodeType="afterEffect">
                                  <p:stCondLst>
                                    <p:cond delay="0"/>
                                  </p:stCondLst>
                                  <p:childTnLst>
                                    <p:set>
                                      <p:cBhvr>
                                        <p:cTn id="58" dur="1" fill="hold">
                                          <p:stCondLst>
                                            <p:cond delay="0"/>
                                          </p:stCondLst>
                                        </p:cTn>
                                        <p:tgtEl>
                                          <p:spTgt spid="50190"/>
                                        </p:tgtEl>
                                        <p:attrNameLst>
                                          <p:attrName>style.visibility</p:attrName>
                                        </p:attrNameLst>
                                      </p:cBhvr>
                                      <p:to>
                                        <p:strVal val="visible"/>
                                      </p:to>
                                    </p:set>
                                    <p:anim calcmode="lin" valueType="num">
                                      <p:cBhvr>
                                        <p:cTn id="59" dur="2000" fill="hold"/>
                                        <p:tgtEl>
                                          <p:spTgt spid="50190"/>
                                        </p:tgtEl>
                                        <p:attrNameLst>
                                          <p:attrName>ppt_x</p:attrName>
                                        </p:attrNameLst>
                                      </p:cBhvr>
                                      <p:tavLst>
                                        <p:tav tm="0">
                                          <p:val>
                                            <p:strVal val="#ppt_x-.2"/>
                                          </p:val>
                                        </p:tav>
                                        <p:tav tm="100000">
                                          <p:val>
                                            <p:strVal val="#ppt_x"/>
                                          </p:val>
                                        </p:tav>
                                      </p:tavLst>
                                    </p:anim>
                                    <p:anim calcmode="lin" valueType="num">
                                      <p:cBhvr>
                                        <p:cTn id="60" dur="2000" fill="hold"/>
                                        <p:tgtEl>
                                          <p:spTgt spid="50190"/>
                                        </p:tgtEl>
                                        <p:attrNameLst>
                                          <p:attrName>ppt_y</p:attrName>
                                        </p:attrNameLst>
                                      </p:cBhvr>
                                      <p:tavLst>
                                        <p:tav tm="0">
                                          <p:val>
                                            <p:strVal val="#ppt_y"/>
                                          </p:val>
                                        </p:tav>
                                        <p:tav tm="100000">
                                          <p:val>
                                            <p:strVal val="#ppt_y"/>
                                          </p:val>
                                        </p:tav>
                                      </p:tavLst>
                                    </p:anim>
                                    <p:animEffect transition="in" filter="wipe(right)" prLst="gradientSize: 0.1">
                                      <p:cBhvr>
                                        <p:cTn id="61" dur="2000"/>
                                        <p:tgtEl>
                                          <p:spTgt spid="501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a-delt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ala-delt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out)">
                                      <p:cBhvr>
                                        <p:cTn id="19" dur="3000"/>
                                        <p:tgtEl>
                                          <p:spTgt spid="6"/>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3000"/>
                                        <p:tgtEl>
                                          <p:spTgt spid="5"/>
                                        </p:tgtEl>
                                      </p:cBhvr>
                                    </p:animEffect>
                                  </p:childTnLst>
                                </p:cTn>
                              </p:par>
                              <p:par>
                                <p:cTn id="23" presetID="21" presetClass="entr" presetSubtype="4"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4)">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90319"/>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214282" y="214290"/>
            <a:ext cx="8715436" cy="6429420"/>
          </a:xfrm>
          <a:prstGeom prst="frame">
            <a:avLst>
              <a:gd name="adj1" fmla="val 2202"/>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85786" y="3000372"/>
            <a:ext cx="7643866" cy="2862322"/>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Hay un famoso refrán </a:t>
            </a:r>
            <a:r>
              <a:rPr lang="es-ES" sz="2000" b="1" dirty="0" smtClean="0">
                <a:effectLst>
                  <a:outerShdw blurRad="38100" dist="38100" dir="2700000" algn="tl">
                    <a:srgbClr val="000000">
                      <a:alpha val="43137"/>
                    </a:srgbClr>
                  </a:outerShdw>
                </a:effectLst>
              </a:rPr>
              <a:t>mente sana en cuerpo sano</a:t>
            </a:r>
            <a:r>
              <a:rPr lang="es-ES" sz="2000" dirty="0" smtClean="0">
                <a:effectLst>
                  <a:outerShdw blurRad="38100" dist="38100" dir="2700000" algn="tl">
                    <a:srgbClr val="000000">
                      <a:alpha val="43137"/>
                    </a:srgbClr>
                  </a:outerShdw>
                </a:effectLst>
              </a:rPr>
              <a:t> y todo el mundo sabe que el deporte es importante para mantenerse en forma, pero tal vez no todos se dan realmente cuenta que la actividad física es tan poderosa tanto para la salud física como la mental.</a:t>
            </a:r>
          </a:p>
          <a:p>
            <a:r>
              <a:rPr lang="es-ES" sz="2000" dirty="0" smtClean="0">
                <a:effectLst>
                  <a:outerShdw blurRad="38100" dist="38100" dir="2700000" algn="tl">
                    <a:srgbClr val="000000">
                      <a:alpha val="43137"/>
                    </a:srgbClr>
                  </a:outerShdw>
                </a:effectLst>
              </a:rPr>
              <a:t>¿Pero por </a:t>
            </a:r>
            <a:r>
              <a:rPr lang="es-ES" sz="2000" dirty="0" smtClean="0">
                <a:effectLst>
                  <a:outerShdw blurRad="38100" dist="38100" dir="2700000" algn="tl">
                    <a:srgbClr val="000000">
                      <a:alpha val="43137"/>
                    </a:srgbClr>
                  </a:outerShdw>
                </a:effectLst>
              </a:rPr>
              <a:t>que </a:t>
            </a:r>
            <a:r>
              <a:rPr lang="es-ES" sz="2000" dirty="0" smtClean="0">
                <a:effectLst>
                  <a:outerShdw blurRad="38100" dist="38100" dir="2700000" algn="tl">
                    <a:srgbClr val="000000">
                      <a:alpha val="43137"/>
                    </a:srgbClr>
                  </a:outerShdw>
                </a:effectLst>
              </a:rPr>
              <a:t>existe esta relación? ¿Y en </a:t>
            </a:r>
            <a:r>
              <a:rPr lang="es-ES" sz="2000" dirty="0" smtClean="0">
                <a:effectLst>
                  <a:outerShdw blurRad="38100" dist="38100" dir="2700000" algn="tl">
                    <a:srgbClr val="000000">
                      <a:alpha val="43137"/>
                    </a:srgbClr>
                  </a:outerShdw>
                </a:effectLst>
              </a:rPr>
              <a:t>que </a:t>
            </a:r>
            <a:r>
              <a:rPr lang="es-ES" sz="2000" dirty="0" smtClean="0">
                <a:effectLst>
                  <a:outerShdw blurRad="38100" dist="38100" dir="2700000" algn="tl">
                    <a:srgbClr val="000000">
                      <a:alpha val="43137"/>
                    </a:srgbClr>
                  </a:outerShdw>
                </a:effectLst>
              </a:rPr>
              <a:t>consiste </a:t>
            </a:r>
            <a:r>
              <a:rPr lang="es-ES" sz="2000" dirty="0" err="1" smtClean="0">
                <a:effectLst>
                  <a:outerShdw blurRad="38100" dist="38100" dir="2700000" algn="tl">
                    <a:srgbClr val="000000">
                      <a:alpha val="43137"/>
                    </a:srgbClr>
                  </a:outerShdw>
                </a:effectLst>
              </a:rPr>
              <a:t>exáctamente</a:t>
            </a:r>
            <a:r>
              <a:rPr lang="es-ES" sz="2000" dirty="0" smtClean="0">
                <a:effectLst>
                  <a:outerShdw blurRad="38100" dist="38100" dir="2700000" algn="tl">
                    <a:srgbClr val="000000">
                      <a:alpha val="43137"/>
                    </a:srgbClr>
                  </a:outerShdw>
                </a:effectLst>
              </a:rPr>
              <a:t>?</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Vamos a ver </a:t>
            </a:r>
            <a:r>
              <a:rPr lang="es-ES" sz="2000" dirty="0" smtClean="0">
                <a:effectLst>
                  <a:outerShdw blurRad="38100" dist="38100" dir="2700000" algn="tl">
                    <a:srgbClr val="000000">
                      <a:alpha val="43137"/>
                    </a:srgbClr>
                  </a:outerShdw>
                </a:effectLst>
              </a:rPr>
              <a:t>como </a:t>
            </a:r>
            <a:r>
              <a:rPr lang="es-ES" sz="2000" dirty="0" smtClean="0">
                <a:effectLst>
                  <a:outerShdw blurRad="38100" dist="38100" dir="2700000" algn="tl">
                    <a:srgbClr val="000000">
                      <a:alpha val="43137"/>
                    </a:srgbClr>
                  </a:outerShdw>
                </a:effectLst>
              </a:rPr>
              <a:t>un deporte puede influir en la mente humana y con </a:t>
            </a:r>
            <a:r>
              <a:rPr lang="es-ES" sz="2000" dirty="0" smtClean="0">
                <a:effectLst>
                  <a:outerShdw blurRad="38100" dist="38100" dir="2700000" algn="tl">
                    <a:srgbClr val="000000">
                      <a:alpha val="43137"/>
                    </a:srgbClr>
                  </a:outerShdw>
                </a:effectLst>
              </a:rPr>
              <a:t>cuales </a:t>
            </a:r>
            <a:r>
              <a:rPr lang="es-ES" sz="2000" dirty="0" smtClean="0">
                <a:effectLst>
                  <a:outerShdw blurRad="38100" dist="38100" dir="2700000" algn="tl">
                    <a:srgbClr val="000000">
                      <a:alpha val="43137"/>
                    </a:srgbClr>
                  </a:outerShdw>
                </a:effectLst>
              </a:rPr>
              <a:t>consecuencias y, por otro lado, </a:t>
            </a:r>
            <a:r>
              <a:rPr lang="es-ES" sz="2000" dirty="0" smtClean="0">
                <a:effectLst>
                  <a:outerShdw blurRad="38100" dist="38100" dir="2700000" algn="tl">
                    <a:srgbClr val="000000">
                      <a:alpha val="43137"/>
                    </a:srgbClr>
                  </a:outerShdw>
                </a:effectLst>
              </a:rPr>
              <a:t>como </a:t>
            </a:r>
            <a:r>
              <a:rPr lang="es-ES" sz="2000" dirty="0" smtClean="0">
                <a:effectLst>
                  <a:outerShdw blurRad="38100" dist="38100" dir="2700000" algn="tl">
                    <a:srgbClr val="000000">
                      <a:alpha val="43137"/>
                    </a:srgbClr>
                  </a:outerShdw>
                </a:effectLst>
              </a:rPr>
              <a:t>contribuye al mantenimiento de la salud de nuestro cuerpo.</a:t>
            </a:r>
          </a:p>
          <a:p>
            <a:endParaRPr lang="es-ES" sz="2000" dirty="0">
              <a:effectLst>
                <a:outerShdw blurRad="38100" dist="38100" dir="2700000" algn="tl">
                  <a:srgbClr val="000000">
                    <a:alpha val="43137"/>
                  </a:srgbClr>
                </a:outerShdw>
              </a:effectLst>
            </a:endParaRPr>
          </a:p>
        </p:txBody>
      </p:sp>
      <p:sp>
        <p:nvSpPr>
          <p:cNvPr id="7" name="6 CuadroTexto"/>
          <p:cNvSpPr txBox="1"/>
          <p:nvPr/>
        </p:nvSpPr>
        <p:spPr>
          <a:xfrm>
            <a:off x="2071670" y="642918"/>
            <a:ext cx="5048370" cy="2308324"/>
          </a:xfrm>
          <a:prstGeom prst="rect">
            <a:avLst/>
          </a:prstGeom>
          <a:noFill/>
        </p:spPr>
        <p:txBody>
          <a:bodyPr wrap="none" rtlCol="0">
            <a:spAutoFit/>
            <a:scene3d>
              <a:camera prst="orthographicFront"/>
              <a:lightRig rig="soft" dir="tl">
                <a:rot lat="0" lon="0" rev="0"/>
              </a:lightRig>
            </a:scene3d>
            <a:sp3d contourW="25400" prstMaterial="matte">
              <a:bevelT w="127000" h="127000" prst="artDeco"/>
              <a:contourClr>
                <a:schemeClr val="accent2">
                  <a:tint val="20000"/>
                </a:schemeClr>
              </a:contourClr>
            </a:sp3d>
          </a:bodyPr>
          <a:lstStyle/>
          <a:p>
            <a:pPr algn="ctr"/>
            <a:r>
              <a:rPr lang="es-ES"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MENTE  SANA </a:t>
            </a:r>
          </a:p>
          <a:p>
            <a:pPr algn="ctr"/>
            <a:r>
              <a:rPr lang="es-ES"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EN </a:t>
            </a:r>
          </a:p>
          <a:p>
            <a:pPr algn="ctr"/>
            <a:r>
              <a:rPr lang="es-ES"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CUERPO  SANO</a:t>
            </a:r>
            <a:endParaRPr lang="es-E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1"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0-#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18" presetClass="path" presetSubtype="0" accel="50000" decel="50000" fill="hold" grpId="0"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0" dur="2000" fill="hold"/>
                                        <p:tgtEl>
                                          <p:spTgt spid="7"/>
                                        </p:tgtEl>
                                        <p:attrNameLst>
                                          <p:attrName>ppt_x</p:attrName>
                                          <p:attrName>ppt_y</p:attrName>
                                        </p:attrNameLst>
                                      </p:cBhvr>
                                    </p:animMotion>
                                  </p:childTnLst>
                                </p:cTn>
                              </p:par>
                            </p:childTnLst>
                          </p:cTn>
                        </p:par>
                        <p:par>
                          <p:cTn id="11" fill="hold">
                            <p:stCondLst>
                              <p:cond delay="6000"/>
                            </p:stCondLst>
                            <p:childTnLst>
                              <p:par>
                                <p:cTn id="12" presetID="10" presetClass="entr" presetSubtype="0" fill="hold" grpId="0" nodeType="afterEffect">
                                  <p:stCondLst>
                                    <p:cond delay="1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002060"/>
              </a:gs>
              <a:gs pos="39999">
                <a:srgbClr val="85C2FF"/>
              </a:gs>
              <a:gs pos="70000">
                <a:srgbClr val="C4D6EB"/>
              </a:gs>
              <a:gs pos="100000">
                <a:srgbClr val="FFEBFA"/>
              </a:gs>
            </a:gsLst>
            <a:lin ang="16200000" scaled="1"/>
            <a:tileRect/>
          </a:gradFill>
        </p:spPr>
        <p:txBody>
          <a:bodyPr/>
          <a:lstStyle/>
          <a:p>
            <a:endParaRPr lang="es-ES" dirty="0"/>
          </a:p>
        </p:txBody>
      </p:sp>
      <p:pic>
        <p:nvPicPr>
          <p:cNvPr id="4" name="3 Imagen" descr="sport.jpg"/>
          <p:cNvPicPr>
            <a:picLocks noChangeAspect="1"/>
          </p:cNvPicPr>
          <p:nvPr/>
        </p:nvPicPr>
        <p:blipFill>
          <a:blip r:embed="rId2"/>
          <a:stretch>
            <a:fillRect/>
          </a:stretch>
        </p:blipFill>
        <p:spPr>
          <a:xfrm>
            <a:off x="0" y="0"/>
            <a:ext cx="9144000" cy="6844632"/>
          </a:xfrm>
          <a:prstGeom prst="rect">
            <a:avLst/>
          </a:prstGeom>
        </p:spPr>
      </p:pic>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sport.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out)">
                                      <p:cBhvr>
                                        <p:cTn id="19" dur="4000"/>
                                        <p:tgtEl>
                                          <p:spTgt spid="6"/>
                                        </p:tgtEl>
                                      </p:cBhvr>
                                    </p:animEffect>
                                  </p:childTnLst>
                                </p:cTn>
                              </p:par>
                              <p:par>
                                <p:cTn id="20" presetID="4"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out)">
                                      <p:cBhvr>
                                        <p:cTn id="22" dur="3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2403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32403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3000"/>
                                        <p:tgtEl>
                                          <p:spTgt spid="6"/>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90319"/>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214282" y="214290"/>
            <a:ext cx="8715436" cy="6429420"/>
          </a:xfrm>
          <a:prstGeom prst="frame">
            <a:avLst>
              <a:gd name="adj1" fmla="val 2202"/>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928802"/>
            <a:ext cx="7572428" cy="3416320"/>
          </a:xfrm>
          <a:prstGeom prst="rect">
            <a:avLst/>
          </a:prstGeom>
          <a:noFill/>
        </p:spPr>
        <p:txBody>
          <a:bodyPr wrap="square" rtlCol="0">
            <a:spAutoFit/>
          </a:bodyPr>
          <a:lstStyle/>
          <a:p>
            <a:endParaRPr lang="es-ES" dirty="0" smtClean="0"/>
          </a:p>
          <a:p>
            <a:r>
              <a:rPr lang="es-ES" sz="2000" dirty="0" smtClean="0">
                <a:effectLst>
                  <a:outerShdw blurRad="38100" dist="38100" dir="2700000" algn="tl">
                    <a:srgbClr val="000000">
                      <a:alpha val="43137"/>
                    </a:srgbClr>
                  </a:outerShdw>
                </a:effectLst>
              </a:rPr>
              <a:t>A </a:t>
            </a:r>
            <a:r>
              <a:rPr lang="es-ES" sz="2000" dirty="0" smtClean="0">
                <a:effectLst>
                  <a:outerShdw blurRad="38100" dist="38100" dir="2700000" algn="tl">
                    <a:srgbClr val="000000">
                      <a:alpha val="43137"/>
                    </a:srgbClr>
                  </a:outerShdw>
                </a:effectLst>
              </a:rPr>
              <a:t>nivel psicológico el deporte genera unos procesos de concienciación del propio cuerpo, un descubrimiento de músculos y sensaciones que hacen que uno se sienta más ágil y flexible, también mentalmente.</a:t>
            </a:r>
          </a:p>
          <a:p>
            <a:r>
              <a:rPr lang="es-ES" sz="2000" dirty="0" smtClean="0">
                <a:effectLst>
                  <a:outerShdw blurRad="38100" dist="38100" dir="2700000" algn="tl">
                    <a:srgbClr val="000000">
                      <a:alpha val="43137"/>
                    </a:srgbClr>
                  </a:outerShdw>
                </a:effectLst>
              </a:rPr>
              <a:t>Los que practican deportes regularmente, llevan a cabo un entrenamiento con el que ponen a prueba la capacidad de determinación y resistencia a la fatiga. </a:t>
            </a:r>
            <a:r>
              <a:rPr lang="es-ES" sz="2000" dirty="0" smtClean="0">
                <a:effectLst>
                  <a:outerShdw blurRad="38100" dist="38100" dir="2700000" algn="tl">
                    <a:srgbClr val="000000">
                      <a:alpha val="43137"/>
                    </a:srgbClr>
                  </a:outerShdw>
                </a:effectLst>
              </a:rPr>
              <a:t>Este </a:t>
            </a:r>
            <a:r>
              <a:rPr lang="es-ES" sz="2000" dirty="0" smtClean="0">
                <a:effectLst>
                  <a:outerShdw blurRad="38100" dist="38100" dir="2700000" algn="tl">
                    <a:srgbClr val="000000">
                      <a:alpha val="43137"/>
                    </a:srgbClr>
                  </a:outerShdw>
                </a:effectLst>
              </a:rPr>
              <a:t>es un entrenamiento mental real que puede ayudar al atleta a superar también los problemas de la vida cotidiana. Se trata de una actitud positiva que se “aprende” entrenando.</a:t>
            </a:r>
          </a:p>
          <a:p>
            <a:endParaRPr lang="es-ES" sz="2000" dirty="0">
              <a:effectLst>
                <a:outerShdw blurRad="38100" dist="38100" dir="2700000" algn="tl">
                  <a:srgbClr val="000000">
                    <a:alpha val="43137"/>
                  </a:srgbClr>
                </a:outerShdw>
              </a:effectLst>
            </a:endParaRPr>
          </a:p>
        </p:txBody>
      </p:sp>
      <p:sp>
        <p:nvSpPr>
          <p:cNvPr id="7" name="6 CuadroTexto"/>
          <p:cNvSpPr txBox="1"/>
          <p:nvPr/>
        </p:nvSpPr>
        <p:spPr>
          <a:xfrm>
            <a:off x="3357554" y="571480"/>
            <a:ext cx="2272802" cy="1569660"/>
          </a:xfrm>
          <a:prstGeom prst="rect">
            <a:avLst/>
          </a:prstGeom>
          <a:noFill/>
        </p:spPr>
        <p:txBody>
          <a:bodyPr wrap="none" rtlCol="0">
            <a:spAutoFit/>
            <a:scene3d>
              <a:camera prst="orthographicFront"/>
              <a:lightRig rig="soft" dir="tl">
                <a:rot lat="0" lon="0" rev="0"/>
              </a:lightRig>
            </a:scene3d>
            <a:sp3d contourW="25400" prstMaterial="matte">
              <a:bevelT w="127000" h="127000" prst="artDeco"/>
              <a:contourClr>
                <a:schemeClr val="accent2">
                  <a:tint val="20000"/>
                </a:schemeClr>
              </a:contourClr>
            </a:sp3d>
          </a:bodyPr>
          <a:lstStyle/>
          <a:p>
            <a:r>
              <a:rPr lang="es-ES"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Mente</a:t>
            </a:r>
          </a:p>
          <a:p>
            <a:endParaRPr lang="es-E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0" dur="2000" fill="hold"/>
                                        <p:tgtEl>
                                          <p:spTgt spid="7"/>
                                        </p:tgtEl>
                                        <p:attrNameLst>
                                          <p:attrName>ppt_x</p:attrName>
                                          <p:attrName>ppt_y</p:attrName>
                                        </p:attrNameLst>
                                      </p:cBhvr>
                                    </p:animMotion>
                                  </p:childTnLst>
                                </p:cTn>
                              </p:par>
                            </p:childTnLst>
                          </p:cTn>
                        </p:par>
                        <p:par>
                          <p:cTn id="11" fill="hold">
                            <p:stCondLst>
                              <p:cond delay="28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TLETISMO 02.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ATLETISMO 02.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xit" presetSubtype="16" fill="hold" nodeType="withEffect">
                                  <p:stCondLst>
                                    <p:cond delay="0"/>
                                  </p:stCondLst>
                                  <p:childTnLst>
                                    <p:animEffect transition="out" filter="diamond(in)">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hotokan Karate England 3.jpg"/>
          <p:cNvPicPr>
            <a:picLocks noGrp="1" noChangeAspect="1"/>
          </p:cNvPicPr>
          <p:nvPr>
            <p:ph idx="1"/>
          </p:nvPr>
        </p:nvPicPr>
        <p:blipFill>
          <a:blip r:embed="rId2"/>
          <a:stretch>
            <a:fillRect/>
          </a:stretch>
        </p:blipFill>
        <p:spPr>
          <a:xfrm>
            <a:off x="0" y="4465"/>
            <a:ext cx="9144000" cy="6849070"/>
          </a:xfrm>
        </p:spPr>
      </p:pic>
      <p:sp>
        <p:nvSpPr>
          <p:cNvPr id="5" name="4 Rectángulo"/>
          <p:cNvSpPr/>
          <p:nvPr/>
        </p:nvSpPr>
        <p:spPr>
          <a:xfrm>
            <a:off x="0" y="0"/>
            <a:ext cx="9144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Shotokan Karate England 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out)">
                                      <p:cBhvr>
                                        <p:cTn id="19" dur="3000"/>
                                        <p:tgtEl>
                                          <p:spTgt spid="6"/>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3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90319"/>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14282" y="214290"/>
            <a:ext cx="8715436" cy="6429420"/>
          </a:xfrm>
          <a:prstGeom prst="frame">
            <a:avLst>
              <a:gd name="adj1" fmla="val 2202"/>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1857364"/>
            <a:ext cx="7858180" cy="3170099"/>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La actividad física actúa como un antidepresivo, fortalece la autoestima, relaja y anula los efectos del estrés: es el mejor antídoto contra las enfermedades psicosomáticas. Esto ocurre, sin embargo, cuando el ejercicio no se dirige hacia un contrincante o un premio, sino para uno mismo, para su propio cuerpo, y practica para su propio bienestar. Y eso significa vivir la vida al máximo y de forma saludable.</a:t>
            </a:r>
          </a:p>
          <a:p>
            <a:r>
              <a:rPr lang="es-ES" sz="2000" dirty="0" smtClean="0">
                <a:effectLst>
                  <a:outerShdw blurRad="38100" dist="38100" dir="2700000" algn="tl">
                    <a:srgbClr val="000000">
                      <a:alpha val="43137"/>
                    </a:srgbClr>
                  </a:outerShdw>
                </a:effectLst>
              </a:rPr>
              <a:t>Además, el deporte actúa como anti-estrés, ya que ayuda a distraer la atención de las actividades rutinarias, sobre todo cuando se practica al aire libre, en contacto con la naturaleza.</a:t>
            </a:r>
          </a:p>
          <a:p>
            <a:endParaRPr lang="es-ES" sz="2000" dirty="0">
              <a:effectLst>
                <a:outerShdw blurRad="38100" dist="38100" dir="2700000" algn="tl">
                  <a:srgbClr val="000000">
                    <a:alpha val="43137"/>
                  </a:srgbClr>
                </a:outerShdw>
              </a:effectLst>
            </a:endParaRPr>
          </a:p>
        </p:txBody>
      </p:sp>
    </p:spTree>
  </p:cSld>
  <p:clrMapOvr>
    <a:masterClrMapping/>
  </p:clrMapOvr>
  <p:transition spd="slow"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ppt_x</p:attrName>
                                        </p:attrNameLst>
                                      </p:cBhvr>
                                      <p:tavLst>
                                        <p:tav tm="0">
                                          <p:val>
                                            <p:strVal val="#ppt_x-.2"/>
                                          </p:val>
                                        </p:tav>
                                        <p:tav tm="100000">
                                          <p:val>
                                            <p:strVal val="#ppt_x"/>
                                          </p:val>
                                        </p:tav>
                                      </p:tavLst>
                                    </p:anim>
                                    <p:anim calcmode="lin" valueType="num">
                                      <p:cBhvr>
                                        <p:cTn id="8"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24.jpg"/>
          <p:cNvPicPr>
            <a:picLocks noChangeAspect="1"/>
          </p:cNvPicPr>
          <p:nvPr/>
        </p:nvPicPr>
        <p:blipFill>
          <a:blip r:embed="rId2"/>
          <a:stretch>
            <a:fillRect/>
          </a:stretch>
        </p:blipFill>
        <p:spPr>
          <a:xfrm>
            <a:off x="-1" y="0"/>
            <a:ext cx="9161859" cy="6858000"/>
          </a:xfrm>
          <a:prstGeom prst="rect">
            <a:avLst/>
          </a:prstGeom>
        </p:spPr>
      </p:pic>
      <p:sp>
        <p:nvSpPr>
          <p:cNvPr id="6" name="5 Rectángulo"/>
          <p:cNvSpPr/>
          <p:nvPr/>
        </p:nvSpPr>
        <p:spPr>
          <a:xfrm>
            <a:off x="0" y="0"/>
            <a:ext cx="9144000" cy="6858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SC0124.jpg"/>
          <p:cNvPicPr>
            <a:picLocks noChangeAspect="1"/>
          </p:cNvPicPr>
          <p:nvPr/>
        </p:nvPicPr>
        <p:blipFill>
          <a:blip r:embed="rId2"/>
          <a:stretch>
            <a:fillRect/>
          </a:stretch>
        </p:blipFill>
        <p:spPr>
          <a:xfrm>
            <a:off x="0" y="0"/>
            <a:ext cx="9161859"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out)">
                                      <p:cBhvr>
                                        <p:cTn id="19" dur="3000"/>
                                        <p:tgtEl>
                                          <p:spTgt spid="7"/>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3000"/>
                                        <p:tgtEl>
                                          <p:spTgt spid="6"/>
                                        </p:tgtEl>
                                      </p:cBhvr>
                                    </p:animEffect>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imnasia-Ritmica-00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99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Gimnasia-Ritmica-00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out)">
                                      <p:cBhvr>
                                        <p:cTn id="19" dur="3000"/>
                                        <p:tgtEl>
                                          <p:spTgt spid="6"/>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3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90319"/>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14282" y="214290"/>
            <a:ext cx="8715436" cy="6429420"/>
          </a:xfrm>
          <a:prstGeom prst="frame">
            <a:avLst>
              <a:gd name="adj1" fmla="val 2202"/>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785926"/>
            <a:ext cx="7572428" cy="3785652"/>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Se </a:t>
            </a:r>
            <a:r>
              <a:rPr lang="es-ES" sz="2000" dirty="0" smtClean="0">
                <a:effectLst>
                  <a:outerShdw blurRad="38100" dist="38100" dir="2700000" algn="tl">
                    <a:srgbClr val="000000">
                      <a:alpha val="43137"/>
                    </a:srgbClr>
                  </a:outerShdw>
                </a:effectLst>
              </a:rPr>
              <a:t>trata de una de las influencias que la actividad física tiene también sobre las hormonas. Durante y después de los deportes de hecho, se producen endorfinas que dan una sensación de bienestar al cuerpo y reducen el estrés.</a:t>
            </a:r>
          </a:p>
          <a:p>
            <a:r>
              <a:rPr lang="es-ES" sz="2000" dirty="0" smtClean="0">
                <a:effectLst>
                  <a:outerShdw blurRad="38100" dist="38100" dir="2700000" algn="tl">
                    <a:srgbClr val="000000">
                      <a:alpha val="43137"/>
                    </a:srgbClr>
                  </a:outerShdw>
                </a:effectLst>
              </a:rPr>
              <a:t>Los ejercicios anaeróbicos estimulan la producción de la hormona del crecimiento, que tiende a disminuir con la edad, desempeñando así una acción anti-envejecimiento.</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La actividad física reduce también la concentración de las hormonas responsables para el desarrollo de tumores, como la testosterona. </a:t>
            </a:r>
          </a:p>
          <a:p>
            <a:r>
              <a:rPr lang="es-ES" sz="2000" dirty="0" smtClean="0">
                <a:effectLst>
                  <a:outerShdw blurRad="38100" dist="38100" dir="2700000" algn="tl">
                    <a:srgbClr val="000000">
                      <a:alpha val="43137"/>
                    </a:srgbClr>
                  </a:outerShdw>
                </a:effectLst>
              </a:rPr>
              <a:t>Hay pruebas que indican que la inactividad física se asocia con un aumento del 30-40% de desarrollar cáncer de colon. </a:t>
            </a:r>
          </a:p>
          <a:p>
            <a:endParaRPr lang="es-ES" sz="2000" dirty="0">
              <a:effectLst>
                <a:outerShdw blurRad="38100" dist="38100" dir="2700000" algn="tl">
                  <a:srgbClr val="000000">
                    <a:alpha val="43137"/>
                  </a:srgbClr>
                </a:outerShdw>
              </a:effectLst>
            </a:endParaRPr>
          </a:p>
        </p:txBody>
      </p:sp>
      <p:sp>
        <p:nvSpPr>
          <p:cNvPr id="7" name="6 CuadroTexto"/>
          <p:cNvSpPr txBox="1"/>
          <p:nvPr/>
        </p:nvSpPr>
        <p:spPr>
          <a:xfrm>
            <a:off x="3286116" y="500042"/>
            <a:ext cx="2169184" cy="1107996"/>
          </a:xfrm>
          <a:prstGeom prst="rect">
            <a:avLst/>
          </a:prstGeom>
          <a:noFill/>
        </p:spPr>
        <p:txBody>
          <a:bodyPr wrap="none" rtlCol="0">
            <a:spAutoFit/>
            <a:scene3d>
              <a:camera prst="orthographicFront"/>
              <a:lightRig rig="soft" dir="tl">
                <a:rot lat="0" lon="0" rev="0"/>
              </a:lightRig>
            </a:scene3d>
            <a:sp3d contourW="25400" prstMaterial="matte">
              <a:bevelT w="127000" h="127000" prst="artDeco"/>
              <a:contourClr>
                <a:schemeClr val="accent2">
                  <a:tint val="20000"/>
                </a:schemeClr>
              </a:contourClr>
            </a:sp3d>
          </a:bodyPr>
          <a:lstStyle/>
          <a:p>
            <a:r>
              <a:rPr lang="es-ES"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Salud</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0-#ppt_h/2"/>
                                          </p:val>
                                        </p:tav>
                                        <p:tav tm="100000">
                                          <p:val>
                                            <p:strVal val="#ppt_y"/>
                                          </p:val>
                                        </p:tav>
                                      </p:tavLst>
                                    </p:anim>
                                  </p:childTnLst>
                                </p:cTn>
                              </p:par>
                              <p:par>
                                <p:cTn id="9"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0" dur="2000" fill="hold"/>
                                        <p:tgtEl>
                                          <p:spTgt spid="7"/>
                                        </p:tgtEl>
                                        <p:attrNameLst>
                                          <p:attrName>ppt_x</p:attrName>
                                          <p:attrName>ppt_y</p:attrName>
                                        </p:attrNameLst>
                                      </p:cBhvr>
                                    </p:animMotion>
                                  </p:childTnLst>
                                </p:cTn>
                              </p:par>
                            </p:childTnLst>
                          </p:cTn>
                        </p:par>
                        <p:par>
                          <p:cTn id="11" fill="hold">
                            <p:stCondLst>
                              <p:cond delay="28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PORTES-ATLETISM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PORTES-ATLETISM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3000"/>
                                        <p:tgtEl>
                                          <p:spTgt spid="6"/>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3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1323546.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121323546.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out)">
                                      <p:cBhvr>
                                        <p:cTn id="19" dur="5000"/>
                                        <p:tgtEl>
                                          <p:spTgt spid="6"/>
                                        </p:tgtEl>
                                      </p:cBhvr>
                                    </p:animEffect>
                                  </p:childTnLst>
                                </p:cTn>
                              </p:par>
                              <p:par>
                                <p:cTn id="20" presetID="4"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out)">
                                      <p:cBhvr>
                                        <p:cTn id="22" dur="3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90319"/>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14282" y="214290"/>
            <a:ext cx="8715436" cy="6429420"/>
          </a:xfrm>
          <a:prstGeom prst="frame">
            <a:avLst>
              <a:gd name="adj1" fmla="val 2202"/>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1142984"/>
            <a:ext cx="7858180" cy="4985980"/>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Algunos estudios relacionan un estilo de vida sedentario a un aumento de 20 a 30% de los cánceres de mama en las mujeres en las fases post-menstrual y premenstrual. También se relaciona la inactividad física con un aumento del riesgo de cáncer de endometrio y cáncer de próstata. El vínculo entre el cáncer y la inactividad física parece (pero sigue siendo una hipótesis) que depende de unas condiciones que normalmente afectan a los sedentarios:• Aumento del tiempo de tránsito de los alimentos en los intestinos (cáncer de colon).</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 Función inmunitaria reducida.</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 Sobrepeso.</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 Efectos adversos en las hormonas metabólicas y sexuales.</a:t>
            </a:r>
          </a:p>
          <a:p>
            <a:r>
              <a:rPr lang="es-ES" sz="2000" dirty="0" smtClean="0">
                <a:effectLst>
                  <a:outerShdw blurRad="38100" dist="38100" dir="2700000" algn="tl">
                    <a:srgbClr val="000000">
                      <a:alpha val="43137"/>
                    </a:srgbClr>
                  </a:outerShdw>
                </a:effectLst>
              </a:rPr>
              <a:t>Por  todos estos factores, una actividad física moderada ayuda a sentirse más fuerte a nivel mental y físico y vivir con una actitud positiva, además de contribuir a mantener en forma y delgado nuestro cuerpo, otro aspecto que aumenta también la autoestima.</a:t>
            </a:r>
          </a:p>
          <a:p>
            <a:endParaRPr lang="es-ES" sz="2000" dirty="0">
              <a:effectLst>
                <a:outerShdw blurRad="38100" dist="38100" dir="2700000" algn="tl">
                  <a:srgbClr val="000000">
                    <a:alpha val="43137"/>
                  </a:srgbClr>
                </a:outerShdw>
              </a:effectLst>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ppt_x</p:attrName>
                                        </p:attrNameLst>
                                      </p:cBhvr>
                                      <p:tavLst>
                                        <p:tav tm="0">
                                          <p:val>
                                            <p:strVal val="#ppt_x-.2"/>
                                          </p:val>
                                        </p:tav>
                                        <p:tav tm="100000">
                                          <p:val>
                                            <p:strVal val="#ppt_x"/>
                                          </p:val>
                                        </p:tav>
                                      </p:tavLst>
                                    </p:anim>
                                    <p:anim calcmode="lin" valueType="num">
                                      <p:cBhvr>
                                        <p:cTn id="8"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tletism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7A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atletism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13" presetClass="entr" presetSubtype="16"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jpg"/>
          <p:cNvPicPr>
            <a:picLocks noChangeAspect="1"/>
          </p:cNvPicPr>
          <p:nvPr/>
        </p:nvPicPr>
        <p:blipFill>
          <a:blip r:embed="rId2"/>
          <a:stretch>
            <a:fillRect/>
          </a:stretch>
        </p:blipFill>
        <p:spPr>
          <a:xfrm>
            <a:off x="0" y="6691"/>
            <a:ext cx="9144000" cy="6851309"/>
          </a:xfrm>
          <a:prstGeom prst="rect">
            <a:avLst/>
          </a:prstGeom>
        </p:spPr>
      </p:pic>
      <p:sp>
        <p:nvSpPr>
          <p:cNvPr id="6" name="5 Rectángulo"/>
          <p:cNvSpPr/>
          <p:nvPr/>
        </p:nvSpPr>
        <p:spPr>
          <a:xfrm>
            <a:off x="0" y="0"/>
            <a:ext cx="9144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2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edge">
                                      <p:cBhvr>
                                        <p:cTn id="19" dur="3000"/>
                                        <p:tgtEl>
                                          <p:spTgt spid="7"/>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3000"/>
                                        <p:tgtEl>
                                          <p:spTgt spid="6"/>
                                        </p:tgtEl>
                                      </p:cBhvr>
                                    </p:animEffect>
                                  </p:childTnLst>
                                </p:cTn>
                              </p:par>
                              <p:par>
                                <p:cTn id="23" presetID="16" presetClass="entr" presetSubtype="37"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1).jpg"/>
          <p:cNvPicPr>
            <a:picLocks noChangeAspect="1"/>
          </p:cNvPicPr>
          <p:nvPr/>
        </p:nvPicPr>
        <p:blipFill>
          <a:blip r:embed="rId2"/>
          <a:stretch>
            <a:fillRect/>
          </a:stretch>
        </p:blipFill>
        <p:spPr>
          <a:xfrm>
            <a:off x="-1" y="0"/>
            <a:ext cx="9179719" cy="6858000"/>
          </a:xfrm>
          <a:prstGeom prst="rect">
            <a:avLst/>
          </a:prstGeom>
        </p:spPr>
      </p:pic>
      <p:sp>
        <p:nvSpPr>
          <p:cNvPr id="6" name="5 Rectángulo"/>
          <p:cNvSpPr/>
          <p:nvPr/>
        </p:nvSpPr>
        <p:spPr>
          <a:xfrm>
            <a:off x="0" y="0"/>
            <a:ext cx="9144000" cy="6858000"/>
          </a:xfrm>
          <a:prstGeom prst="rect">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1).jp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6"/>
                                        </p:tgtEl>
                                        <p:attrNameLst>
                                          <p:attrName>ppt_w</p:attrName>
                                        </p:attrNameLst>
                                      </p:cBhvr>
                                      <p:tavLst>
                                        <p:tav tm="0">
                                          <p:val>
                                            <p:strVal val="ppt_w"/>
                                          </p:val>
                                        </p:tav>
                                        <p:tav tm="100000">
                                          <p:val>
                                            <p:fltVal val="0"/>
                                          </p:val>
                                        </p:tav>
                                      </p:tavLst>
                                    </p:anim>
                                    <p:anim calcmode="lin" valueType="num">
                                      <p:cBhvr>
                                        <p:cTn id="14" dur="3000"/>
                                        <p:tgtEl>
                                          <p:spTgt spid="6"/>
                                        </p:tgtEl>
                                        <p:attrNameLst>
                                          <p:attrName>ppt_h</p:attrName>
                                        </p:attrNameLst>
                                      </p:cBhvr>
                                      <p:tavLst>
                                        <p:tav tm="0">
                                          <p:val>
                                            <p:strVal val="ppt_h"/>
                                          </p:val>
                                        </p:tav>
                                        <p:tav tm="100000">
                                          <p:val>
                                            <p:strVal val="ppt_h"/>
                                          </p:val>
                                        </p:tav>
                                      </p:tavLst>
                                    </p:anim>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diamond(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tletismoR.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44000"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atletismoR.jpg"/>
          <p:cNvPicPr>
            <a:picLocks noChangeAspect="1"/>
          </p:cNvPicPr>
          <p:nvPr/>
        </p:nvPicPr>
        <p:blipFill>
          <a:blip r:embed="rId2"/>
          <a:stretch>
            <a:fillRect/>
          </a:stretch>
        </p:blipFill>
        <p:spPr>
          <a:xfrm>
            <a:off x="-17859" y="0"/>
            <a:ext cx="9161859"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portes_en_el_mar-wide.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0"/>
            <a:ext cx="91440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portes_en_el_mar-wide.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5" presetClass="exit" presetSubtype="5" fill="hold" grpId="1" nodeType="withEffect">
                                  <p:stCondLst>
                                    <p:cond delay="0"/>
                                  </p:stCondLst>
                                  <p:childTnLst>
                                    <p:animEffect transition="out" filter="checkerboard(dow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04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SC_004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de-golf-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7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otos-de-golf-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out)">
                                      <p:cBhvr>
                                        <p:cTn id="19" dur="3000"/>
                                        <p:tgtEl>
                                          <p:spTgt spid="6"/>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out)">
                                      <p:cBhvr>
                                        <p:cTn id="22" dur="3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2).jpg"/>
          <p:cNvPicPr>
            <a:picLocks noChangeAspect="1"/>
          </p:cNvPicPr>
          <p:nvPr/>
        </p:nvPicPr>
        <p:blipFill>
          <a:blip r:embed="rId2"/>
          <a:stretch>
            <a:fillRect/>
          </a:stretch>
        </p:blipFill>
        <p:spPr>
          <a:xfrm>
            <a:off x="-1" y="0"/>
            <a:ext cx="9161859" cy="6858000"/>
          </a:xfrm>
          <a:prstGeom prst="rect">
            <a:avLst/>
          </a:prstGeom>
        </p:spPr>
      </p:pic>
      <p:sp>
        <p:nvSpPr>
          <p:cNvPr id="6" name="5 Rectángulo"/>
          <p:cNvSpPr/>
          <p:nvPr/>
        </p:nvSpPr>
        <p:spPr>
          <a:xfrm>
            <a:off x="0" y="0"/>
            <a:ext cx="9144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2).jpg"/>
          <p:cNvPicPr>
            <a:picLocks noChangeAspect="1"/>
          </p:cNvPicPr>
          <p:nvPr/>
        </p:nvPicPr>
        <p:blipFill>
          <a:blip r:embed="rId2"/>
          <a:stretch>
            <a:fillRect/>
          </a:stretch>
        </p:blipFill>
        <p:spPr>
          <a:xfrm>
            <a:off x="0" y="0"/>
            <a:ext cx="9161859"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6"/>
                                        </p:tgtEl>
                                        <p:attrNameLst>
                                          <p:attrName>ppt_w</p:attrName>
                                        </p:attrNameLst>
                                      </p:cBhvr>
                                      <p:tavLst>
                                        <p:tav tm="0">
                                          <p:val>
                                            <p:strVal val="ppt_w"/>
                                          </p:val>
                                        </p:tav>
                                        <p:tav tm="100000">
                                          <p:val>
                                            <p:strVal val="4/3*ppt_w"/>
                                          </p:val>
                                        </p:tav>
                                      </p:tavLst>
                                    </p:anim>
                                    <p:anim calcmode="lin" valueType="num">
                                      <p:cBhvr>
                                        <p:cTn id="14" dur="3000"/>
                                        <p:tgtEl>
                                          <p:spTgt spid="6"/>
                                        </p:tgtEl>
                                        <p:attrNameLst>
                                          <p:attrName>ppt_h</p:attrName>
                                        </p:attrNameLst>
                                      </p:cBhvr>
                                      <p:tavLst>
                                        <p:tav tm="0">
                                          <p:val>
                                            <p:strVal val="ppt_h"/>
                                          </p:val>
                                        </p:tav>
                                        <p:tav tm="100000">
                                          <p:val>
                                            <p:strVal val="4/3*ppt_h"/>
                                          </p:val>
                                        </p:tav>
                                      </p:tavLst>
                                    </p:anim>
                                    <p:set>
                                      <p:cBhvr>
                                        <p:cTn id="15" dur="1" fill="hold">
                                          <p:stCondLst>
                                            <p:cond delay="2999"/>
                                          </p:stCondLst>
                                        </p:cTn>
                                        <p:tgtEl>
                                          <p:spTgt spid="6"/>
                                        </p:tgtEl>
                                        <p:attrNameLst>
                                          <p:attrName>style.visibility</p:attrName>
                                        </p:attrNameLst>
                                      </p:cBhvr>
                                      <p:to>
                                        <p:strVal val="hidden"/>
                                      </p:to>
                                    </p:set>
                                  </p:childTnLst>
                                </p:cTn>
                              </p:par>
                              <p:par>
                                <p:cTn id="16" presetID="20" presetClass="exit" presetSubtype="0" fill="hold" grpId="1" nodeType="withEffect">
                                  <p:stCondLst>
                                    <p:cond delay="0"/>
                                  </p:stCondLst>
                                  <p:childTnLst>
                                    <p:animEffect transition="out" filter="wedge">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diamond(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xtremos-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extremos-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3).jpg"/>
          <p:cNvPicPr>
            <a:picLocks noChangeAspect="1"/>
          </p:cNvPicPr>
          <p:nvPr/>
        </p:nvPicPr>
        <p:blipFill>
          <a:blip r:embed="rId2"/>
          <a:stretch>
            <a:fillRect/>
          </a:stretch>
        </p:blipFill>
        <p:spPr>
          <a:xfrm>
            <a:off x="0" y="0"/>
            <a:ext cx="9152930" cy="6858000"/>
          </a:xfrm>
          <a:prstGeom prst="rect">
            <a:avLst/>
          </a:prstGeom>
        </p:spPr>
      </p:pic>
      <p:sp>
        <p:nvSpPr>
          <p:cNvPr id="6" name="5 Rectángulo"/>
          <p:cNvSpPr/>
          <p:nvPr/>
        </p:nvSpPr>
        <p:spPr>
          <a:xfrm>
            <a:off x="0" y="0"/>
            <a:ext cx="9144000" cy="6858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3).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2/3*#ppt_w"/>
                                          </p:val>
                                        </p:tav>
                                        <p:tav tm="100000">
                                          <p:val>
                                            <p:strVal val="#ppt_w"/>
                                          </p:val>
                                        </p:tav>
                                      </p:tavLst>
                                    </p:anim>
                                    <p:anim calcmode="lin" valueType="num">
                                      <p:cBhvr>
                                        <p:cTn id="16" dur="3000" fill="hold"/>
                                        <p:tgtEl>
                                          <p:spTgt spid="7"/>
                                        </p:tgtEl>
                                        <p:attrNameLst>
                                          <p:attrName>ppt_h</p:attrName>
                                        </p:attrNameLst>
                                      </p:cBhvr>
                                      <p:tavLst>
                                        <p:tav tm="0">
                                          <p:val>
                                            <p:strVal val="2/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3000"/>
                                        <p:tgtEl>
                                          <p:spTgt spid="7"/>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out)">
                                      <p:cBhvr>
                                        <p:cTn id="22" dur="3000"/>
                                        <p:tgtEl>
                                          <p:spTgt spid="6"/>
                                        </p:tgtEl>
                                      </p:cBhvr>
                                    </p:animEffect>
                                  </p:childTnLst>
                                </p:cTn>
                              </p:par>
                              <p:par>
                                <p:cTn id="23" presetID="6"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ircle(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imnasia-artistica-4.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gimnasia-artistica-4.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2/3*#ppt_w"/>
                                          </p:val>
                                        </p:tav>
                                        <p:tav tm="100000">
                                          <p:val>
                                            <p:strVal val="#ppt_w"/>
                                          </p:val>
                                        </p:tav>
                                      </p:tavLst>
                                    </p:anim>
                                    <p:anim calcmode="lin" valueType="num">
                                      <p:cBhvr>
                                        <p:cTn id="16" dur="3000" fill="hold"/>
                                        <p:tgtEl>
                                          <p:spTgt spid="6"/>
                                        </p:tgtEl>
                                        <p:attrNameLst>
                                          <p:attrName>ppt_h</p:attrName>
                                        </p:attrNameLst>
                                      </p:cBhvr>
                                      <p:tavLst>
                                        <p:tav tm="0">
                                          <p:val>
                                            <p:strVal val="2/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5).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out)">
                                      <p:cBhvr>
                                        <p:cTn id="19" dur="3000"/>
                                        <p:tgtEl>
                                          <p:spTgt spid="7"/>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out)">
                                      <p:cBhvr>
                                        <p:cTn id="22" dur="4000"/>
                                        <p:tgtEl>
                                          <p:spTgt spid="6"/>
                                        </p:tgtEl>
                                      </p:cBhvr>
                                    </p:animEffect>
                                  </p:childTnLst>
                                </p:cTn>
                              </p:par>
                              <p:par>
                                <p:cTn id="23" presetID="4"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RMULA.jpg"/>
          <p:cNvPicPr>
            <a:picLocks noChangeAspect="1"/>
          </p:cNvPicPr>
          <p:nvPr/>
        </p:nvPicPr>
        <p:blipFill>
          <a:blip r:embed="rId2"/>
          <a:stretch>
            <a:fillRect/>
          </a:stretch>
        </p:blipFill>
        <p:spPr>
          <a:xfrm>
            <a:off x="0" y="15596"/>
            <a:ext cx="9144000" cy="6826807"/>
          </a:xfrm>
          <a:prstGeom prst="rect">
            <a:avLst/>
          </a:prstGeom>
        </p:spPr>
      </p:pic>
      <p:sp>
        <p:nvSpPr>
          <p:cNvPr id="5" name="4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ORMUL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2/3*#ppt_w"/>
                                          </p:val>
                                        </p:tav>
                                        <p:tav tm="100000">
                                          <p:val>
                                            <p:strVal val="#ppt_w"/>
                                          </p:val>
                                        </p:tav>
                                      </p:tavLst>
                                    </p:anim>
                                    <p:anim calcmode="lin" valueType="num">
                                      <p:cBhvr>
                                        <p:cTn id="16" dur="3000" fill="hold"/>
                                        <p:tgtEl>
                                          <p:spTgt spid="6"/>
                                        </p:tgtEl>
                                        <p:attrNameLst>
                                          <p:attrName>ppt_h</p:attrName>
                                        </p:attrNameLst>
                                      </p:cBhvr>
                                      <p:tavLst>
                                        <p:tav tm="0">
                                          <p:val>
                                            <p:strVal val="2/3*#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3000"/>
                                        <p:tgtEl>
                                          <p:spTgt spid="6"/>
                                        </p:tgtEl>
                                      </p:cBhvr>
                                    </p:animEffect>
                                  </p:childTnLst>
                                </p:cTn>
                              </p:par>
                              <p:par>
                                <p:cTn id="20" presetID="13" presetClass="entr" presetSubtype="16"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6).jpg"/>
          <p:cNvPicPr>
            <a:picLocks noChangeAspect="1"/>
          </p:cNvPicPr>
          <p:nvPr/>
        </p:nvPicPr>
        <p:blipFill>
          <a:blip r:embed="rId2"/>
          <a:stretch>
            <a:fillRect/>
          </a:stretch>
        </p:blipFill>
        <p:spPr>
          <a:xfrm>
            <a:off x="0" y="16662"/>
            <a:ext cx="9144000" cy="6824676"/>
          </a:xfrm>
          <a:prstGeom prst="rect">
            <a:avLst/>
          </a:prstGeom>
        </p:spPr>
      </p:pic>
      <p:sp>
        <p:nvSpPr>
          <p:cNvPr id="6" name="5 Rectángulo"/>
          <p:cNvSpPr/>
          <p:nvPr/>
        </p:nvSpPr>
        <p:spPr>
          <a:xfrm>
            <a:off x="0" y="0"/>
            <a:ext cx="9144000" cy="6858000"/>
          </a:xfrm>
          <a:prstGeom prst="rect">
            <a:avLst/>
          </a:prstGeom>
          <a:solidFill>
            <a:srgbClr val="007A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2/3*#ppt_w"/>
                                          </p:val>
                                        </p:tav>
                                        <p:tav tm="100000">
                                          <p:val>
                                            <p:strVal val="#ppt_w"/>
                                          </p:val>
                                        </p:tav>
                                      </p:tavLst>
                                    </p:anim>
                                    <p:anim calcmode="lin" valueType="num">
                                      <p:cBhvr>
                                        <p:cTn id="16" dur="3000" fill="hold"/>
                                        <p:tgtEl>
                                          <p:spTgt spid="7"/>
                                        </p:tgtEl>
                                        <p:attrNameLst>
                                          <p:attrName>ppt_h</p:attrName>
                                        </p:attrNameLst>
                                      </p:cBhvr>
                                      <p:tavLst>
                                        <p:tav tm="0">
                                          <p:val>
                                            <p:strVal val="2/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out)">
                                      <p:cBhvr>
                                        <p:cTn id="19" dur="3000"/>
                                        <p:tgtEl>
                                          <p:spTgt spid="7"/>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edge">
                                      <p:cBhvr>
                                        <p:cTn id="22" dur="3000"/>
                                        <p:tgtEl>
                                          <p:spTgt spid="6"/>
                                        </p:tgtEl>
                                      </p:cBhvr>
                                    </p:animEffect>
                                  </p:childTnLst>
                                </p:cTn>
                              </p:par>
                              <p:par>
                                <p:cTn id="23" presetID="4"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imnasia-artistica-5.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CC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gimnasia-artistica-5.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2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3000"/>
                                        <p:tgtEl>
                                          <p:spTgt spid="6"/>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out)">
                                      <p:cBhvr>
                                        <p:cTn id="22" dur="2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7).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2/3*#ppt_w"/>
                                          </p:val>
                                        </p:tav>
                                        <p:tav tm="100000">
                                          <p:val>
                                            <p:strVal val="#ppt_w"/>
                                          </p:val>
                                        </p:tav>
                                      </p:tavLst>
                                    </p:anim>
                                    <p:anim calcmode="lin" valueType="num">
                                      <p:cBhvr>
                                        <p:cTn id="16" dur="3000" fill="hold"/>
                                        <p:tgtEl>
                                          <p:spTgt spid="7"/>
                                        </p:tgtEl>
                                        <p:attrNameLst>
                                          <p:attrName>ppt_h</p:attrName>
                                        </p:attrNameLst>
                                      </p:cBhvr>
                                      <p:tavLst>
                                        <p:tav tm="0">
                                          <p:val>
                                            <p:strVal val="2/3*#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in)">
                                      <p:cBhvr>
                                        <p:cTn id="19" dur="3000"/>
                                        <p:tgtEl>
                                          <p:spTgt spid="7"/>
                                        </p:tgtEl>
                                      </p:cBhvr>
                                    </p:animEffect>
                                  </p:childTnLst>
                                </p:cTn>
                              </p:par>
                              <p:par>
                                <p:cTn id="20" presetID="8"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3000"/>
                                        <p:tgtEl>
                                          <p:spTgt spid="6"/>
                                        </p:tgtEl>
                                      </p:cBhvr>
                                    </p:animEffect>
                                  </p:childTnLst>
                                </p:cTn>
                              </p:par>
                              <p:par>
                                <p:cTn id="23" presetID="8"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diamond(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OPR8886.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GOPR888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2/3*#ppt_w"/>
                                          </p:val>
                                        </p:tav>
                                        <p:tav tm="100000">
                                          <p:val>
                                            <p:strVal val="#ppt_w"/>
                                          </p:val>
                                        </p:tav>
                                      </p:tavLst>
                                    </p:anim>
                                    <p:anim calcmode="lin" valueType="num">
                                      <p:cBhvr>
                                        <p:cTn id="16" dur="3000" fill="hold"/>
                                        <p:tgtEl>
                                          <p:spTgt spid="7"/>
                                        </p:tgtEl>
                                        <p:attrNameLst>
                                          <p:attrName>ppt_h</p:attrName>
                                        </p:attrNameLst>
                                      </p:cBhvr>
                                      <p:tavLst>
                                        <p:tav tm="0">
                                          <p:val>
                                            <p:strVal val="2/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out)">
                                      <p:cBhvr>
                                        <p:cTn id="19" dur="3000"/>
                                        <p:tgtEl>
                                          <p:spTgt spid="7"/>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out)">
                                      <p:cBhvr>
                                        <p:cTn id="22" dur="3000"/>
                                        <p:tgtEl>
                                          <p:spTgt spid="6"/>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q-wallpapers_ru_sport_33279_1280x102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hq-wallpapers_ru_sport_33279_1280x102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2/3*#ppt_w"/>
                                          </p:val>
                                        </p:tav>
                                        <p:tav tm="100000">
                                          <p:val>
                                            <p:strVal val="#ppt_w"/>
                                          </p:val>
                                        </p:tav>
                                      </p:tavLst>
                                    </p:anim>
                                    <p:anim calcmode="lin" valueType="num">
                                      <p:cBhvr>
                                        <p:cTn id="16" dur="3000" fill="hold"/>
                                        <p:tgtEl>
                                          <p:spTgt spid="6"/>
                                        </p:tgtEl>
                                        <p:attrNameLst>
                                          <p:attrName>ppt_h</p:attrName>
                                        </p:attrNameLst>
                                      </p:cBhvr>
                                      <p:tavLst>
                                        <p:tav tm="0">
                                          <p:val>
                                            <p:strVal val="2/3*#ppt_h"/>
                                          </p:val>
                                        </p:tav>
                                        <p:tav tm="100000">
                                          <p:val>
                                            <p:strVal val="#ppt_h"/>
                                          </p:val>
                                        </p:tav>
                                      </p:tavLst>
                                    </p:anim>
                                  </p:childTnLst>
                                </p:cTn>
                              </p:par>
                              <p:par>
                                <p:cTn id="17" presetID="2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3000"/>
                                        <p:tgtEl>
                                          <p:spTgt spid="6"/>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magen1.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2/3*#ppt_w"/>
                                          </p:val>
                                        </p:tav>
                                        <p:tav tm="100000">
                                          <p:val>
                                            <p:strVal val="#ppt_w"/>
                                          </p:val>
                                        </p:tav>
                                      </p:tavLst>
                                    </p:anim>
                                    <p:anim calcmode="lin" valueType="num">
                                      <p:cBhvr>
                                        <p:cTn id="12" dur="2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strVal val="4/3*#ppt_w"/>
                                          </p:val>
                                        </p:tav>
                                        <p:tav tm="100000">
                                          <p:val>
                                            <p:strVal val="#ppt_w"/>
                                          </p:val>
                                        </p:tav>
                                      </p:tavLst>
                                    </p:anim>
                                    <p:anim calcmode="lin" valueType="num">
                                      <p:cBhvr>
                                        <p:cTn id="16" dur="2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21" presetClass="entr" presetSubtype="4"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4)">
                                      <p:cBhvr>
                                        <p:cTn id="22" dur="2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8).jpg"/>
          <p:cNvPicPr>
            <a:picLocks noChangeAspect="1"/>
          </p:cNvPicPr>
          <p:nvPr/>
        </p:nvPicPr>
        <p:blipFill>
          <a:blip r:embed="rId2"/>
          <a:stretch>
            <a:fillRect/>
          </a:stretch>
        </p:blipFill>
        <p:spPr>
          <a:xfrm>
            <a:off x="0" y="0"/>
            <a:ext cx="9152931" cy="6858000"/>
          </a:xfrm>
          <a:prstGeom prst="rect">
            <a:avLst/>
          </a:prstGeom>
        </p:spPr>
      </p:pic>
      <p:sp>
        <p:nvSpPr>
          <p:cNvPr id="6" name="5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8).jpg"/>
          <p:cNvPicPr>
            <a:picLocks noChangeAspect="1"/>
          </p:cNvPicPr>
          <p:nvPr/>
        </p:nvPicPr>
        <p:blipFill>
          <a:blip r:embed="rId2"/>
          <a:stretch>
            <a:fillRect/>
          </a:stretch>
        </p:blipFill>
        <p:spPr>
          <a:xfrm>
            <a:off x="-8931" y="0"/>
            <a:ext cx="9152931"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2/3*#ppt_w"/>
                                          </p:val>
                                        </p:tav>
                                        <p:tav tm="100000">
                                          <p:val>
                                            <p:strVal val="#ppt_w"/>
                                          </p:val>
                                        </p:tav>
                                      </p:tavLst>
                                    </p:anim>
                                    <p:anim calcmode="lin" valueType="num">
                                      <p:cBhvr>
                                        <p:cTn id="8" dur="2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strVal val="2/3*#ppt_w"/>
                                          </p:val>
                                        </p:tav>
                                        <p:tav tm="100000">
                                          <p:val>
                                            <p:strVal val="#ppt_w"/>
                                          </p:val>
                                        </p:tav>
                                      </p:tavLst>
                                    </p:anim>
                                    <p:anim calcmode="lin" valueType="num">
                                      <p:cBhvr>
                                        <p:cTn id="12" dur="2000" fill="hold"/>
                                        <p:tgtEl>
                                          <p:spTgt spid="6"/>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strVal val="2/3*#ppt_w"/>
                                          </p:val>
                                        </p:tav>
                                        <p:tav tm="100000">
                                          <p:val>
                                            <p:strVal val="#ppt_w"/>
                                          </p:val>
                                        </p:tav>
                                      </p:tavLst>
                                    </p:anim>
                                    <p:anim calcmode="lin" valueType="num">
                                      <p:cBhvr>
                                        <p:cTn id="16" dur="2000" fill="hold"/>
                                        <p:tgtEl>
                                          <p:spTgt spid="7"/>
                                        </p:tgtEl>
                                        <p:attrNameLst>
                                          <p:attrName>ppt_h</p:attrName>
                                        </p:attrNameLst>
                                      </p:cBhvr>
                                      <p:tavLst>
                                        <p:tav tm="0">
                                          <p:val>
                                            <p:strVal val="2/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out)">
                                      <p:cBhvr>
                                        <p:cTn id="19" dur="2000"/>
                                        <p:tgtEl>
                                          <p:spTgt spid="7"/>
                                        </p:tgtEl>
                                      </p:cBhvr>
                                    </p:animEffect>
                                  </p:childTnLst>
                                </p:cTn>
                              </p:par>
                              <p:par>
                                <p:cTn id="20" presetID="13"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2000"/>
                                        <p:tgtEl>
                                          <p:spTgt spid="6"/>
                                        </p:tgtEl>
                                      </p:cBhvr>
                                    </p:animEffect>
                                  </p:childTnLst>
                                </p:cTn>
                              </p:par>
                              <p:par>
                                <p:cTn id="23" presetID="8"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diamond(out)">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gs.jpg"/>
          <p:cNvPicPr>
            <a:picLocks noChangeAspect="1"/>
          </p:cNvPicPr>
          <p:nvPr/>
        </p:nvPicPr>
        <p:blipFill>
          <a:blip r:embed="rId2"/>
          <a:stretch>
            <a:fillRect/>
          </a:stretch>
        </p:blipFill>
        <p:spPr>
          <a:xfrm>
            <a:off x="0" y="13368"/>
            <a:ext cx="9144000" cy="6844632"/>
          </a:xfrm>
          <a:prstGeom prst="rect">
            <a:avLst/>
          </a:prstGeom>
        </p:spPr>
      </p:pic>
      <p:sp>
        <p:nvSpPr>
          <p:cNvPr id="5" name="4 Rectángulo"/>
          <p:cNvSpPr/>
          <p:nvPr/>
        </p:nvSpPr>
        <p:spPr>
          <a:xfrm>
            <a:off x="0" y="0"/>
            <a:ext cx="9144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magen1g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2/3*#ppt_w"/>
                                          </p:val>
                                        </p:tav>
                                        <p:tav tm="100000">
                                          <p:val>
                                            <p:strVal val="#ppt_w"/>
                                          </p:val>
                                        </p:tav>
                                      </p:tavLst>
                                    </p:anim>
                                    <p:anim calcmode="lin" valueType="num">
                                      <p:cBhvr>
                                        <p:cTn id="16" dur="3000" fill="hold"/>
                                        <p:tgtEl>
                                          <p:spTgt spid="6"/>
                                        </p:tgtEl>
                                        <p:attrNameLst>
                                          <p:attrName>ppt_h</p:attrName>
                                        </p:attrNameLst>
                                      </p:cBhvr>
                                      <p:tavLst>
                                        <p:tav tm="0">
                                          <p:val>
                                            <p:strVal val="2/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out)">
                                      <p:cBhvr>
                                        <p:cTn id="19" dur="3000"/>
                                        <p:tgtEl>
                                          <p:spTgt spid="6"/>
                                        </p:tgtEl>
                                      </p:cBhvr>
                                    </p:animEffect>
                                  </p:childTnLst>
                                </p:cTn>
                              </p:par>
                              <p:par>
                                <p:cTn id="20" presetID="13"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3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9).jpg"/>
          <p:cNvPicPr>
            <a:picLocks noChangeAspect="1"/>
          </p:cNvPicPr>
          <p:nvPr/>
        </p:nvPicPr>
        <p:blipFill>
          <a:blip r:embed="rId2"/>
          <a:stretch>
            <a:fillRect/>
          </a:stretch>
        </p:blipFill>
        <p:spPr>
          <a:xfrm>
            <a:off x="-1" y="0"/>
            <a:ext cx="9179719" cy="6858000"/>
          </a:xfrm>
          <a:prstGeom prst="rect">
            <a:avLst/>
          </a:prstGeom>
        </p:spPr>
      </p:pic>
      <p:sp>
        <p:nvSpPr>
          <p:cNvPr id="6" name="5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9).jpg"/>
          <p:cNvPicPr>
            <a:picLocks noChangeAspect="1"/>
          </p:cNvPicPr>
          <p:nvPr/>
        </p:nvPicPr>
        <p:blipFill>
          <a:blip r:embed="rId2"/>
          <a:stretch>
            <a:fillRect/>
          </a:stretch>
        </p:blipFill>
        <p:spPr>
          <a:xfrm>
            <a:off x="-35719" y="0"/>
            <a:ext cx="9179719"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3"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3000"/>
                                        <p:tgtEl>
                                          <p:spTgt spid="7"/>
                                        </p:tgtEl>
                                      </p:cBhvr>
                                    </p:animEffect>
                                  </p:childTnLst>
                                </p:cTn>
                              </p:par>
                              <p:par>
                                <p:cTn id="20" presetID="3" presetClass="entr" presetSubtype="5"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par>
                                <p:cTn id="23" presetID="1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in)">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10).jpg"/>
          <p:cNvPicPr>
            <a:picLocks noChangeAspect="1"/>
          </p:cNvPicPr>
          <p:nvPr/>
        </p:nvPicPr>
        <p:blipFill>
          <a:blip r:embed="rId2"/>
          <a:stretch>
            <a:fillRect/>
          </a:stretch>
        </p:blipFill>
        <p:spPr>
          <a:xfrm>
            <a:off x="-1" y="0"/>
            <a:ext cx="9179719" cy="6858000"/>
          </a:xfrm>
          <a:prstGeom prst="rect">
            <a:avLst/>
          </a:prstGeom>
        </p:spPr>
      </p:pic>
      <p:sp>
        <p:nvSpPr>
          <p:cNvPr id="6" name="5 Rectángulo"/>
          <p:cNvSpPr/>
          <p:nvPr/>
        </p:nvSpPr>
        <p:spPr>
          <a:xfrm>
            <a:off x="0" y="0"/>
            <a:ext cx="9144000" cy="6858000"/>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10).jp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6"/>
                                        </p:tgtEl>
                                        <p:attrNameLst>
                                          <p:attrName>ppt_w</p:attrName>
                                        </p:attrNameLst>
                                      </p:cBhvr>
                                      <p:tavLst>
                                        <p:tav tm="0">
                                          <p:val>
                                            <p:strVal val="ppt_w"/>
                                          </p:val>
                                        </p:tav>
                                        <p:tav tm="100000">
                                          <p:val>
                                            <p:fltVal val="0"/>
                                          </p:val>
                                        </p:tav>
                                      </p:tavLst>
                                    </p:anim>
                                    <p:anim calcmode="lin" valueType="num">
                                      <p:cBhvr>
                                        <p:cTn id="14" dur="3000"/>
                                        <p:tgtEl>
                                          <p:spTgt spid="6"/>
                                        </p:tgtEl>
                                        <p:attrNameLst>
                                          <p:attrName>ppt_h</p:attrName>
                                        </p:attrNameLst>
                                      </p:cBhvr>
                                      <p:tavLst>
                                        <p:tav tm="0">
                                          <p:val>
                                            <p:strVal val="ppt_h"/>
                                          </p:val>
                                        </p:tav>
                                        <p:tav tm="100000">
                                          <p:val>
                                            <p:strVal val="ppt_h"/>
                                          </p:val>
                                        </p:tav>
                                      </p:tavLst>
                                    </p:anim>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in)">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1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1(1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8"/>
                                        </p:tgtEl>
                                        <p:attrNameLst>
                                          <p:attrName>ppt_w</p:attrName>
                                        </p:attrNameLst>
                                      </p:cBhvr>
                                      <p:tavLst>
                                        <p:tav tm="0">
                                          <p:val>
                                            <p:strVal val="ppt_w"/>
                                          </p:val>
                                        </p:tav>
                                        <p:tav tm="100000">
                                          <p:val>
                                            <p:strVal val="2/3*ppt_w"/>
                                          </p:val>
                                        </p:tav>
                                      </p:tavLst>
                                    </p:anim>
                                    <p:anim calcmode="lin" valueType="num">
                                      <p:cBhvr>
                                        <p:cTn id="7" dur="3000"/>
                                        <p:tgtEl>
                                          <p:spTgt spid="8"/>
                                        </p:tgtEl>
                                        <p:attrNameLst>
                                          <p:attrName>ppt_h</p:attrName>
                                        </p:attrNameLst>
                                      </p:cBhvr>
                                      <p:tavLst>
                                        <p:tav tm="0">
                                          <p:val>
                                            <p:strVal val="ppt_h"/>
                                          </p:val>
                                        </p:tav>
                                        <p:tav tm="100000">
                                          <p:val>
                                            <p:strVal val="2/3*ppt_h"/>
                                          </p:val>
                                        </p:tav>
                                      </p:tavLst>
                                    </p:anim>
                                    <p:set>
                                      <p:cBhvr>
                                        <p:cTn id="8" dur="1" fill="hold">
                                          <p:stCondLst>
                                            <p:cond delay="2999"/>
                                          </p:stCondLst>
                                        </p:cTn>
                                        <p:tgtEl>
                                          <p:spTgt spid="8"/>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7"/>
                                        </p:tgtEl>
                                        <p:attrNameLst>
                                          <p:attrName>ppt_w</p:attrName>
                                        </p:attrNameLst>
                                      </p:cBhvr>
                                      <p:tavLst>
                                        <p:tav tm="0">
                                          <p:val>
                                            <p:strVal val="ppt_w"/>
                                          </p:val>
                                        </p:tav>
                                        <p:tav tm="100000">
                                          <p:val>
                                            <p:fltVal val="0"/>
                                          </p:val>
                                        </p:tav>
                                      </p:tavLst>
                                    </p:anim>
                                    <p:anim calcmode="lin" valueType="num">
                                      <p:cBhvr>
                                        <p:cTn id="14" dur="3000"/>
                                        <p:tgtEl>
                                          <p:spTgt spid="7"/>
                                        </p:tgtEl>
                                        <p:attrNameLst>
                                          <p:attrName>ppt_h</p:attrName>
                                        </p:attrNameLst>
                                      </p:cBhvr>
                                      <p:tavLst>
                                        <p:tav tm="0">
                                          <p:val>
                                            <p:strVal val="ppt_h"/>
                                          </p:val>
                                        </p:tav>
                                        <p:tav tm="100000">
                                          <p:val>
                                            <p:strVal val="ppt_h"/>
                                          </p:val>
                                        </p:tav>
                                      </p:tavLst>
                                    </p:anim>
                                    <p:set>
                                      <p:cBhvr>
                                        <p:cTn id="15" dur="1" fill="hold">
                                          <p:stCondLst>
                                            <p:cond delay="2999"/>
                                          </p:stCondLst>
                                        </p:cTn>
                                        <p:tgtEl>
                                          <p:spTgt spid="7"/>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9.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144000" cy="6858000"/>
          </a:xfrm>
          <a:prstGeom prst="rect">
            <a:avLst/>
          </a:pr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magen9.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2/3*#ppt_w"/>
                                          </p:val>
                                        </p:tav>
                                        <p:tav tm="100000">
                                          <p:val>
                                            <p:strVal val="#ppt_w"/>
                                          </p:val>
                                        </p:tav>
                                      </p:tavLst>
                                    </p:anim>
                                    <p:anim calcmode="lin" valueType="num">
                                      <p:cBhvr>
                                        <p:cTn id="16" dur="3000" fill="hold"/>
                                        <p:tgtEl>
                                          <p:spTgt spid="7"/>
                                        </p:tgtEl>
                                        <p:attrNameLst>
                                          <p:attrName>ppt_h</p:attrName>
                                        </p:attrNameLst>
                                      </p:cBhvr>
                                      <p:tavLst>
                                        <p:tav tm="0">
                                          <p:val>
                                            <p:strVal val="2/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out)">
                                      <p:cBhvr>
                                        <p:cTn id="19" dur="3000"/>
                                        <p:tgtEl>
                                          <p:spTgt spid="7"/>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ox(in)">
                                      <p:cBhvr>
                                        <p:cTn id="22" dur="3000"/>
                                        <p:tgtEl>
                                          <p:spTgt spid="6"/>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14).jpg"/>
          <p:cNvPicPr>
            <a:picLocks noChangeAspect="1"/>
          </p:cNvPicPr>
          <p:nvPr/>
        </p:nvPicPr>
        <p:blipFill>
          <a:blip r:embed="rId2"/>
          <a:stretch>
            <a:fillRect/>
          </a:stretch>
        </p:blipFill>
        <p:spPr>
          <a:xfrm>
            <a:off x="0" y="3345"/>
            <a:ext cx="9144000" cy="6851309"/>
          </a:xfrm>
          <a:prstGeom prst="rect">
            <a:avLst/>
          </a:prstGeom>
        </p:spPr>
      </p:pic>
      <p:sp>
        <p:nvSpPr>
          <p:cNvPr id="6" name="5 Rectángulo"/>
          <p:cNvSpPr/>
          <p:nvPr/>
        </p:nvSpPr>
        <p:spPr>
          <a:xfrm>
            <a:off x="0" y="0"/>
            <a:ext cx="91440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14).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6"/>
                                        </p:tgtEl>
                                        <p:attrNameLst>
                                          <p:attrName>ppt_w</p:attrName>
                                        </p:attrNameLst>
                                      </p:cBhvr>
                                      <p:tavLst>
                                        <p:tav tm="0">
                                          <p:val>
                                            <p:strVal val="ppt_w"/>
                                          </p:val>
                                        </p:tav>
                                        <p:tav tm="100000">
                                          <p:val>
                                            <p:fltVal val="0"/>
                                          </p:val>
                                        </p:tav>
                                      </p:tavLst>
                                    </p:anim>
                                    <p:anim calcmode="lin" valueType="num">
                                      <p:cBhvr>
                                        <p:cTn id="14" dur="3000"/>
                                        <p:tgtEl>
                                          <p:spTgt spid="6"/>
                                        </p:tgtEl>
                                        <p:attrNameLst>
                                          <p:attrName>ppt_h</p:attrName>
                                        </p:attrNameLst>
                                      </p:cBhvr>
                                      <p:tavLst>
                                        <p:tav tm="0">
                                          <p:val>
                                            <p:strVal val="ppt_h"/>
                                          </p:val>
                                        </p:tav>
                                        <p:tav tm="100000">
                                          <p:val>
                                            <p:strVal val="ppt_h"/>
                                          </p:val>
                                        </p:tav>
                                      </p:tavLst>
                                    </p:anim>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Tortazos-del-boxeo-1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13DF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Tortazos-del-boxeo-1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strVal val="2/3*#ppt_w"/>
                                          </p:val>
                                        </p:tav>
                                        <p:tav tm="100000">
                                          <p:val>
                                            <p:strVal val="#ppt_w"/>
                                          </p:val>
                                        </p:tav>
                                      </p:tavLst>
                                    </p:anim>
                                    <p:anim calcmode="lin" valueType="num">
                                      <p:cBhvr>
                                        <p:cTn id="8" dur="2000" fill="hold"/>
                                        <p:tgtEl>
                                          <p:spTgt spid="6"/>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2/3*#ppt_w"/>
                                          </p:val>
                                        </p:tav>
                                        <p:tav tm="100000">
                                          <p:val>
                                            <p:strVal val="#ppt_w"/>
                                          </p:val>
                                        </p:tav>
                                      </p:tavLst>
                                    </p:anim>
                                    <p:anim calcmode="lin" valueType="num">
                                      <p:cBhvr>
                                        <p:cTn id="12" dur="2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strVal val="2/3*#ppt_w"/>
                                          </p:val>
                                        </p:tav>
                                        <p:tav tm="100000">
                                          <p:val>
                                            <p:strVal val="#ppt_w"/>
                                          </p:val>
                                        </p:tav>
                                      </p:tavLst>
                                    </p:anim>
                                    <p:anim calcmode="lin" valueType="num">
                                      <p:cBhvr>
                                        <p:cTn id="16" dur="2000" fill="hold"/>
                                        <p:tgtEl>
                                          <p:spTgt spid="7"/>
                                        </p:tgtEl>
                                        <p:attrNameLst>
                                          <p:attrName>ppt_h</p:attrName>
                                        </p:attrNameLst>
                                      </p:cBhvr>
                                      <p:tavLst>
                                        <p:tav tm="0">
                                          <p:val>
                                            <p:strVal val="2/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out)">
                                      <p:cBhvr>
                                        <p:cTn id="19" dur="2000"/>
                                        <p:tgtEl>
                                          <p:spTgt spid="7"/>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2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7806"/>
            <a:ext cx="9144000" cy="6842388"/>
          </a:xfrm>
          <a:prstGeom prst="rect">
            <a:avLst/>
          </a:prstGeom>
        </p:spPr>
      </p:pic>
      <p:sp>
        <p:nvSpPr>
          <p:cNvPr id="6" name="5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magen15.jpg"/>
          <p:cNvPicPr>
            <a:picLocks noChangeAspect="1"/>
          </p:cNvPicPr>
          <p:nvPr/>
        </p:nvPicPr>
        <p:blipFill>
          <a:blip r:embed="rId2"/>
          <a:stretch>
            <a:fillRect/>
          </a:stretch>
        </p:blipFill>
        <p:spPr>
          <a:xfrm>
            <a:off x="0" y="0"/>
            <a:ext cx="9144000" cy="6842388"/>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6"/>
                                        </p:tgtEl>
                                        <p:attrNameLst>
                                          <p:attrName>ppt_w</p:attrName>
                                        </p:attrNameLst>
                                      </p:cBhvr>
                                      <p:tavLst>
                                        <p:tav tm="0">
                                          <p:val>
                                            <p:strVal val="ppt_w"/>
                                          </p:val>
                                        </p:tav>
                                        <p:tav tm="100000">
                                          <p:val>
                                            <p:fltVal val="0"/>
                                          </p:val>
                                        </p:tav>
                                      </p:tavLst>
                                    </p:anim>
                                    <p:anim calcmode="lin" valueType="num">
                                      <p:cBhvr>
                                        <p:cTn id="14" dur="3000"/>
                                        <p:tgtEl>
                                          <p:spTgt spid="6"/>
                                        </p:tgtEl>
                                        <p:attrNameLst>
                                          <p:attrName>ppt_h</p:attrName>
                                        </p:attrNameLst>
                                      </p:cBhvr>
                                      <p:tavLst>
                                        <p:tav tm="0">
                                          <p:val>
                                            <p:strVal val="ppt_h"/>
                                          </p:val>
                                        </p:tav>
                                        <p:tav tm="100000">
                                          <p:val>
                                            <p:strVal val="ppt_h"/>
                                          </p:val>
                                        </p:tav>
                                      </p:tavLst>
                                    </p:anim>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je.jpg"/>
          <p:cNvPicPr>
            <a:picLocks noChangeAspect="1"/>
          </p:cNvPicPr>
          <p:nvPr/>
        </p:nvPicPr>
        <p:blipFill>
          <a:blip r:embed="rId2"/>
          <a:stretch>
            <a:fillRect/>
          </a:stretch>
        </p:blipFill>
        <p:spPr>
          <a:xfrm>
            <a:off x="0" y="3345"/>
            <a:ext cx="9144000" cy="6851309"/>
          </a:xfrm>
          <a:prstGeom prst="rect">
            <a:avLst/>
          </a:prstGeom>
        </p:spPr>
      </p:pic>
      <p:sp>
        <p:nvSpPr>
          <p:cNvPr id="7" name="6 Rectángulo"/>
          <p:cNvSpPr/>
          <p:nvPr/>
        </p:nvSpPr>
        <p:spPr>
          <a:xfrm>
            <a:off x="0" y="0"/>
            <a:ext cx="91440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je.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8"/>
                                        </p:tgtEl>
                                        <p:attrNameLst>
                                          <p:attrName>ppt_w</p:attrName>
                                        </p:attrNameLst>
                                      </p:cBhvr>
                                      <p:tavLst>
                                        <p:tav tm="0">
                                          <p:val>
                                            <p:strVal val="ppt_w"/>
                                          </p:val>
                                        </p:tav>
                                        <p:tav tm="100000">
                                          <p:val>
                                            <p:strVal val="2/3*ppt_w"/>
                                          </p:val>
                                        </p:tav>
                                      </p:tavLst>
                                    </p:anim>
                                    <p:anim calcmode="lin" valueType="num">
                                      <p:cBhvr>
                                        <p:cTn id="7" dur="3000"/>
                                        <p:tgtEl>
                                          <p:spTgt spid="8"/>
                                        </p:tgtEl>
                                        <p:attrNameLst>
                                          <p:attrName>ppt_h</p:attrName>
                                        </p:attrNameLst>
                                      </p:cBhvr>
                                      <p:tavLst>
                                        <p:tav tm="0">
                                          <p:val>
                                            <p:strVal val="ppt_h"/>
                                          </p:val>
                                        </p:tav>
                                        <p:tav tm="100000">
                                          <p:val>
                                            <p:strVal val="2/3*ppt_h"/>
                                          </p:val>
                                        </p:tav>
                                      </p:tavLst>
                                    </p:anim>
                                    <p:set>
                                      <p:cBhvr>
                                        <p:cTn id="8" dur="1" fill="hold">
                                          <p:stCondLst>
                                            <p:cond delay="2999"/>
                                          </p:stCondLst>
                                        </p:cTn>
                                        <p:tgtEl>
                                          <p:spTgt spid="8"/>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7"/>
                                        </p:tgtEl>
                                        <p:attrNameLst>
                                          <p:attrName>ppt_w</p:attrName>
                                        </p:attrNameLst>
                                      </p:cBhvr>
                                      <p:tavLst>
                                        <p:tav tm="0">
                                          <p:val>
                                            <p:strVal val="ppt_w"/>
                                          </p:val>
                                        </p:tav>
                                        <p:tav tm="100000">
                                          <p:val>
                                            <p:fltVal val="0"/>
                                          </p:val>
                                        </p:tav>
                                      </p:tavLst>
                                    </p:anim>
                                    <p:anim calcmode="lin" valueType="num">
                                      <p:cBhvr>
                                        <p:cTn id="14" dur="3000"/>
                                        <p:tgtEl>
                                          <p:spTgt spid="7"/>
                                        </p:tgtEl>
                                        <p:attrNameLst>
                                          <p:attrName>ppt_h</p:attrName>
                                        </p:attrNameLst>
                                      </p:cBhvr>
                                      <p:tavLst>
                                        <p:tav tm="0">
                                          <p:val>
                                            <p:strVal val="ppt_h"/>
                                          </p:val>
                                        </p:tav>
                                        <p:tav tm="100000">
                                          <p:val>
                                            <p:strVal val="ppt_h"/>
                                          </p:val>
                                        </p:tav>
                                      </p:tavLst>
                                    </p:anim>
                                    <p:set>
                                      <p:cBhvr>
                                        <p:cTn id="15" dur="1" fill="hold">
                                          <p:stCondLst>
                                            <p:cond delay="2999"/>
                                          </p:stCondLst>
                                        </p:cTn>
                                        <p:tgtEl>
                                          <p:spTgt spid="7"/>
                                        </p:tgtEl>
                                        <p:attrNameLst>
                                          <p:attrName>style.visibility</p:attrName>
                                        </p:attrNameLst>
                                      </p:cBhvr>
                                      <p:to>
                                        <p:strVal val="hidden"/>
                                      </p:to>
                                    </p:set>
                                  </p:childTnLst>
                                </p:cTn>
                              </p:par>
                              <p:par>
                                <p:cTn id="16" presetID="16" presetClass="exit" presetSubtype="21" fill="hold" grpId="1" nodeType="withEffect">
                                  <p:stCondLst>
                                    <p:cond delay="0"/>
                                  </p:stCondLst>
                                  <p:childTnLst>
                                    <p:animEffect transition="out" filter="barn(inVertical)">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2/3*#ppt_w"/>
                                          </p:val>
                                        </p:tav>
                                        <p:tav tm="100000">
                                          <p:val>
                                            <p:strVal val="#ppt_w"/>
                                          </p:val>
                                        </p:tav>
                                      </p:tavLst>
                                    </p:anim>
                                    <p:anim calcmode="lin" valueType="num">
                                      <p:cBhvr>
                                        <p:cTn id="22" dur="3000" fill="hold"/>
                                        <p:tgtEl>
                                          <p:spTgt spid="5"/>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diamond(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ssi.jpg"/>
          <p:cNvPicPr>
            <a:picLocks noChangeAspect="1"/>
          </p:cNvPicPr>
          <p:nvPr/>
        </p:nvPicPr>
        <p:blipFill>
          <a:blip r:embed="rId2"/>
          <a:stretch>
            <a:fillRect/>
          </a:stretch>
        </p:blipFill>
        <p:spPr>
          <a:xfrm>
            <a:off x="0" y="3345"/>
            <a:ext cx="9144000" cy="6851309"/>
          </a:xfrm>
          <a:prstGeom prst="rect">
            <a:avLst/>
          </a:prstGeom>
        </p:spPr>
      </p:pic>
      <p:sp>
        <p:nvSpPr>
          <p:cNvPr id="6" name="5 Rectángulo"/>
          <p:cNvSpPr/>
          <p:nvPr/>
        </p:nvSpPr>
        <p:spPr>
          <a:xfrm>
            <a:off x="0" y="0"/>
            <a:ext cx="9144000" cy="6858000"/>
          </a:xfrm>
          <a:prstGeom prst="rect">
            <a:avLst/>
          </a:prstGeom>
          <a:solidFill>
            <a:srgbClr val="82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essi.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23" presetClass="exit" presetSubtype="288" fill="hold" nodeType="withEffect">
                                  <p:stCondLst>
                                    <p:cond delay="0"/>
                                  </p:stCondLst>
                                  <p:childTnLst>
                                    <p:anim calcmode="lin" valueType="num">
                                      <p:cBhvr>
                                        <p:cTn id="10" dur="3000"/>
                                        <p:tgtEl>
                                          <p:spTgt spid="7"/>
                                        </p:tgtEl>
                                        <p:attrNameLst>
                                          <p:attrName>ppt_w</p:attrName>
                                        </p:attrNameLst>
                                      </p:cBhvr>
                                      <p:tavLst>
                                        <p:tav tm="0">
                                          <p:val>
                                            <p:strVal val="ppt_w"/>
                                          </p:val>
                                        </p:tav>
                                        <p:tav tm="100000">
                                          <p:val>
                                            <p:strVal val="2/3*ppt_w"/>
                                          </p:val>
                                        </p:tav>
                                      </p:tavLst>
                                    </p:anim>
                                    <p:anim calcmode="lin" valueType="num">
                                      <p:cBhvr>
                                        <p:cTn id="11" dur="3000"/>
                                        <p:tgtEl>
                                          <p:spTgt spid="7"/>
                                        </p:tgtEl>
                                        <p:attrNameLst>
                                          <p:attrName>ppt_h</p:attrName>
                                        </p:attrNameLst>
                                      </p:cBhvr>
                                      <p:tavLst>
                                        <p:tav tm="0">
                                          <p:val>
                                            <p:strVal val="ppt_h"/>
                                          </p:val>
                                        </p:tav>
                                        <p:tav tm="100000">
                                          <p:val>
                                            <p:strVal val="2/3*ppt_h"/>
                                          </p:val>
                                        </p:tav>
                                      </p:tavLst>
                                    </p:anim>
                                    <p:set>
                                      <p:cBhvr>
                                        <p:cTn id="12" dur="1" fill="hold">
                                          <p:stCondLst>
                                            <p:cond delay="2999"/>
                                          </p:stCondLst>
                                        </p:cTn>
                                        <p:tgtEl>
                                          <p:spTgt spid="7"/>
                                        </p:tgtEl>
                                        <p:attrNameLst>
                                          <p:attrName>style.visibility</p:attrName>
                                        </p:attrNameLst>
                                      </p:cBhvr>
                                      <p:to>
                                        <p:strVal val="hidden"/>
                                      </p:to>
                                    </p:set>
                                  </p:childTnLst>
                                </p:cTn>
                              </p:par>
                              <p:par>
                                <p:cTn id="13" presetID="23" presetClass="entr" presetSubtype="27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2/3*#ppt_w"/>
                                          </p:val>
                                        </p:tav>
                                        <p:tav tm="100000">
                                          <p:val>
                                            <p:strVal val="#ppt_w"/>
                                          </p:val>
                                        </p:tav>
                                      </p:tavLst>
                                    </p:anim>
                                    <p:anim calcmode="lin" valueType="num">
                                      <p:cBhvr>
                                        <p:cTn id="16" dur="3000" fill="hold"/>
                                        <p:tgtEl>
                                          <p:spTgt spid="4"/>
                                        </p:tgtEl>
                                        <p:attrNameLst>
                                          <p:attrName>ppt_h</p:attrName>
                                        </p:attrNameLst>
                                      </p:cBhvr>
                                      <p:tavLst>
                                        <p:tav tm="0">
                                          <p:val>
                                            <p:strVal val="2/3*#ppt_h"/>
                                          </p:val>
                                        </p:tav>
                                        <p:tav tm="100000">
                                          <p:val>
                                            <p:strVal val="#ppt_h"/>
                                          </p:val>
                                        </p:tav>
                                      </p:tavLst>
                                    </p:anim>
                                  </p:childTnLst>
                                </p:cTn>
                              </p:par>
                              <p:par>
                                <p:cTn id="17" presetID="4" presetClass="exit" presetSubtype="16" fill="hold" nodeType="withEffect">
                                  <p:stCondLst>
                                    <p:cond delay="0"/>
                                  </p:stCondLst>
                                  <p:childTnLst>
                                    <p:animEffect transition="out" filter="box(in)">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afting.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rafting.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2/3*#ppt_w"/>
                                          </p:val>
                                        </p:tav>
                                        <p:tav tm="100000">
                                          <p:val>
                                            <p:strVal val="#ppt_w"/>
                                          </p:val>
                                        </p:tav>
                                      </p:tavLst>
                                    </p:anim>
                                    <p:anim calcmode="lin" valueType="num">
                                      <p:cBhvr>
                                        <p:cTn id="16" dur="3000" fill="hold"/>
                                        <p:tgtEl>
                                          <p:spTgt spid="6"/>
                                        </p:tgtEl>
                                        <p:attrNameLst>
                                          <p:attrName>ppt_h</p:attrName>
                                        </p:attrNameLst>
                                      </p:cBhvr>
                                      <p:tavLst>
                                        <p:tav tm="0">
                                          <p:val>
                                            <p:strVal val="2/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port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sport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2/3*#ppt_w"/>
                                          </p:val>
                                        </p:tav>
                                        <p:tav tm="100000">
                                          <p:val>
                                            <p:strVal val="#ppt_w"/>
                                          </p:val>
                                        </p:tav>
                                      </p:tavLst>
                                    </p:anim>
                                    <p:anim calcmode="lin" valueType="num">
                                      <p:cBhvr>
                                        <p:cTn id="16" dur="3000" fill="hold"/>
                                        <p:tgtEl>
                                          <p:spTgt spid="6"/>
                                        </p:tgtEl>
                                        <p:attrNameLst>
                                          <p:attrName>ppt_h</p:attrName>
                                        </p:attrNameLst>
                                      </p:cBhvr>
                                      <p:tavLst>
                                        <p:tav tm="0">
                                          <p:val>
                                            <p:strVal val="2/3*#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3000"/>
                                        <p:tgtEl>
                                          <p:spTgt spid="6"/>
                                        </p:tgtEl>
                                      </p:cBhvr>
                                    </p:animEffect>
                                  </p:childTnLst>
                                </p:cTn>
                              </p:par>
                              <p:par>
                                <p:cTn id="20" presetID="8" presetClass="entr" presetSubtype="16"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port-bike-yamaha-yzf-r1-on-the-track.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sport-bike-yamaha-yzf-r1-on-the-track.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out)">
                                      <p:cBhvr>
                                        <p:cTn id="19" dur="3000"/>
                                        <p:tgtEl>
                                          <p:spTgt spid="6"/>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3000"/>
                                        <p:tgtEl>
                                          <p:spTgt spid="5"/>
                                        </p:tgtEl>
                                      </p:cBhvr>
                                    </p:animEffect>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dal.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nada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fltVal val="0"/>
                                          </p:val>
                                        </p:tav>
                                        <p:tav tm="100000">
                                          <p:val>
                                            <p:strVal val="#ppt_w"/>
                                          </p:val>
                                        </p:tav>
                                      </p:tavLst>
                                    </p:anim>
                                    <p:anim calcmode="lin" valueType="num">
                                      <p:cBhvr>
                                        <p:cTn id="12" dur="3000" fill="hold"/>
                                        <p:tgtEl>
                                          <p:spTgt spid="6"/>
                                        </p:tgtEl>
                                        <p:attrNameLst>
                                          <p:attrName>ppt_h</p:attrName>
                                        </p:attrNameLst>
                                      </p:cBhvr>
                                      <p:tavLst>
                                        <p:tav tm="0">
                                          <p:val>
                                            <p:fltVal val="0"/>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2/3*#ppt_w"/>
                                          </p:val>
                                        </p:tav>
                                        <p:tav tm="100000">
                                          <p:val>
                                            <p:strVal val="#ppt_w"/>
                                          </p:val>
                                        </p:tav>
                                      </p:tavLst>
                                    </p:anim>
                                    <p:anim calcmode="lin" valueType="num">
                                      <p:cBhvr>
                                        <p:cTn id="16" dur="3000" fill="hold"/>
                                        <p:tgtEl>
                                          <p:spTgt spid="7"/>
                                        </p:tgtEl>
                                        <p:attrNameLst>
                                          <p:attrName>ppt_h</p:attrName>
                                        </p:attrNameLst>
                                      </p:cBhvr>
                                      <p:tavLst>
                                        <p:tav tm="0">
                                          <p:val>
                                            <p:strVal val="2/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in)">
                                      <p:cBhvr>
                                        <p:cTn id="19" dur="3000"/>
                                        <p:tgtEl>
                                          <p:spTgt spid="7"/>
                                        </p:tgtEl>
                                      </p:cBhvr>
                                    </p:animEffect>
                                  </p:childTnLst>
                                </p:cTn>
                              </p:par>
                              <p:par>
                                <p:cTn id="20" presetID="6"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3000"/>
                                        <p:tgtEl>
                                          <p:spTgt spid="6"/>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 Pág. 12 a 23, Pesas potencia.JPG"/>
          <p:cNvPicPr>
            <a:picLocks noChangeAspect="1"/>
          </p:cNvPicPr>
          <p:nvPr/>
        </p:nvPicPr>
        <p:blipFill>
          <a:blip r:embed="rId2"/>
          <a:stretch>
            <a:fillRect/>
          </a:stretch>
        </p:blipFill>
        <p:spPr>
          <a:xfrm>
            <a:off x="0" y="12266"/>
            <a:ext cx="9144000" cy="6833467"/>
          </a:xfrm>
          <a:prstGeom prst="rect">
            <a:avLst/>
          </a:prstGeom>
        </p:spPr>
      </p:pic>
      <p:sp>
        <p:nvSpPr>
          <p:cNvPr id="5" name="4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14. Pág. 12 a 23, Pesas potencia.JPG"/>
          <p:cNvPicPr>
            <a:picLocks noChangeAspect="1"/>
          </p:cNvPicPr>
          <p:nvPr/>
        </p:nvPicPr>
        <p:blipFill>
          <a:blip r:embed="rId2"/>
          <a:stretch>
            <a:fillRect/>
          </a:stretch>
        </p:blipFill>
        <p:spPr>
          <a:xfrm>
            <a:off x="0" y="24533"/>
            <a:ext cx="9144000" cy="6833467"/>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2/3*#ppt_w"/>
                                          </p:val>
                                        </p:tav>
                                        <p:tav tm="100000">
                                          <p:val>
                                            <p:strVal val="#ppt_w"/>
                                          </p:val>
                                        </p:tav>
                                      </p:tavLst>
                                    </p:anim>
                                    <p:anim calcmode="lin" valueType="num">
                                      <p:cBhvr>
                                        <p:cTn id="16" dur="3000" fill="hold"/>
                                        <p:tgtEl>
                                          <p:spTgt spid="6"/>
                                        </p:tgtEl>
                                        <p:attrNameLst>
                                          <p:attrName>ppt_h</p:attrName>
                                        </p:attrNameLst>
                                      </p:cBhvr>
                                      <p:tavLst>
                                        <p:tav tm="0">
                                          <p:val>
                                            <p:strVal val="2/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imthumb.php.jpe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timthumb.php.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Vertical)">
                                      <p:cBhvr>
                                        <p:cTn id="19" dur="3000"/>
                                        <p:tgtEl>
                                          <p:spTgt spid="7"/>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3000"/>
                                        <p:tgtEl>
                                          <p:spTgt spid="6"/>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teban+Bustos.jpe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Esteban+Bustos.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2/3*#ppt_w"/>
                                          </p:val>
                                        </p:tav>
                                        <p:tav tm="100000">
                                          <p:val>
                                            <p:strVal val="#ppt_w"/>
                                          </p:val>
                                        </p:tav>
                                      </p:tavLst>
                                    </p:anim>
                                    <p:anim calcmode="lin" valueType="num">
                                      <p:cBhvr>
                                        <p:cTn id="16" dur="3000" fill="hold"/>
                                        <p:tgtEl>
                                          <p:spTgt spid="6"/>
                                        </p:tgtEl>
                                        <p:attrNameLst>
                                          <p:attrName>ppt_h</p:attrName>
                                        </p:attrNameLst>
                                      </p:cBhvr>
                                      <p:tavLst>
                                        <p:tav tm="0">
                                          <p:val>
                                            <p:strVal val="2/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3000"/>
                                        <p:tgtEl>
                                          <p:spTgt spid="6"/>
                                        </p:tgtEl>
                                      </p:cBhvr>
                                    </p:animEffect>
                                  </p:childTnLst>
                                </p:cTn>
                              </p:par>
                              <p:par>
                                <p:cTn id="20" presetID="17"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ter_scooter.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water_scooter.jpg"/>
          <p:cNvPicPr>
            <a:picLocks noChangeAspect="1"/>
          </p:cNvPicPr>
          <p:nvPr/>
        </p:nvPicPr>
        <p:blipFill>
          <a:blip r:embed="rId2"/>
          <a:stretch>
            <a:fillRect/>
          </a:stretch>
        </p:blipFill>
        <p:spPr>
          <a:xfrm>
            <a:off x="0" y="0"/>
            <a:ext cx="9144000" cy="6858000"/>
          </a:xfrm>
          <a:prstGeom prst="rect">
            <a:avLst/>
          </a:prstGeom>
        </p:spPr>
      </p:pic>
      <p:pic>
        <p:nvPicPr>
          <p:cNvPr id="8" name="Picture 2" descr="Rendered Image"/>
          <p:cNvPicPr>
            <a:picLocks noChangeAspect="1" noChangeArrowheads="1"/>
          </p:cNvPicPr>
          <p:nvPr/>
        </p:nvPicPr>
        <p:blipFill>
          <a:blip r:embed="rId3">
            <a:duotone>
              <a:prstClr val="black"/>
              <a:schemeClr val="accent1">
                <a:tint val="45000"/>
                <a:satMod val="400000"/>
              </a:schemeClr>
            </a:duotone>
            <a:lum bright="-40000" contrast="40000"/>
          </a:blip>
          <a:srcRect/>
          <a:stretch>
            <a:fillRect/>
          </a:stretch>
        </p:blipFill>
        <p:spPr bwMode="auto">
          <a:xfrm rot="20399919">
            <a:off x="6471775" y="3804850"/>
            <a:ext cx="2476500" cy="1581151"/>
          </a:xfrm>
          <a:prstGeom prst="rect">
            <a:avLst/>
          </a:prstGeom>
          <a:noFill/>
        </p:spPr>
      </p:pic>
    </p:spTree>
  </p:cSld>
  <p:clrMapOvr>
    <a:masterClrMapping/>
  </p:clrMapOvr>
  <p:transition spd="slow" advTm="1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2/3*#ppt_w"/>
                                          </p:val>
                                        </p:tav>
                                        <p:tav tm="100000">
                                          <p:val>
                                            <p:strVal val="#ppt_w"/>
                                          </p:val>
                                        </p:tav>
                                      </p:tavLst>
                                    </p:anim>
                                    <p:anim calcmode="lin" valueType="num">
                                      <p:cBhvr>
                                        <p:cTn id="16" dur="3000" fill="hold"/>
                                        <p:tgtEl>
                                          <p:spTgt spid="7"/>
                                        </p:tgtEl>
                                        <p:attrNameLst>
                                          <p:attrName>ppt_h</p:attrName>
                                        </p:attrNameLst>
                                      </p:cBhvr>
                                      <p:tavLst>
                                        <p:tav tm="0">
                                          <p:val>
                                            <p:strVal val="2/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out)">
                                      <p:cBhvr>
                                        <p:cTn id="19" dur="3000"/>
                                        <p:tgtEl>
                                          <p:spTgt spid="7"/>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heel(8)">
                                      <p:cBhvr>
                                        <p:cTn id="22" dur="3000"/>
                                        <p:tgtEl>
                                          <p:spTgt spid="6"/>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FULL DEPOR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--FULL DEPORTES--</Template>
  <TotalTime>0</TotalTime>
  <Words>472</Words>
  <Application>Microsoft Office PowerPoint</Application>
  <PresentationFormat>Presentación en pantalla (4:3)</PresentationFormat>
  <Paragraphs>20</Paragraphs>
  <Slides>54</Slides>
  <Notes>0</Notes>
  <HiddenSlides>0</HiddenSlides>
  <MMClips>1</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--FULL DEPORTES--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47</cp:revision>
  <dcterms:created xsi:type="dcterms:W3CDTF">2016-04-11T14:58:07Z</dcterms:created>
  <dcterms:modified xsi:type="dcterms:W3CDTF">2016-04-11T21:17:57Z</dcterms:modified>
</cp:coreProperties>
</file>