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7" r:id="rId4"/>
    <p:sldId id="286" r:id="rId5"/>
    <p:sldId id="285" r:id="rId6"/>
    <p:sldId id="284" r:id="rId7"/>
    <p:sldId id="283" r:id="rId8"/>
    <p:sldId id="282" r:id="rId9"/>
    <p:sldId id="281" r:id="rId10"/>
    <p:sldId id="280" r:id="rId11"/>
    <p:sldId id="279" r:id="rId12"/>
    <p:sldId id="278" r:id="rId13"/>
    <p:sldId id="277" r:id="rId14"/>
    <p:sldId id="276" r:id="rId15"/>
    <p:sldId id="275" r:id="rId16"/>
    <p:sldId id="274" r:id="rId17"/>
    <p:sldId id="273" r:id="rId18"/>
    <p:sldId id="272" r:id="rId19"/>
    <p:sldId id="271" r:id="rId20"/>
    <p:sldId id="270" r:id="rId21"/>
    <p:sldId id="269" r:id="rId22"/>
    <p:sldId id="268" r:id="rId23"/>
    <p:sldId id="267" r:id="rId24"/>
    <p:sldId id="266" r:id="rId25"/>
    <p:sldId id="265" r:id="rId26"/>
    <p:sldId id="264" r:id="rId27"/>
    <p:sldId id="263" r:id="rId28"/>
    <p:sldId id="262" r:id="rId29"/>
    <p:sldId id="261" r:id="rId30"/>
    <p:sldId id="292" r:id="rId31"/>
    <p:sldId id="291" r:id="rId32"/>
    <p:sldId id="290" r:id="rId33"/>
    <p:sldId id="289" r:id="rId34"/>
    <p:sldId id="288" r:id="rId35"/>
    <p:sldId id="259" r:id="rId36"/>
    <p:sldId id="260" r:id="rId37"/>
    <p:sldId id="258" r:id="rId38"/>
    <p:sldId id="257" r:id="rId39"/>
    <p:sldId id="293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5wiMcpOWwRu505LfuRCTg==" hashData="guPVUJ7ghTE+atQuo7rM+IX4yD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E143E-CBAA-464D-A904-72A38FC31154}" type="datetimeFigureOut">
              <a:rPr lang="es-ES" smtClean="0"/>
              <a:pPr/>
              <a:t>03/01/2014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7A54F-7665-4CF4-A967-3472DC791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E143E-CBAA-464D-A904-72A38FC31154}" type="datetimeFigureOut">
              <a:rPr lang="es-ES" smtClean="0"/>
              <a:pPr/>
              <a:t>03/01/2014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7A54F-7665-4CF4-A967-3472DC791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E143E-CBAA-464D-A904-72A38FC31154}" type="datetimeFigureOut">
              <a:rPr lang="es-ES" smtClean="0"/>
              <a:pPr/>
              <a:t>03/01/2014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7A54F-7665-4CF4-A967-3472DC791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E143E-CBAA-464D-A904-72A38FC31154}" type="datetimeFigureOut">
              <a:rPr lang="es-ES" smtClean="0"/>
              <a:pPr/>
              <a:t>03/01/2014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7A54F-7665-4CF4-A967-3472DC791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E143E-CBAA-464D-A904-72A38FC31154}" type="datetimeFigureOut">
              <a:rPr lang="es-ES" smtClean="0"/>
              <a:pPr/>
              <a:t>03/01/2014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7A54F-7665-4CF4-A967-3472DC791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E143E-CBAA-464D-A904-72A38FC31154}" type="datetimeFigureOut">
              <a:rPr lang="es-ES" smtClean="0"/>
              <a:pPr/>
              <a:t>03/01/2014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7A54F-7665-4CF4-A967-3472DC791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E143E-CBAA-464D-A904-72A38FC31154}" type="datetimeFigureOut">
              <a:rPr lang="es-ES" smtClean="0"/>
              <a:pPr/>
              <a:t>03/01/2014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7A54F-7665-4CF4-A967-3472DC791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E143E-CBAA-464D-A904-72A38FC31154}" type="datetimeFigureOut">
              <a:rPr lang="es-ES" smtClean="0"/>
              <a:pPr/>
              <a:t>03/01/2014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7A54F-7665-4CF4-A967-3472DC791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E143E-CBAA-464D-A904-72A38FC31154}" type="datetimeFigureOut">
              <a:rPr lang="es-ES" smtClean="0"/>
              <a:pPr/>
              <a:t>03/01/2014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7A54F-7665-4CF4-A967-3472DC791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E143E-CBAA-464D-A904-72A38FC31154}" type="datetimeFigureOut">
              <a:rPr lang="es-ES" smtClean="0"/>
              <a:pPr/>
              <a:t>03/01/2014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7A54F-7665-4CF4-A967-3472DC791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E143E-CBAA-464D-A904-72A38FC31154}" type="datetimeFigureOut">
              <a:rPr lang="es-ES" smtClean="0"/>
              <a:pPr/>
              <a:t>03/01/2014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7A54F-7665-4CF4-A967-3472DC791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54F5B9-8A81-4DC4-AE7C-57F4057019E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E143E-CBAA-464D-A904-72A38FC31154}" type="datetimeFigureOut">
              <a:rPr lang="es-ES" smtClean="0"/>
              <a:pPr/>
              <a:t>03/01/2014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7A54F-7665-4CF4-A967-3472DC791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EBF7670-F766-4052-9366-1671703C5112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6.png"/><Relationship Id="rId7" Type="http://schemas.openxmlformats.org/officeDocument/2006/relationships/image" Target="../media/image6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C:\Users\Usuario\Desktop\descargas\TEXTURAS\0_82849_4838e6df_X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8496944" cy="619268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8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1772816"/>
            <a:ext cx="4514850" cy="885825"/>
          </a:xfrm>
          <a:prstGeom prst="rect">
            <a:avLst/>
          </a:prstGeom>
          <a:noFill/>
        </p:spPr>
      </p:pic>
      <p:pic>
        <p:nvPicPr>
          <p:cNvPr id="18440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2996952"/>
            <a:ext cx="7010400" cy="885825"/>
          </a:xfrm>
          <a:prstGeom prst="rect">
            <a:avLst/>
          </a:prstGeom>
          <a:noFill/>
        </p:spPr>
      </p:pic>
      <p:pic>
        <p:nvPicPr>
          <p:cNvPr id="18442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75656" y="4221088"/>
            <a:ext cx="2286000" cy="885825"/>
          </a:xfrm>
          <a:prstGeom prst="rect">
            <a:avLst/>
          </a:prstGeom>
          <a:noFill/>
        </p:spPr>
      </p:pic>
      <p:pic>
        <p:nvPicPr>
          <p:cNvPr id="18444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736" y="3573016"/>
            <a:ext cx="828675" cy="885825"/>
          </a:xfrm>
          <a:prstGeom prst="rect">
            <a:avLst/>
          </a:prstGeom>
          <a:noFill/>
        </p:spPr>
      </p:pic>
      <p:pic>
        <p:nvPicPr>
          <p:cNvPr id="18446" name="Picture 1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22320" y="4077072"/>
            <a:ext cx="3382053" cy="1152128"/>
          </a:xfrm>
          <a:prstGeom prst="rect">
            <a:avLst/>
          </a:prstGeom>
          <a:noFill/>
        </p:spPr>
      </p:pic>
      <p:pic>
        <p:nvPicPr>
          <p:cNvPr id="18448" name="Picture 16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67744" y="764704"/>
            <a:ext cx="4981575" cy="504826"/>
          </a:xfrm>
          <a:prstGeom prst="rect">
            <a:avLst/>
          </a:prstGeom>
          <a:noFill/>
        </p:spPr>
      </p:pic>
      <p:pic>
        <p:nvPicPr>
          <p:cNvPr id="38914" name="Picture 2" descr="http://www.smiliz.fr/glitters/img.php?f=ARIBLK&amp;t=25&amp;txt=Automatico&amp;a=1&amp;chx=9d13ff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940152" y="5733256"/>
            <a:ext cx="2133600" cy="352425"/>
          </a:xfrm>
          <a:prstGeom prst="rect">
            <a:avLst/>
          </a:prstGeom>
          <a:noFill/>
        </p:spPr>
      </p:pic>
      <p:pic>
        <p:nvPicPr>
          <p:cNvPr id="38916" name="Picture 4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115616" y="5373216"/>
            <a:ext cx="700925" cy="67094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  <p:sndAc>
      <p:stSnd>
        <p:snd r:embed="rId2" name="mark knopfler - local her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gettyimages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24936" cy="6192688"/>
          </a:xfrm>
          <a:prstGeom prst="rect">
            <a:avLst/>
          </a:prstGeom>
        </p:spPr>
      </p:pic>
      <p:pic>
        <p:nvPicPr>
          <p:cNvPr id="5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gettyimages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568952" cy="6120680"/>
          </a:xfrm>
          <a:prstGeom prst="rect">
            <a:avLst/>
          </a:prstGeom>
        </p:spPr>
      </p:pic>
      <p:pic>
        <p:nvPicPr>
          <p:cNvPr id="15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795044_img_9479_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24936" cy="612068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gettyimages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424936" cy="609600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gettyimages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352928" cy="609600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gettyimages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24936" cy="609600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gettyimages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5227"/>
            <a:ext cx="8352928" cy="6087545"/>
          </a:xfrm>
          <a:prstGeom prst="rect">
            <a:avLst/>
          </a:prstGeom>
        </p:spPr>
      </p:pic>
      <p:pic>
        <p:nvPicPr>
          <p:cNvPr id="4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gettyimages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9443"/>
            <a:ext cx="8496944" cy="6079114"/>
          </a:xfrm>
          <a:prstGeom prst="rect">
            <a:avLst/>
          </a:prstGeom>
        </p:spPr>
      </p:pic>
      <p:pic>
        <p:nvPicPr>
          <p:cNvPr id="4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gettyimages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gettyimages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gettyimages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ofgettyimages4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ídas de hiel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5227"/>
            <a:ext cx="8496944" cy="6140117"/>
          </a:xfrm>
          <a:prstGeom prst="rect">
            <a:avLst/>
          </a:prstGeom>
        </p:spPr>
      </p:pic>
      <p:pic>
        <p:nvPicPr>
          <p:cNvPr id="4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5" name="Picture 5" descr="http://www.smiliz.fr/glitters/img.php?f=ARIBLK&amp;t=30&amp;txt=ca%EDda+de+agua&amp;a=1&amp;chx=fd3ea1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340768"/>
            <a:ext cx="30480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rezos en flor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82" name="Picture 6" descr="http://www.smiliz.fr/glitters/img.php?f=ARIBLK&amp;t=30&amp;txt=Cerezos+en+flor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5445224"/>
            <a:ext cx="326707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udad de las Nubes, Dubai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40117"/>
          </a:xfrm>
          <a:prstGeom prst="rect">
            <a:avLst/>
          </a:prstGeom>
        </p:spPr>
      </p:pic>
      <p:pic>
        <p:nvPicPr>
          <p:cNvPr id="5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4" name="Picture 2" descr="http://www.smiliz.fr/glitters/img.php?f=ARIBLK&amp;t=30&amp;txt=Ciudad+de+las+Nubes+Dubai++&amp;a=1&amp;chx=db8ade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692696"/>
            <a:ext cx="564832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eva de hielo en Kamchatk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216352"/>
          </a:xfrm>
          <a:prstGeom prst="rect">
            <a:avLst/>
          </a:prstGeom>
        </p:spPr>
      </p:pic>
      <p:pic>
        <p:nvPicPr>
          <p:cNvPr id="16386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0" name="Picture 2" descr="http://www.smiliz.fr/glitters/img.php?f=ARIBLK&amp;t=30&amp;txt=Cueva+de+hielo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5517232"/>
            <a:ext cx="3171825" cy="400050"/>
          </a:xfrm>
          <a:prstGeom prst="rect">
            <a:avLst/>
          </a:prstGeom>
          <a:noFill/>
        </p:spPr>
      </p:pic>
      <p:pic>
        <p:nvPicPr>
          <p:cNvPr id="22532" name="Picture 4" descr="http://www.smiliz.fr/glitters/img.php?f=ARIBLK&amp;t=30&amp;txt=en+Kamchatka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5517232"/>
            <a:ext cx="312420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smontado GOLF de VW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192688"/>
          </a:xfrm>
          <a:prstGeom prst="rect">
            <a:avLst/>
          </a:prstGeom>
        </p:spPr>
      </p:pic>
      <p:pic>
        <p:nvPicPr>
          <p:cNvPr id="17410" name="Picture 2" descr="C:\Users\Usuario\Desktop\descargas\zzzzzzzzMARCOS\marcos gordos guapos ya\9dd7db1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6" name="Picture 2" descr="http://www.smiliz.fr/glitters/img.php?f=ARIBLK&amp;t=20&amp;txt=coche+GOLF+desmontado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620688"/>
            <a:ext cx="3590925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pectáculo de luz en el Gran Cañón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14434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http://www.smiliz.fr/glitters/img.php?f=ARIBLK&amp;t=30&amp;txt=luz+en+el+Gran+Ca%F1%F3n+&amp;a=1&amp;chx=e4e455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589240"/>
            <a:ext cx="44005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ro Congelad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60" name="Picture 4" descr="http://www.smiliz.fr/glitters/img.php?f=ARIBLK&amp;t=30&amp;txt=Faro+Congelado&amp;a=1&amp;chx=e576a4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1196752"/>
            <a:ext cx="33528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ceberg multicolor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81000"/>
            <a:ext cx="8280920" cy="621635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http://www.smiliz.fr/glitters/img.php?f=ARIBLK&amp;t=20&amp;txt=Iceberg+multicolor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5229200"/>
            <a:ext cx="26860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eith albin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http://www.smiliz.fr/glitters/img.php?f=ARIBLK&amp;t=25&amp;txt=ballena+albina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5517232"/>
            <a:ext cx="2543175" cy="3524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noche de Hong Kong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6" name="Picture 2" descr="http://www.smiliz.fr/glitters/img.php?f=ARIBLK&amp;t=25&amp;txt=La+noche+de+Hong+Kong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764704"/>
            <a:ext cx="4191000" cy="4191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skox joven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2" name="Picture 2" descr="http://www.smiliz.fr/glitters/img.php?f=ARIBLK&amp;t=25&amp;txt=Muskox+joven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908720"/>
            <a:ext cx="2428875" cy="4191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che de la luz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8" name="Picture 2" descr="http://www.smiliz.fr/glitters/img.php?f=ARIBLK&amp;t=25&amp;txt=Noche+de+luz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5661248"/>
            <a:ext cx="2333625" cy="3524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Ópalo de fueg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8496944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http://www.smiliz.fr/glitters/img.php?f=ARIBLK&amp;t=25&amp;txt=%D3palo+de+fuego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5589240"/>
            <a:ext cx="2724150" cy="476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tencia del océan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http://www.smiliz.fr/glitters/img.php?f=ARIBLK&amp;t=25&amp;txt=Potencia+del+oc%E9ano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5229200"/>
            <a:ext cx="362902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cientific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cientific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cientific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cientific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p100twistedsifter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6190"/>
            <a:ext cx="8496944" cy="60456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p100twistedsifter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5227"/>
            <a:ext cx="8424936" cy="6087545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p100twistedsifter6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http://www.smiliz.fr/glitters/img.php?f=ARIBLK&amp;t=25&amp;txt=buenos+amigos&amp;a=1&amp;chx=87644b0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764704"/>
            <a:ext cx="2714625" cy="4191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p100twistedsifter6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rment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http://www.smiliz.fr/glitters/img.php?f=ARIBLK&amp;t=25&amp;txt=Tormenta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5445224"/>
            <a:ext cx="1790700" cy="3524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rro feliz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5227"/>
            <a:ext cx="8496944" cy="6087545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http://www.smiliz.fr/glitters/img.php?f=ARIBLK&amp;t=25&amp;txt=Zorro+feliz+&amp;a=1&amp;chx=87644b0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836712"/>
            <a:ext cx="1885950" cy="3524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40</Words>
  <Application>Microsoft Office PowerPoint</Application>
  <PresentationFormat>Presentación en pantalla (4:3)</PresentationFormat>
  <Paragraphs>15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2014-01-03T19:25:33Z</dcterms:created>
  <dcterms:modified xsi:type="dcterms:W3CDTF">2014-01-03T21:47:16Z</dcterms:modified>
</cp:coreProperties>
</file>