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305" r:id="rId4"/>
    <p:sldId id="256" r:id="rId5"/>
    <p:sldId id="257" r:id="rId6"/>
    <p:sldId id="275" r:id="rId7"/>
    <p:sldId id="273" r:id="rId8"/>
    <p:sldId id="274" r:id="rId9"/>
    <p:sldId id="272" r:id="rId10"/>
    <p:sldId id="271" r:id="rId11"/>
    <p:sldId id="270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8" r:id="rId22"/>
    <p:sldId id="289" r:id="rId23"/>
    <p:sldId id="288" r:id="rId24"/>
    <p:sldId id="287" r:id="rId25"/>
    <p:sldId id="286" r:id="rId26"/>
    <p:sldId id="285" r:id="rId27"/>
    <p:sldId id="284" r:id="rId28"/>
    <p:sldId id="283" r:id="rId29"/>
    <p:sldId id="296" r:id="rId30"/>
    <p:sldId id="282" r:id="rId31"/>
    <p:sldId id="281" r:id="rId32"/>
    <p:sldId id="280" r:id="rId33"/>
    <p:sldId id="279" r:id="rId34"/>
    <p:sldId id="277" r:id="rId35"/>
    <p:sldId id="297" r:id="rId36"/>
    <p:sldId id="295" r:id="rId37"/>
    <p:sldId id="294" r:id="rId38"/>
    <p:sldId id="293" r:id="rId39"/>
    <p:sldId id="292" r:id="rId40"/>
    <p:sldId id="291" r:id="rId41"/>
    <p:sldId id="259" r:id="rId42"/>
    <p:sldId id="303" r:id="rId43"/>
    <p:sldId id="301" r:id="rId44"/>
    <p:sldId id="300" r:id="rId45"/>
    <p:sldId id="298" r:id="rId46"/>
    <p:sldId id="278" r:id="rId47"/>
    <p:sldId id="306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Q82dx4RqpYyAhKglHFHww" hashData="jKR5v6Ou4q0uqQ8HBj0a1sVai1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006600"/>
    <a:srgbClr val="0000CC"/>
    <a:srgbClr val="D60093"/>
    <a:srgbClr val="F2E2A8"/>
    <a:srgbClr val="FF9999"/>
    <a:srgbClr val="FF7DA8"/>
    <a:srgbClr val="C1C515"/>
    <a:srgbClr val="DAA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534" autoAdjust="0"/>
  </p:normalViewPr>
  <p:slideViewPr>
    <p:cSldViewPr>
      <p:cViewPr>
        <p:scale>
          <a:sx n="50" d="100"/>
          <a:sy n="50" d="100"/>
        </p:scale>
        <p:origin x="-600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99147-5142-4FA1-9988-D9C5A2923A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BCE97-DE06-476B-ACDC-9BFD0FE4AD4D}" type="datetimeFigureOut">
              <a:rPr lang="es-ES" smtClean="0"/>
              <a:pPr/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9F0CA-5118-4C50-BB60-188F2842E0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13E90E-30FF-4257-97D7-800617F96E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5.png"/><Relationship Id="rId7" Type="http://schemas.openxmlformats.org/officeDocument/2006/relationships/image" Target="../media/image9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bochka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Babochka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204" name="Picture 5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28596" y="285728"/>
            <a:ext cx="3448050" cy="1000125"/>
          </a:xfrm>
          <a:prstGeom prst="rect">
            <a:avLst/>
          </a:prstGeom>
          <a:noFill/>
        </p:spPr>
      </p:pic>
      <p:pic>
        <p:nvPicPr>
          <p:cNvPr id="49206" name="Picture 5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14282" y="1571612"/>
            <a:ext cx="4191000" cy="866776"/>
          </a:xfrm>
          <a:prstGeom prst="rect">
            <a:avLst/>
          </a:prstGeom>
          <a:noFill/>
        </p:spPr>
      </p:pic>
      <p:pic>
        <p:nvPicPr>
          <p:cNvPr id="49208" name="Picture 5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715008" y="6000768"/>
            <a:ext cx="3190875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sndAc>
      <p:stSnd loop="1">
        <p:snd r:embed="rId2" name="danny daniel el vals de las mariposas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9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9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9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9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9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9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9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9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9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4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AA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Beautiful_butterf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1280px-Beautiful_butterfl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AA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0x1080_beautiful_butterfly-410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opia de 1920x1080_beautiful_butterfly-4101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343-mariposa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65343-mariposas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8254199Mountain_Fairi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1248254199Mountain_Fairi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7216jardins_des_papill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627216jardins_des_papill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7071491_flowers-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1317071491_flowers-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1C51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05234714_05cff686c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7805234714_05cff686c5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8478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7D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 Butterflies_Red Lacewing Butterf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pia de Animals Butterflies_Red Lacewing Butterfl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bochka_nad_romashkami_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babochka_nad_romashkami_1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tterfly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butterfly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tterfly_on_the_flowers-15661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Copia de butterfly_on_the_flowers-15661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tterfly-on-orange-aster-flow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butterfly-on-orange-aster-flower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rfalle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farfalle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gre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2E2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7" cy="6858000"/>
          </a:xfrm>
          <a:prstGeom prst="rect">
            <a:avLst/>
          </a:prstGeom>
        </p:spPr>
      </p:pic>
      <p:pic>
        <p:nvPicPr>
          <p:cNvPr id="5" name="4 Imagen" descr="Copia de 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5" y="0"/>
            <a:ext cx="935834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5" y="0"/>
            <a:ext cx="9358346" cy="6858000"/>
          </a:xfrm>
          <a:prstGeom prst="rect">
            <a:avLst/>
          </a:prstGeom>
        </p:spPr>
      </p:pic>
      <p:pic>
        <p:nvPicPr>
          <p:cNvPr id="5" name="4 Imagen" descr="Copia de 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2455" y="0"/>
            <a:ext cx="934645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Copia de Imagen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239250" cy="69008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Copia de 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opia de 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99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Copia de Imagen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-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2E2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pic>
        <p:nvPicPr>
          <p:cNvPr id="5" name="4 Imagen" descr="Copia de Imagen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pia de Imagen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Imagen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cola-de-golondrina_mariposas-tig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-cola-de-golondrina_mariposas-tig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cola-de-golondrina_mariposas-tigre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-cola-de-golondrina_mariposas-tigre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6009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hd-15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-hd-15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ho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-hoj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s-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s-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s_Monar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s_Monar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s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sj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s-para-fondo-de-escrito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mariposas-para-fondo-de-escritor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y-girasoles-70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opia de mariposa-y-girasoles-70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Copia de Imagen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20874423">
            <a:off x="5272366" y="5154559"/>
            <a:ext cx="2324100" cy="14763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</cp:revision>
  <dcterms:created xsi:type="dcterms:W3CDTF">2014-02-21T03:18:06Z</dcterms:created>
  <dcterms:modified xsi:type="dcterms:W3CDTF">2014-02-21T18:24:15Z</dcterms:modified>
</cp:coreProperties>
</file>