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11" r:id="rId3"/>
    <p:sldId id="287" r:id="rId4"/>
    <p:sldId id="297" r:id="rId5"/>
    <p:sldId id="294" r:id="rId6"/>
    <p:sldId id="292" r:id="rId7"/>
    <p:sldId id="290" r:id="rId8"/>
    <p:sldId id="330" r:id="rId9"/>
    <p:sldId id="289" r:id="rId10"/>
    <p:sldId id="256" r:id="rId11"/>
    <p:sldId id="282" r:id="rId12"/>
    <p:sldId id="286" r:id="rId13"/>
    <p:sldId id="285" r:id="rId14"/>
    <p:sldId id="284" r:id="rId15"/>
    <p:sldId id="283" r:id="rId16"/>
    <p:sldId id="296" r:id="rId17"/>
    <p:sldId id="278" r:id="rId18"/>
    <p:sldId id="281" r:id="rId19"/>
    <p:sldId id="280" r:id="rId20"/>
    <p:sldId id="279" r:id="rId21"/>
    <p:sldId id="277" r:id="rId22"/>
    <p:sldId id="276" r:id="rId23"/>
    <p:sldId id="299" r:id="rId24"/>
    <p:sldId id="274" r:id="rId25"/>
    <p:sldId id="273" r:id="rId26"/>
    <p:sldId id="288" r:id="rId27"/>
    <p:sldId id="272" r:id="rId28"/>
    <p:sldId id="271" r:id="rId29"/>
    <p:sldId id="270" r:id="rId30"/>
    <p:sldId id="268" r:id="rId31"/>
    <p:sldId id="269" r:id="rId32"/>
    <p:sldId id="267" r:id="rId33"/>
    <p:sldId id="266" r:id="rId34"/>
    <p:sldId id="293" r:id="rId35"/>
    <p:sldId id="264" r:id="rId36"/>
    <p:sldId id="262" r:id="rId37"/>
    <p:sldId id="319" r:id="rId38"/>
    <p:sldId id="261" r:id="rId39"/>
    <p:sldId id="263" r:id="rId40"/>
    <p:sldId id="320" r:id="rId41"/>
    <p:sldId id="309" r:id="rId42"/>
    <p:sldId id="275" r:id="rId43"/>
    <p:sldId id="318" r:id="rId44"/>
    <p:sldId id="291" r:id="rId45"/>
    <p:sldId id="307" r:id="rId46"/>
    <p:sldId id="315" r:id="rId47"/>
    <p:sldId id="312" r:id="rId48"/>
    <p:sldId id="295" r:id="rId49"/>
    <p:sldId id="305" r:id="rId50"/>
    <p:sldId id="310" r:id="rId51"/>
    <p:sldId id="323" r:id="rId52"/>
    <p:sldId id="308" r:id="rId53"/>
    <p:sldId id="313" r:id="rId54"/>
    <p:sldId id="303" r:id="rId55"/>
    <p:sldId id="301" r:id="rId56"/>
    <p:sldId id="325" r:id="rId57"/>
    <p:sldId id="300" r:id="rId58"/>
    <p:sldId id="258" r:id="rId59"/>
    <p:sldId id="298" r:id="rId60"/>
    <p:sldId id="304" r:id="rId61"/>
    <p:sldId id="260" r:id="rId62"/>
    <p:sldId id="324" r:id="rId63"/>
    <p:sldId id="326" r:id="rId64"/>
    <p:sldId id="329" r:id="rId65"/>
    <p:sldId id="322" r:id="rId66"/>
    <p:sldId id="321" r:id="rId67"/>
    <p:sldId id="259" r:id="rId68"/>
    <p:sldId id="331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+d8ITaYyEnug7pkq0pNbg" hashData="vQ13qoUg92M4YrGitDIqW4g0HT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CC"/>
    <a:srgbClr val="3333FF"/>
    <a:srgbClr val="0066FF"/>
    <a:srgbClr val="3366FF"/>
    <a:srgbClr val="0131FF"/>
    <a:srgbClr val="99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050" autoAdjust="0"/>
    <p:restoredTop sz="94660"/>
  </p:normalViewPr>
  <p:slideViewPr>
    <p:cSldViewPr>
      <p:cViewPr>
        <p:scale>
          <a:sx n="60" d="100"/>
          <a:sy n="60" d="100"/>
        </p:scale>
        <p:origin x="-396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D335A2-E5D9-48AC-96F2-DB1F9B8CA75A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BD287-3276-46DF-A176-E7630FAA4B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BD287-3276-46DF-A176-E7630FAA4BF6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9AB87-DF75-4231-A42C-F88F02F508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6587F-81CA-4916-BC31-DF3507F54563}" type="datetimeFigureOut">
              <a:rPr lang="es-ES" smtClean="0"/>
              <a:pPr/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49036-DD18-4A9E-8D00-60E6CBE83E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1A1EB5-C3AF-404B-8D22-8FC87EB1D12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7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48.png"/><Relationship Id="rId7" Type="http://schemas.openxmlformats.org/officeDocument/2006/relationships/image" Target="../media/image1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-52jp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5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90" y="0"/>
            <a:ext cx="9132110" cy="6858000"/>
          </a:xfrm>
          <a:prstGeom prst="rect">
            <a:avLst/>
          </a:prstGeom>
        </p:spPr>
      </p:pic>
      <p:pic>
        <p:nvPicPr>
          <p:cNvPr id="66562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857224" y="2000240"/>
            <a:ext cx="742950" cy="781051"/>
          </a:xfrm>
          <a:prstGeom prst="rect">
            <a:avLst/>
          </a:prstGeom>
          <a:noFill/>
        </p:spPr>
      </p:pic>
      <p:pic>
        <p:nvPicPr>
          <p:cNvPr id="66564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785918" y="1428736"/>
            <a:ext cx="590550" cy="800100"/>
          </a:xfrm>
          <a:prstGeom prst="rect">
            <a:avLst/>
          </a:prstGeom>
          <a:noFill/>
        </p:spPr>
      </p:pic>
      <p:pic>
        <p:nvPicPr>
          <p:cNvPr id="66566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857488" y="1000108"/>
            <a:ext cx="523875" cy="781051"/>
          </a:xfrm>
          <a:prstGeom prst="rect">
            <a:avLst/>
          </a:prstGeom>
          <a:noFill/>
        </p:spPr>
      </p:pic>
      <p:pic>
        <p:nvPicPr>
          <p:cNvPr id="66568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786182" y="714356"/>
            <a:ext cx="238125" cy="885825"/>
          </a:xfrm>
          <a:prstGeom prst="rect">
            <a:avLst/>
          </a:prstGeom>
          <a:noFill/>
        </p:spPr>
      </p:pic>
      <p:pic>
        <p:nvPicPr>
          <p:cNvPr id="66570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643438" y="642918"/>
            <a:ext cx="447675" cy="800100"/>
          </a:xfrm>
          <a:prstGeom prst="rect">
            <a:avLst/>
          </a:prstGeom>
          <a:noFill/>
        </p:spPr>
      </p:pic>
      <p:pic>
        <p:nvPicPr>
          <p:cNvPr id="66572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5572132" y="642918"/>
            <a:ext cx="400050" cy="781051"/>
          </a:xfrm>
          <a:prstGeom prst="rect">
            <a:avLst/>
          </a:prstGeom>
          <a:noFill/>
        </p:spPr>
      </p:pic>
      <p:pic>
        <p:nvPicPr>
          <p:cNvPr id="66574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6286512" y="857232"/>
            <a:ext cx="400050" cy="781051"/>
          </a:xfrm>
          <a:prstGeom prst="rect">
            <a:avLst/>
          </a:prstGeom>
          <a:noFill/>
        </p:spPr>
      </p:pic>
      <p:pic>
        <p:nvPicPr>
          <p:cNvPr id="14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858016" y="1285860"/>
            <a:ext cx="590550" cy="800100"/>
          </a:xfrm>
          <a:prstGeom prst="rect">
            <a:avLst/>
          </a:prstGeom>
          <a:noFill/>
        </p:spPr>
      </p:pic>
      <p:pic>
        <p:nvPicPr>
          <p:cNvPr id="15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7715272" y="2000240"/>
            <a:ext cx="400050" cy="781051"/>
          </a:xfrm>
          <a:prstGeom prst="rect">
            <a:avLst/>
          </a:prstGeom>
          <a:noFill/>
        </p:spPr>
      </p:pic>
      <p:pic>
        <p:nvPicPr>
          <p:cNvPr id="66576" name="Picture 16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6000760" y="2214554"/>
            <a:ext cx="400050" cy="781051"/>
          </a:xfrm>
          <a:prstGeom prst="rect">
            <a:avLst/>
          </a:prstGeom>
          <a:noFill/>
        </p:spPr>
      </p:pic>
      <p:pic>
        <p:nvPicPr>
          <p:cNvPr id="17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072198" y="3214686"/>
            <a:ext cx="400050" cy="781051"/>
          </a:xfrm>
          <a:prstGeom prst="rect">
            <a:avLst/>
          </a:prstGeom>
          <a:noFill/>
        </p:spPr>
      </p:pic>
      <p:pic>
        <p:nvPicPr>
          <p:cNvPr id="66578" name="Picture 18" descr="Rendered Image"/>
          <p:cNvPicPr>
            <a:picLocks noChangeAspect="1" noChangeArrowheads="1"/>
          </p:cNvPicPr>
          <p:nvPr/>
        </p:nvPicPr>
        <p:blipFill>
          <a:blip r:embed="rId13">
            <a:lum contrast="40000"/>
          </a:blip>
          <a:srcRect/>
          <a:stretch>
            <a:fillRect/>
          </a:stretch>
        </p:blipFill>
        <p:spPr bwMode="auto">
          <a:xfrm>
            <a:off x="6000760" y="4214818"/>
            <a:ext cx="542925" cy="762000"/>
          </a:xfrm>
          <a:prstGeom prst="rect">
            <a:avLst/>
          </a:prstGeom>
          <a:noFill/>
        </p:spPr>
      </p:pic>
      <p:pic>
        <p:nvPicPr>
          <p:cNvPr id="66580" name="Picture 20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1571604" y="4714884"/>
            <a:ext cx="409575" cy="771525"/>
          </a:xfrm>
          <a:prstGeom prst="rect">
            <a:avLst/>
          </a:prstGeom>
          <a:noFill/>
        </p:spPr>
      </p:pic>
      <p:pic>
        <p:nvPicPr>
          <p:cNvPr id="66582" name="Picture 22" descr="Rendered Image"/>
          <p:cNvPicPr>
            <a:picLocks noChangeAspect="1" noChangeArrowheads="1"/>
          </p:cNvPicPr>
          <p:nvPr/>
        </p:nvPicPr>
        <p:blipFill>
          <a:blip r:embed="rId15">
            <a:lum contrast="40000"/>
          </a:blip>
          <a:srcRect/>
          <a:stretch>
            <a:fillRect/>
          </a:stretch>
        </p:blipFill>
        <p:spPr bwMode="auto">
          <a:xfrm>
            <a:off x="2428860" y="5143512"/>
            <a:ext cx="381000" cy="781051"/>
          </a:xfrm>
          <a:prstGeom prst="rect">
            <a:avLst/>
          </a:prstGeom>
          <a:noFill/>
        </p:spPr>
      </p:pic>
      <p:pic>
        <p:nvPicPr>
          <p:cNvPr id="21" name="Picture 20" descr="Rendered Image"/>
          <p:cNvPicPr>
            <a:picLocks noChangeAspect="1" noChangeArrowheads="1"/>
          </p:cNvPicPr>
          <p:nvPr/>
        </p:nvPicPr>
        <p:blipFill>
          <a:blip r:embed="rId14">
            <a:lum contrast="40000"/>
          </a:blip>
          <a:srcRect/>
          <a:stretch>
            <a:fillRect/>
          </a:stretch>
        </p:blipFill>
        <p:spPr bwMode="auto">
          <a:xfrm>
            <a:off x="3357554" y="5429264"/>
            <a:ext cx="409575" cy="771525"/>
          </a:xfrm>
          <a:prstGeom prst="rect">
            <a:avLst/>
          </a:prstGeom>
          <a:noFill/>
        </p:spPr>
      </p:pic>
      <p:pic>
        <p:nvPicPr>
          <p:cNvPr id="22" name="Picture 16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4357686" y="5572140"/>
            <a:ext cx="400050" cy="781051"/>
          </a:xfrm>
          <a:prstGeom prst="rect">
            <a:avLst/>
          </a:prstGeom>
          <a:noFill/>
        </p:spPr>
      </p:pic>
      <p:pic>
        <p:nvPicPr>
          <p:cNvPr id="66584" name="Picture 24" descr="Rendered Image"/>
          <p:cNvPicPr>
            <a:picLocks noChangeAspect="1" noChangeArrowheads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5357818" y="5572140"/>
            <a:ext cx="495300" cy="781051"/>
          </a:xfrm>
          <a:prstGeom prst="rect">
            <a:avLst/>
          </a:prstGeom>
          <a:noFill/>
        </p:spPr>
      </p:pic>
      <p:pic>
        <p:nvPicPr>
          <p:cNvPr id="24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429388" y="5286388"/>
            <a:ext cx="400050" cy="781051"/>
          </a:xfrm>
          <a:prstGeom prst="rect">
            <a:avLst/>
          </a:prstGeom>
          <a:noFill/>
        </p:spPr>
      </p:pic>
      <p:pic>
        <p:nvPicPr>
          <p:cNvPr id="25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7358082" y="4643446"/>
            <a:ext cx="400050" cy="781051"/>
          </a:xfrm>
          <a:prstGeom prst="rect">
            <a:avLst/>
          </a:prstGeom>
          <a:noFill/>
        </p:spPr>
      </p:pic>
      <p:pic>
        <p:nvPicPr>
          <p:cNvPr id="71682" name="Picture 2" descr="Rendered Image"/>
          <p:cNvPicPr>
            <a:picLocks noChangeAspect="1" noChangeArrowheads="1"/>
          </p:cNvPicPr>
          <p:nvPr/>
        </p:nvPicPr>
        <p:blipFill>
          <a:blip r:embed="rId17">
            <a:lum bright="30000" contrast="40000"/>
          </a:blip>
          <a:srcRect/>
          <a:stretch>
            <a:fillRect/>
          </a:stretch>
        </p:blipFill>
        <p:spPr bwMode="auto">
          <a:xfrm>
            <a:off x="6215074" y="6143644"/>
            <a:ext cx="2643206" cy="3905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Danyel Gérard   Butterfly En francé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65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66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66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66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66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2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-12 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-2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pic>
        <p:nvPicPr>
          <p:cNvPr id="7065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86710" y="6143644"/>
            <a:ext cx="8477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-5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-7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2" y="0"/>
            <a:ext cx="9132108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-9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8" cy="6858000"/>
          </a:xfrm>
          <a:prstGeom prst="rect">
            <a:avLst/>
          </a:prstGeom>
        </p:spPr>
      </p:pic>
      <p:pic>
        <p:nvPicPr>
          <p:cNvPr id="6656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6072206"/>
            <a:ext cx="1000133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yuzovie_krilishki_16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iryuzovie_krilishki_1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-10jp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3211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9634" name="Picture 2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/>
          </a:blip>
          <a:srcRect/>
          <a:stretch>
            <a:fillRect/>
          </a:stretch>
        </p:blipFill>
        <p:spPr bwMode="auto">
          <a:xfrm>
            <a:off x="7929586" y="5786454"/>
            <a:ext cx="8477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-18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214282" y="6223642"/>
            <a:ext cx="1071570" cy="3010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pic>
        <p:nvPicPr>
          <p:cNvPr id="5" name="4 Imagen" descr="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pic>
        <p:nvPicPr>
          <p:cNvPr id="6144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>
            <a:off x="214282" y="5929330"/>
            <a:ext cx="8477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-1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9394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18859151">
            <a:off x="671804" y="5839516"/>
            <a:ext cx="8477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-3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6684"/>
            <a:ext cx="9152930" cy="6851316"/>
          </a:xfrm>
          <a:prstGeom prst="rect">
            <a:avLst/>
          </a:prstGeom>
        </p:spPr>
      </p:pic>
      <p:pic>
        <p:nvPicPr>
          <p:cNvPr id="5734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 rot="19039766">
            <a:off x="682833" y="5827906"/>
            <a:ext cx="847725" cy="23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-22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-19jpg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-20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-2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06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-23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)-2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96"/>
            <a:ext cx="9144000" cy="6847407"/>
          </a:xfrm>
          <a:prstGeom prst="rect">
            <a:avLst/>
          </a:prstGeom>
        </p:spPr>
      </p:pic>
      <p:pic>
        <p:nvPicPr>
          <p:cNvPr id="5" name="4 Imagen" descr="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-62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6-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7" name="6 Imagen" descr="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-27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345"/>
            <a:ext cx="9148465" cy="685465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-1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-28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-30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-3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-33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8466" cy="6854655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2-3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-3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-35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pic>
        <p:nvPicPr>
          <p:cNvPr id="5" name="4 Imagen" descr="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-6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-37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-39jpg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-42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-40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-38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764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-4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-4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1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-25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-43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-8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-35jpg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-1" y="0"/>
            <a:ext cx="9084623" cy="6858000"/>
          </a:xfrm>
          <a:prstGeom prst="rect">
            <a:avLst/>
          </a:prstGeom>
        </p:spPr>
      </p:pic>
      <p:pic>
        <p:nvPicPr>
          <p:cNvPr id="5" name="4 Imagen" descr="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8-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-5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-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-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-53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-68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-5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-50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.jpg"/>
          <p:cNvPicPr>
            <a:picLocks noChangeAspect="1"/>
          </p:cNvPicPr>
          <p:nvPr/>
        </p:nvPicPr>
        <p:blipFill>
          <a:blip r:embed="rId3"/>
          <a:srcRect l="3125" t="3125" r="3124" b="4166"/>
          <a:stretch>
            <a:fillRect/>
          </a:stretch>
        </p:blipFill>
        <p:spPr>
          <a:xfrm>
            <a:off x="-1" y="0"/>
            <a:ext cx="9246777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-58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-60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-66jpg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-6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pic>
        <p:nvPicPr>
          <p:cNvPr id="5" name="4 Imagen" descr="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-73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4-6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58346" cy="6919782"/>
          </a:xfrm>
          <a:prstGeom prst="rect">
            <a:avLst/>
          </a:prstGeom>
        </p:spPr>
      </p:pic>
      <p:pic>
        <p:nvPicPr>
          <p:cNvPr id="6" name="5 Imagen" descr="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-57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1-71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-67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-65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-74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-69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-70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-72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8467" cy="6854655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262487">
            <a:off x="6514920" y="4885377"/>
            <a:ext cx="1888623" cy="119974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7158" y="5857892"/>
            <a:ext cx="1811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</a:t>
            </a:r>
            <a:r>
              <a:rPr lang="es-ES_tradnl" sz="1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Butterfly</a:t>
            </a:r>
            <a:endParaRPr lang="es-ES_tradnl" sz="14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</a:t>
            </a:r>
            <a:r>
              <a:rPr lang="es-ES_tradnl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</a:t>
            </a:r>
            <a:r>
              <a:rPr lang="es-ES_tradnl" sz="1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Danyel</a:t>
            </a:r>
            <a:r>
              <a:rPr lang="es-ES_tradnl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Gérard</a:t>
            </a:r>
            <a:endParaRPr lang="es-ES" sz="14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49</Words>
  <Application>Microsoft Office PowerPoint</Application>
  <PresentationFormat>Presentación en pantalla (4:3)</PresentationFormat>
  <Paragraphs>18</Paragraphs>
  <Slides>67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</cp:revision>
  <dcterms:created xsi:type="dcterms:W3CDTF">2014-11-21T13:04:39Z</dcterms:created>
  <dcterms:modified xsi:type="dcterms:W3CDTF">2014-11-21T14:05:17Z</dcterms:modified>
</cp:coreProperties>
</file>