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8" r:id="rId3"/>
    <p:sldId id="263" r:id="rId4"/>
    <p:sldId id="260" r:id="rId5"/>
    <p:sldId id="262" r:id="rId6"/>
    <p:sldId id="257" r:id="rId7"/>
    <p:sldId id="288" r:id="rId8"/>
    <p:sldId id="259" r:id="rId9"/>
    <p:sldId id="261" r:id="rId10"/>
    <p:sldId id="264" r:id="rId11"/>
    <p:sldId id="265" r:id="rId12"/>
    <p:sldId id="266" r:id="rId13"/>
    <p:sldId id="270" r:id="rId14"/>
    <p:sldId id="267" r:id="rId15"/>
    <p:sldId id="271" r:id="rId16"/>
    <p:sldId id="268" r:id="rId17"/>
    <p:sldId id="272" r:id="rId18"/>
    <p:sldId id="269" r:id="rId19"/>
    <p:sldId id="273" r:id="rId20"/>
    <p:sldId id="274" r:id="rId21"/>
    <p:sldId id="275" r:id="rId22"/>
    <p:sldId id="277" r:id="rId23"/>
    <p:sldId id="278" r:id="rId24"/>
    <p:sldId id="276" r:id="rId25"/>
    <p:sldId id="279" r:id="rId26"/>
    <p:sldId id="280" r:id="rId27"/>
    <p:sldId id="283" r:id="rId28"/>
    <p:sldId id="281" r:id="rId29"/>
    <p:sldId id="282" r:id="rId30"/>
    <p:sldId id="284" r:id="rId31"/>
    <p:sldId id="287" r:id="rId32"/>
    <p:sldId id="286" r:id="rId33"/>
    <p:sldId id="285" r:id="rId34"/>
    <p:sldId id="289" r:id="rId35"/>
    <p:sldId id="290" r:id="rId36"/>
    <p:sldId id="291" r:id="rId37"/>
    <p:sldId id="292" r:id="rId38"/>
    <p:sldId id="293" r:id="rId39"/>
    <p:sldId id="295" r:id="rId40"/>
    <p:sldId id="294" r:id="rId41"/>
    <p:sldId id="301" r:id="rId42"/>
    <p:sldId id="296" r:id="rId43"/>
    <p:sldId id="300" r:id="rId44"/>
    <p:sldId id="298" r:id="rId45"/>
    <p:sldId id="297" r:id="rId46"/>
    <p:sldId id="299" r:id="rId47"/>
    <p:sldId id="302" r:id="rId48"/>
    <p:sldId id="303" r:id="rId49"/>
    <p:sldId id="304" r:id="rId50"/>
    <p:sldId id="305" r:id="rId51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2JnDHG/gcMLj6jezW8B4g" hashData="uQMQmyN6y7z9oeSKU3N/HOgAY1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635"/>
    <a:srgbClr val="FF6600"/>
    <a:srgbClr val="1563FF"/>
    <a:srgbClr val="FF6699"/>
    <a:srgbClr val="CC3399"/>
    <a:srgbClr val="FF3300"/>
    <a:srgbClr val="CC9900"/>
    <a:srgbClr val="6699FF"/>
    <a:srgbClr val="724724"/>
    <a:srgbClr val="4F311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5407" autoAdjust="0"/>
    <p:restoredTop sz="94660"/>
  </p:normalViewPr>
  <p:slideViewPr>
    <p:cSldViewPr>
      <p:cViewPr>
        <p:scale>
          <a:sx n="297" d="100"/>
          <a:sy n="297" d="100"/>
        </p:scale>
        <p:origin x="2070" y="246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9E463-EECD-44F9-9A61-5E21C3AE009F}" type="datetimeFigureOut">
              <a:rPr lang="es-PE" smtClean="0"/>
              <a:pPr/>
              <a:t>23/09/2016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CB428-063D-45DE-B787-BE8C04A12D6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9E463-EECD-44F9-9A61-5E21C3AE009F}" type="datetimeFigureOut">
              <a:rPr lang="es-PE" smtClean="0"/>
              <a:pPr/>
              <a:t>23/09/2016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CB428-063D-45DE-B787-BE8C04A12D6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9E463-EECD-44F9-9A61-5E21C3AE009F}" type="datetimeFigureOut">
              <a:rPr lang="es-PE" smtClean="0"/>
              <a:pPr/>
              <a:t>23/09/2016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CB428-063D-45DE-B787-BE8C04A12D6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9E463-EECD-44F9-9A61-5E21C3AE009F}" type="datetimeFigureOut">
              <a:rPr lang="es-PE" smtClean="0"/>
              <a:pPr/>
              <a:t>23/09/2016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CB428-063D-45DE-B787-BE8C04A12D6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9E463-EECD-44F9-9A61-5E21C3AE009F}" type="datetimeFigureOut">
              <a:rPr lang="es-PE" smtClean="0"/>
              <a:pPr/>
              <a:t>23/09/2016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CB428-063D-45DE-B787-BE8C04A12D6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9E463-EECD-44F9-9A61-5E21C3AE009F}" type="datetimeFigureOut">
              <a:rPr lang="es-PE" smtClean="0"/>
              <a:pPr/>
              <a:t>23/09/2016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CB428-063D-45DE-B787-BE8C04A12D6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9E463-EECD-44F9-9A61-5E21C3AE009F}" type="datetimeFigureOut">
              <a:rPr lang="es-PE" smtClean="0"/>
              <a:pPr/>
              <a:t>23/09/2016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CB428-063D-45DE-B787-BE8C04A12D6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9E463-EECD-44F9-9A61-5E21C3AE009F}" type="datetimeFigureOut">
              <a:rPr lang="es-PE" smtClean="0"/>
              <a:pPr/>
              <a:t>23/09/2016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CB428-063D-45DE-B787-BE8C04A12D6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9E463-EECD-44F9-9A61-5E21C3AE009F}" type="datetimeFigureOut">
              <a:rPr lang="es-PE" smtClean="0"/>
              <a:pPr/>
              <a:t>23/09/2016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CB428-063D-45DE-B787-BE8C04A12D6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9E463-EECD-44F9-9A61-5E21C3AE009F}" type="datetimeFigureOut">
              <a:rPr lang="es-PE" smtClean="0"/>
              <a:pPr/>
              <a:t>23/09/2016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CB428-063D-45DE-B787-BE8C04A12D6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9E463-EECD-44F9-9A61-5E21C3AE009F}" type="datetimeFigureOut">
              <a:rPr lang="es-PE" smtClean="0"/>
              <a:pPr/>
              <a:t>23/09/2016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CB428-063D-45DE-B787-BE8C04A12D6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9E463-EECD-44F9-9A61-5E21C3AE009F}" type="datetimeFigureOut">
              <a:rPr lang="es-PE" smtClean="0"/>
              <a:pPr/>
              <a:t>23/09/2016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CB428-063D-45DE-B787-BE8C04A12D6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58.png"/><Relationship Id="rId18" Type="http://schemas.openxmlformats.org/officeDocument/2006/relationships/image" Target="../media/image6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4.png"/><Relationship Id="rId11" Type="http://schemas.openxmlformats.org/officeDocument/2006/relationships/image" Target="../media/image5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3.png"/><Relationship Id="rId9" Type="http://schemas.openxmlformats.org/officeDocument/2006/relationships/image" Target="../media/image5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a41ef9213bf0ae03d852b1244df9e0f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lumMod val="9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7" name="6 Imagen" descr="g-gif-update.phpG.gif"/>
          <p:cNvPicPr>
            <a:picLocks noChangeAspect="1"/>
          </p:cNvPicPr>
          <p:nvPr/>
        </p:nvPicPr>
        <p:blipFill>
          <a:blip r:embed="rId4">
            <a:lum bright="-20000" contrast="20000"/>
          </a:blip>
          <a:stretch>
            <a:fillRect/>
          </a:stretch>
        </p:blipFill>
        <p:spPr>
          <a:xfrm>
            <a:off x="1928794" y="428610"/>
            <a:ext cx="5400675" cy="942975"/>
          </a:xfrm>
          <a:prstGeom prst="rect">
            <a:avLst/>
          </a:prstGeom>
        </p:spPr>
      </p:pic>
      <p:pic>
        <p:nvPicPr>
          <p:cNvPr id="8" name="7 Imagen" descr="g-gif-update.php.gif"/>
          <p:cNvPicPr>
            <a:picLocks noChangeAspect="1"/>
          </p:cNvPicPr>
          <p:nvPr/>
        </p:nvPicPr>
        <p:blipFill>
          <a:blip r:embed="rId5">
            <a:lum bright="-20000" contrast="20000"/>
          </a:blip>
          <a:stretch>
            <a:fillRect/>
          </a:stretch>
        </p:blipFill>
        <p:spPr>
          <a:xfrm>
            <a:off x="1357290" y="1428742"/>
            <a:ext cx="6524625" cy="942975"/>
          </a:xfrm>
          <a:prstGeom prst="rect">
            <a:avLst/>
          </a:prstGeom>
        </p:spPr>
      </p:pic>
      <p:pic>
        <p:nvPicPr>
          <p:cNvPr id="9" name="8 Imagen" descr="g-gif-update.phpFG.gif"/>
          <p:cNvPicPr>
            <a:picLocks noChangeAspect="1"/>
          </p:cNvPicPr>
          <p:nvPr/>
        </p:nvPicPr>
        <p:blipFill>
          <a:blip r:embed="rId6">
            <a:lum bright="-40000"/>
          </a:blip>
          <a:stretch>
            <a:fillRect/>
          </a:stretch>
        </p:blipFill>
        <p:spPr>
          <a:xfrm>
            <a:off x="6143636" y="4514862"/>
            <a:ext cx="2357454" cy="157163"/>
          </a:xfrm>
          <a:prstGeom prst="rect">
            <a:avLst/>
          </a:prstGeom>
        </p:spPr>
      </p:pic>
    </p:spTree>
  </p:cSld>
  <p:clrMapOvr>
    <a:masterClrMapping/>
  </p:clrMapOvr>
  <p:transition advTm="23000">
    <p:sndAc>
      <p:stSnd loop="1">
        <p:snd r:embed="rId2" name="Playas_de_Ensue_o_Mila_Khodorkovsky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500"/>
                            </p:stCondLst>
                            <p:childTnLst>
                              <p:par>
                                <p:cTn id="37" presetID="5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b60b87e7b7bc075dd25aa6e7ac537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56A2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fa87b8de96362816ff3431c456bc25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2D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5C2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d6a0af923f19f9bf2821def9a363be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63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a4dc1f8e337d9adbfdf7b5e94f2f0e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4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lumMod val="9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1cde02d87682f92a11e705c3a5c6d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63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cbffcad3ed20f60661f0d767c4b3b4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0C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bed7f459b3c9eedcad03609a9ae2fb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A55BD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b2427bff7af9540a4fb9d580fbc11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99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2472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3e4c6376843b9ab8869cc06f03515b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33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63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5bc13865c25201f2bb9ecf2d770765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5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8e7f59900020dd0111aadbde9c7b3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ab238010f0b540b27cd412cd1993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0C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6fdea7e67e29d5b77d829460a893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1d1b0070b34984192d2773471e3d54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06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75f3ad7c94082c09c9c7afce85b554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63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5f2b554fd7353945d2e165917830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2472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76e1583fd4a482bf0190db76c36ff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99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2331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4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158a051d3f4db3b9a5617a60e18aab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563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080f1a6157a7e990c4163efeb3cc4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2472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33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959e70e913fc97d009ea0f8104384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2472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80329d9490493acb0f5fbe32a8463e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194f2253d97b7cc65ffba61e8227b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4F311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2e8ccccb0eaecefa3cf318dadacecf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5fe59c4d39532d07a50fd085abdd7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2472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170f3b2d9b7ae4c02f68f2926df058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33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83ce453c2b283c9960dcf34a039985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2472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96a5da4b303b443a00dc748ca23ab3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879e44f7ad35bc6ba74c8603bf70ad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40000"/>
              <a:lumOff val="6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9d826b5899059f8d9599ba6921a57c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0C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d3729569f7fb1bc59eda5bf7b4fef9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99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8049ad0b590cec3b61fca0ef30830b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lumMod val="40000"/>
              <a:lumOff val="6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0C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f08d91d298ae5a4a1a63a06d7f7671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99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33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1cf8a3497840e44340ad6177e8b706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36"/>
            <a:ext cx="9144000" cy="514353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030A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7f17d136cd9d12e1cd5d5722a03d0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33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3886f6ae459bc66f9a044c987454da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63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66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25567cfb7cf86af5ee10c7cdc600ff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75000"/>
              <a:lumOff val="2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2b26131a47261000fa652d024e90f7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ac319295d4d3e79c79c6965cf48a2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1563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65dfcbbaedd5b4c6ccf063098ef27c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2D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63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9e454a799b1f528ede66c0f07158dd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3f14502e6070454cc5f4839af2d642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4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06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0a582d9830009c6bcfa56e1a839828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63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cf5affdb3b6707c7128c18803a5c4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0e61c6d62a6e3eba8237a6251fe0e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63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94c15d0c6ea7801ad3b411f678af27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63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9117fbfb084b70606d091d0b2119a4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45df0529b39ff3abaa2049f564a18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63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g-gif-update.phpY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271547">
            <a:off x="5192887" y="3318972"/>
            <a:ext cx="1666875" cy="600075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49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150</cp:revision>
  <dcterms:created xsi:type="dcterms:W3CDTF">2016-09-22T20:37:29Z</dcterms:created>
  <dcterms:modified xsi:type="dcterms:W3CDTF">2016-09-23T13:49:35Z</dcterms:modified>
</cp:coreProperties>
</file>