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77" r:id="rId3"/>
    <p:sldId id="310" r:id="rId4"/>
    <p:sldId id="291" r:id="rId5"/>
    <p:sldId id="301" r:id="rId6"/>
    <p:sldId id="311" r:id="rId7"/>
    <p:sldId id="276" r:id="rId8"/>
    <p:sldId id="309" r:id="rId9"/>
    <p:sldId id="306" r:id="rId10"/>
    <p:sldId id="308" r:id="rId11"/>
    <p:sldId id="303" r:id="rId12"/>
    <p:sldId id="307" r:id="rId13"/>
    <p:sldId id="270" r:id="rId14"/>
    <p:sldId id="285" r:id="rId15"/>
    <p:sldId id="260" r:id="rId16"/>
    <p:sldId id="284" r:id="rId17"/>
    <p:sldId id="259" r:id="rId18"/>
    <p:sldId id="258" r:id="rId19"/>
    <p:sldId id="262" r:id="rId20"/>
    <p:sldId id="268" r:id="rId21"/>
    <p:sldId id="266" r:id="rId22"/>
    <p:sldId id="263" r:id="rId23"/>
    <p:sldId id="261" r:id="rId24"/>
    <p:sldId id="265" r:id="rId25"/>
    <p:sldId id="267" r:id="rId26"/>
    <p:sldId id="269" r:id="rId27"/>
    <p:sldId id="271" r:id="rId28"/>
    <p:sldId id="274" r:id="rId29"/>
    <p:sldId id="278" r:id="rId30"/>
    <p:sldId id="275" r:id="rId31"/>
    <p:sldId id="272" r:id="rId32"/>
    <p:sldId id="279" r:id="rId33"/>
    <p:sldId id="280" r:id="rId34"/>
    <p:sldId id="288" r:id="rId35"/>
    <p:sldId id="281" r:id="rId36"/>
    <p:sldId id="286" r:id="rId37"/>
    <p:sldId id="289" r:id="rId38"/>
    <p:sldId id="282" r:id="rId39"/>
    <p:sldId id="290" r:id="rId40"/>
    <p:sldId id="297" r:id="rId41"/>
    <p:sldId id="264" r:id="rId42"/>
    <p:sldId id="295" r:id="rId43"/>
    <p:sldId id="294" r:id="rId44"/>
    <p:sldId id="293" r:id="rId45"/>
    <p:sldId id="298" r:id="rId46"/>
    <p:sldId id="296" r:id="rId47"/>
    <p:sldId id="299" r:id="rId48"/>
    <p:sldId id="302" r:id="rId49"/>
    <p:sldId id="304" r:id="rId50"/>
    <p:sldId id="300" r:id="rId51"/>
    <p:sldId id="305" r:id="rId5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GR2V99TOPFfHbJUGSO55A" hashData="TGy3wEWW+3DmSjb9dvVv+wJ6nq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CC"/>
    <a:srgbClr val="CC66FF"/>
    <a:srgbClr val="FF9933"/>
    <a:srgbClr val="CC3399"/>
    <a:srgbClr val="005426"/>
    <a:srgbClr val="9933FF"/>
    <a:srgbClr val="3366FF"/>
    <a:srgbClr val="F79FD3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29B16-3020-4AD0-AF9C-1C2E078218AC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AA1CC-FF55-47A1-95C6-BDBDABE025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AA1CC-FF55-47A1-95C6-BDBDABE0257F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AA1CC-FF55-47A1-95C6-BDBDABE0257F}" type="slidenum">
              <a:rPr lang="es-PE" smtClean="0"/>
              <a:pPr/>
              <a:t>15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91505-1110-47AE-9950-18B6128B1D50}" type="datetimeFigureOut">
              <a:rPr lang="es-PE" smtClean="0"/>
              <a:pPr/>
              <a:t>3/04/2017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BD20E-380E-495E-9C2A-CDD3131398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welina-inne-ujeci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2" name="61 Imagen" descr="g-gif-update (3)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000100" y="4485204"/>
            <a:ext cx="2214546" cy="238274"/>
          </a:xfrm>
          <a:prstGeom prst="rect">
            <a:avLst/>
          </a:prstGeom>
        </p:spPr>
      </p:pic>
      <p:pic>
        <p:nvPicPr>
          <p:cNvPr id="64" name="63 Imagen" descr="g-gif-update (3)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0" y="2786064"/>
            <a:ext cx="4000496" cy="800100"/>
          </a:xfrm>
          <a:prstGeom prst="rect">
            <a:avLst/>
          </a:prstGeom>
        </p:spPr>
      </p:pic>
      <p:pic>
        <p:nvPicPr>
          <p:cNvPr id="65" name="64 Imagen" descr="g-gif-update (4)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357158" y="3571882"/>
            <a:ext cx="3400425" cy="714375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3" name="Lady_Gaga_-_Paparazzi_Lyric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0"/>
                            </p:stCondLst>
                            <p:childTnLst>
                              <p:par>
                                <p:cTn id="1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8000"/>
                            </p:stCondLst>
                            <p:childTnLst>
                              <p:par>
                                <p:cTn id="17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4" presetID="1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6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857224" y="857238"/>
            <a:ext cx="492922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</a:t>
            </a:r>
            <a:r>
              <a:rPr lang="es-PE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maquillaje artístico</a:t>
            </a:r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en comparación del cosmético, no busca realzar los atributos ni facciones de la persona. Es una forma que hace referencia al uso de pintura o maquillaje (corporal o cosmético) en algún área del cuerpo para cambiar su aspecto, este puede variar según su finalidad, ya que puede emplearse con propósitos culturales, sociales, entretenimiento y hasta psicológicos siendo parte de la misma identidad e individualidad de la persona. Hoy en día es empleado en medios visuales y audiovisuales tales como el teatro, cine, televisión, fotografía y relacionados.</a:t>
            </a:r>
          </a:p>
          <a:p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 historia del maquillaje artístico está inevitablemente ligada a la historia del maquillaje, aquí intervienen diversas culturas que han dejado huella por siglos alrededor del mundo, utilizando formas, elementos representativos de su gente y </a:t>
            </a:r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tradición</a:t>
            </a:r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</a:p>
          <a:p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</a:t>
            </a:r>
          </a:p>
          <a:p>
            <a:endParaRPr lang="es-PE" dirty="0">
              <a:latin typeface="Agency FB" pitchFamily="34" charset="0"/>
            </a:endParaRPr>
          </a:p>
        </p:txBody>
      </p:sp>
      <p:pic>
        <p:nvPicPr>
          <p:cNvPr id="1026" name="Picture 2" descr="Resultado de imagen de maquillage artistique png"/>
          <p:cNvPicPr>
            <a:picLocks noChangeAspect="1" noChangeArrowheads="1"/>
          </p:cNvPicPr>
          <p:nvPr/>
        </p:nvPicPr>
        <p:blipFill>
          <a:blip r:embed="rId3"/>
          <a:srcRect r="19577"/>
          <a:stretch>
            <a:fillRect/>
          </a:stretch>
        </p:blipFill>
        <p:spPr bwMode="auto">
          <a:xfrm>
            <a:off x="5715008" y="714362"/>
            <a:ext cx="3143272" cy="38290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-428660" y="-357208"/>
            <a:ext cx="9787006" cy="585791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00166" y="0"/>
            <a:ext cx="1500198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0"/>
            <a:ext cx="1571636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571486"/>
            <a:ext cx="1500198" cy="57152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571486"/>
            <a:ext cx="1571636" cy="57152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66" y="1143008"/>
            <a:ext cx="1500198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00562" y="1143008"/>
            <a:ext cx="1571636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00166" y="1714494"/>
            <a:ext cx="1500198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500562" y="1714494"/>
            <a:ext cx="1571636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500166" y="2286016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00562" y="2286016"/>
            <a:ext cx="1571636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500166" y="2857502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500562" y="2857502"/>
            <a:ext cx="1571636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500166" y="3429024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500562" y="3429024"/>
            <a:ext cx="1571636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1500166" y="4000510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500562" y="4000510"/>
            <a:ext cx="1571636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1500166" y="4572014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500562" y="4572014"/>
            <a:ext cx="1571636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abares-inter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28662" y="1000114"/>
            <a:ext cx="457203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 </a:t>
            </a:r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podría asumir que los orígenes del maquillaje artístico moderno comenzaron desde hace más de 6.000 años.</a:t>
            </a:r>
          </a:p>
          <a:p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 pasar de los años el maquillaje artístico ha ido cambiando su finalidad, iniciando por identificar toda una cultura hasta adaptarse a los medios visuales o audiovisuales para hacer énfasis en el poder que tienen los pigmentos y cosméticos para transformar la imagen. El maquillaje artístico ha ido evolucionando, volviéndose más habitual a partir de las décadas de los 60’s y 70’s.</a:t>
            </a:r>
          </a:p>
          <a:p>
            <a:r>
              <a:rPr lang="es-PE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El maquillaje artístico es una herramienta expresionista e impresionista a utilizar, en diferentes eventos sociales, fiestas de disfraces, cumpleaños, exposiciones artísticas, en teatro, cine, y cualquier otro evento que lo amerite. Es una técnica a la que se acude cada vez más.</a:t>
            </a:r>
          </a:p>
          <a:p>
            <a:endParaRPr lang="es-PE" dirty="0">
              <a:latin typeface="Agency FB" pitchFamily="34" charset="0"/>
            </a:endParaRPr>
          </a:p>
        </p:txBody>
      </p:sp>
      <p:pic>
        <p:nvPicPr>
          <p:cNvPr id="6" name="5 Imagen" descr="maquillaje-de-ojos-fantasia-profesio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85734"/>
            <a:ext cx="3607324" cy="46434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-428660" y="-357208"/>
            <a:ext cx="9787006" cy="5857916"/>
          </a:xfrm>
          <a:prstGeom prst="rect">
            <a:avLst/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-que-as-cores-da-sua-maquiagem-e-fantasia-de-carnaval-atraem-descubra-e1487347194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6217E9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lider-cursos-maquilla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772b178c879ec06545a1b2bd6451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7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299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_NBT9952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371BE">
                  <a:shade val="67500"/>
                  <a:satMod val="115000"/>
                </a:srgbClr>
              </a:gs>
              <a:gs pos="100000">
                <a:srgbClr val="F371BE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-Ideias-de-Maquiagem-de-Sereia-para-o-Halloween-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2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9A46">
                  <a:shade val="67500"/>
                  <a:satMod val="115000"/>
                </a:srgbClr>
              </a:gs>
              <a:gs pos="100000">
                <a:srgbClr val="009A46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73754749124729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2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ni-maska-ii-tura-F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3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5426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tys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tistic-f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0040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71"/>
            <a:ext cx="9144000" cy="513135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PR_93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30000">
                <a:srgbClr val="7030A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_03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1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tistic-make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79FD3">
                  <a:shade val="30000"/>
                  <a:satMod val="115000"/>
                </a:srgbClr>
              </a:gs>
              <a:gs pos="50000">
                <a:srgbClr val="F79FD3">
                  <a:shade val="67500"/>
                  <a:satMod val="115000"/>
                </a:srgbClr>
              </a:gs>
              <a:gs pos="100000">
                <a:srgbClr val="F79FD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ini-video-mist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299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0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8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6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2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292-img_99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0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0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492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492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1996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1996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0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492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1996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8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1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7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6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 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FF">
                  <a:shade val="67500"/>
                  <a:satMod val="115000"/>
                </a:srgbClr>
              </a:gs>
              <a:gs pos="100000">
                <a:srgbClr val="CC66FF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9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7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1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4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1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3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7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xresdefault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02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66CC">
                  <a:shade val="67500"/>
                  <a:satMod val="115000"/>
                </a:srgbClr>
              </a:gs>
              <a:gs pos="100000">
                <a:srgbClr val="0066C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4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0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3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2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quillajes-Carnaval-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rene1-modifi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1500166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0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8" y="0"/>
            <a:ext cx="9118023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0800000">
            <a:off x="0" y="0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0800000">
            <a:off x="1500166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0800000">
            <a:off x="3000364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0800000">
            <a:off x="4500562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0800000">
            <a:off x="6072198" y="0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0800000">
            <a:off x="0" y="571486"/>
            <a:ext cx="150016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0800000">
            <a:off x="1500166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0800000">
            <a:off x="3000364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0800000">
            <a:off x="4500562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0800000">
            <a:off x="6072198" y="571486"/>
            <a:ext cx="1571636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0800000">
            <a:off x="0" y="1143008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0800000">
            <a:off x="1500166" y="114299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3000364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0800000">
            <a:off x="4500562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0800000">
            <a:off x="6072198" y="1143008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0800000">
            <a:off x="0" y="1714494"/>
            <a:ext cx="150016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>
            <a:off x="1500166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>
            <a:off x="3000364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>
            <a:off x="4500562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>
            <a:off x="6072198" y="1714494"/>
            <a:ext cx="157163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>
            <a:off x="0" y="2286016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>
            <a:off x="1500166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>
            <a:off x="3000364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>
            <a:off x="4500562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>
            <a:off x="6072198" y="2286016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>
            <a:off x="0" y="2857502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>
            <a:off x="1500166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>
            <a:off x="3000364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>
            <a:off x="4500562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>
            <a:off x="6072198" y="2857502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>
            <a:off x="0" y="342902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>
            <a:off x="1500166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0800000">
            <a:off x="3000364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0800000">
            <a:off x="4500562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0800000">
            <a:off x="6072198" y="342902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0800000">
            <a:off x="0" y="4000510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0800000">
            <a:off x="1500166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0800000">
            <a:off x="3000364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0800000">
            <a:off x="4500562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0800000">
            <a:off x="6072198" y="4000510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0800000">
            <a:off x="0" y="4572014"/>
            <a:ext cx="150016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0800000">
            <a:off x="1500166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0800000">
            <a:off x="3000364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0800000">
            <a:off x="4500562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0800000">
            <a:off x="6072198" y="4572014"/>
            <a:ext cx="1571636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643802" y="0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643802" y="571486"/>
            <a:ext cx="1500198" cy="5715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643802" y="1143008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643802" y="1714494"/>
            <a:ext cx="1500198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643802" y="2286016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7643802" y="2857502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7643802" y="342902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7643802" y="4000510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7643802" y="4572014"/>
            <a:ext cx="1500198" cy="57148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4" name="113 Imagen" descr="g-gif-update (4)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20658561">
            <a:off x="1016356" y="3761298"/>
            <a:ext cx="1557469" cy="588193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75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5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8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1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5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8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7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3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6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9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2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5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0"/>
                            </p:stCondLst>
                            <p:childTnLst>
                              <p:par>
                                <p:cTn id="1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6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</Words>
  <Application>Microsoft Office PowerPoint</Application>
  <PresentationFormat>Presentación en pantalla (16:9)</PresentationFormat>
  <Paragraphs>11</Paragraphs>
  <Slides>50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218</cp:revision>
  <dcterms:created xsi:type="dcterms:W3CDTF">2017-04-03T14:17:18Z</dcterms:created>
  <dcterms:modified xsi:type="dcterms:W3CDTF">2017-04-03T23:16:01Z</dcterms:modified>
</cp:coreProperties>
</file>