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2"/>
  </p:notesMasterIdLst>
  <p:sldIdLst>
    <p:sldId id="291" r:id="rId3"/>
    <p:sldId id="292" r:id="rId4"/>
    <p:sldId id="289" r:id="rId5"/>
    <p:sldId id="256" r:id="rId6"/>
    <p:sldId id="283" r:id="rId7"/>
    <p:sldId id="293" r:id="rId8"/>
    <p:sldId id="282" r:id="rId9"/>
    <p:sldId id="276" r:id="rId10"/>
    <p:sldId id="281" r:id="rId11"/>
    <p:sldId id="277" r:id="rId12"/>
    <p:sldId id="294" r:id="rId13"/>
    <p:sldId id="280" r:id="rId14"/>
    <p:sldId id="278" r:id="rId15"/>
    <p:sldId id="275" r:id="rId16"/>
    <p:sldId id="273" r:id="rId17"/>
    <p:sldId id="297" r:id="rId18"/>
    <p:sldId id="272" r:id="rId19"/>
    <p:sldId id="271" r:id="rId20"/>
    <p:sldId id="270" r:id="rId21"/>
    <p:sldId id="265" r:id="rId22"/>
    <p:sldId id="296" r:id="rId23"/>
    <p:sldId id="269" r:id="rId24"/>
    <p:sldId id="266" r:id="rId25"/>
    <p:sldId id="262" r:id="rId26"/>
    <p:sldId id="288" r:id="rId27"/>
    <p:sldId id="295" r:id="rId28"/>
    <p:sldId id="285" r:id="rId29"/>
    <p:sldId id="287" r:id="rId30"/>
    <p:sldId id="290"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3pOaR9jTD5FjEtXf9pu8Q" hashData="vEkOWECtAEBPPjsI47VlqZWmVc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635"/>
    <a:srgbClr val="83356F"/>
    <a:srgbClr val="003618"/>
    <a:srgbClr val="CC0066"/>
    <a:srgbClr val="FF3300"/>
    <a:srgbClr val="0000CC"/>
    <a:srgbClr val="2121FF"/>
    <a:srgbClr val="FF6600"/>
    <a:srgbClr val="6C0000"/>
    <a:srgbClr val="441D6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0" d="100"/>
          <a:sy n="60" d="100"/>
        </p:scale>
        <p:origin x="-300" y="-28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72C923D-357B-4ACE-A380-35F1D77C2966}" type="datetimeFigureOut">
              <a:rPr lang="es-ES" smtClean="0"/>
              <a:pPr/>
              <a:t>05/02/2014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8CB046B-C39E-42F7-8FDB-65B1DB0D425A}"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8CB046B-C39E-42F7-8FDB-65B1DB0D425A}" type="slidenum">
              <a:rPr lang="es-ES" smtClean="0"/>
              <a:pPr/>
              <a:t>7</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8CB046B-C39E-42F7-8FDB-65B1DB0D425A}" type="slidenum">
              <a:rPr lang="es-ES" smtClean="0"/>
              <a:pPr/>
              <a:t>28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2A1E974-7A7C-42E6-BAE0-738DB0071D92}" type="datetimeFigureOut">
              <a:rPr lang="es-ES" smtClean="0"/>
              <a:pPr/>
              <a:t>05/02/2014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0518C9-9963-4AD9-8ED4-00C2B68121CD}" type="slidenum">
              <a:rPr lang="es-ES" smtClean="0"/>
              <a:pPr/>
              <a:t>‹Nº›</a:t>
            </a:fld>
            <a:endParaRPr lang="es-ES"/>
          </a:p>
        </p:txBody>
      </p:sp>
    </p:spTree>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2A1E974-7A7C-42E6-BAE0-738DB0071D92}" type="datetimeFigureOut">
              <a:rPr lang="es-ES" smtClean="0"/>
              <a:pPr/>
              <a:t>05/02/2014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0518C9-9963-4AD9-8ED4-00C2B68121CD}" type="slidenum">
              <a:rPr lang="es-ES" smtClean="0"/>
              <a:pPr/>
              <a:t>‹Nº›</a:t>
            </a:fld>
            <a:endParaRPr lang="es-ES"/>
          </a:p>
        </p:txBody>
      </p:sp>
    </p:spTree>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2A1E974-7A7C-42E6-BAE0-738DB0071D92}" type="datetimeFigureOut">
              <a:rPr lang="es-ES" smtClean="0"/>
              <a:pPr/>
              <a:t>05/02/2014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0518C9-9963-4AD9-8ED4-00C2B68121CD}" type="slidenum">
              <a:rPr lang="es-ES" smtClean="0"/>
              <a:pPr/>
              <a:t>‹Nº›</a:t>
            </a:fld>
            <a:endParaRPr lang="es-ES"/>
          </a:p>
        </p:txBody>
      </p:sp>
    </p:spTree>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2A1E974-7A7C-42E6-BAE0-738DB0071D92}" type="datetimeFigureOut">
              <a:rPr lang="es-ES" smtClean="0"/>
              <a:pPr/>
              <a:t>05/02/2014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E0518C9-9963-4AD9-8ED4-00C2B68121CD}" type="slidenum">
              <a:rPr lang="es-ES" smtClean="0"/>
              <a:pPr/>
              <a:t>‹Nº›</a:t>
            </a:fld>
            <a:endParaRPr lang="es-ES"/>
          </a:p>
        </p:txBody>
      </p:sp>
    </p:spTree>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2A1E974-7A7C-42E6-BAE0-738DB0071D92}" type="datetimeFigureOut">
              <a:rPr lang="es-ES" smtClean="0"/>
              <a:pPr/>
              <a:t>05/02/2014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E0518C9-9963-4AD9-8ED4-00C2B68121CD}" type="slidenum">
              <a:rPr lang="es-ES" smtClean="0"/>
              <a:pPr/>
              <a:t>‹Nº›</a:t>
            </a:fld>
            <a:endParaRPr lang="es-ES"/>
          </a:p>
        </p:txBody>
      </p:sp>
    </p:spTree>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2A1E974-7A7C-42E6-BAE0-738DB0071D92}" type="datetimeFigureOut">
              <a:rPr lang="es-ES" smtClean="0"/>
              <a:pPr/>
              <a:t>05/02/2014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E0518C9-9963-4AD9-8ED4-00C2B68121CD}" type="slidenum">
              <a:rPr lang="es-ES" smtClean="0"/>
              <a:pPr/>
              <a:t>‹Nº›</a:t>
            </a:fld>
            <a:endParaRPr lang="es-ES"/>
          </a:p>
        </p:txBody>
      </p:sp>
    </p:spTree>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2A1E974-7A7C-42E6-BAE0-738DB0071D92}" type="datetimeFigureOut">
              <a:rPr lang="es-ES" smtClean="0"/>
              <a:pPr/>
              <a:t>05/02/2014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E0518C9-9963-4AD9-8ED4-00C2B68121CD}" type="slidenum">
              <a:rPr lang="es-ES" smtClean="0"/>
              <a:pPr/>
              <a:t>‹Nº›</a:t>
            </a:fld>
            <a:endParaRPr lang="es-ES"/>
          </a:p>
        </p:txBody>
      </p:sp>
    </p:spTree>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2A1E974-7A7C-42E6-BAE0-738DB0071D92}" type="datetimeFigureOut">
              <a:rPr lang="es-ES" smtClean="0"/>
              <a:pPr/>
              <a:t>05/02/2014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E0518C9-9963-4AD9-8ED4-00C2B68121CD}" type="slidenum">
              <a:rPr lang="es-ES" smtClean="0"/>
              <a:pPr/>
              <a:t>‹Nº›</a:t>
            </a:fld>
            <a:endParaRPr lang="es-ES"/>
          </a:p>
        </p:txBody>
      </p:sp>
    </p:spTree>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2A1E974-7A7C-42E6-BAE0-738DB0071D92}" type="datetimeFigureOut">
              <a:rPr lang="es-ES" smtClean="0"/>
              <a:pPr/>
              <a:t>05/02/2014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E0518C9-9963-4AD9-8ED4-00C2B68121CD}" type="slidenum">
              <a:rPr lang="es-ES" smtClean="0"/>
              <a:pPr/>
              <a:t>‹Nº›</a:t>
            </a:fld>
            <a:endParaRPr lang="es-ES"/>
          </a:p>
        </p:txBody>
      </p:sp>
    </p:spTree>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2A1E974-7A7C-42E6-BAE0-738DB0071D92}" type="datetimeFigureOut">
              <a:rPr lang="es-ES" smtClean="0"/>
              <a:pPr/>
              <a:t>05/02/2014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0518C9-9963-4AD9-8ED4-00C2B68121CD}" type="slidenum">
              <a:rPr lang="es-ES" smtClean="0"/>
              <a:pPr/>
              <a:t>‹Nº›</a:t>
            </a:fld>
            <a:endParaRPr lang="es-ES"/>
          </a:p>
        </p:txBody>
      </p:sp>
    </p:spTree>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2A1E974-7A7C-42E6-BAE0-738DB0071D92}" type="datetimeFigureOut">
              <a:rPr lang="es-ES" smtClean="0"/>
              <a:pPr/>
              <a:t>05/02/2014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0518C9-9963-4AD9-8ED4-00C2B68121CD}" type="slidenum">
              <a:rPr lang="es-ES" smtClean="0"/>
              <a:pPr/>
              <a:t>‹Nº›</a:t>
            </a:fld>
            <a:endParaRPr lang="es-ES"/>
          </a:p>
        </p:txBody>
      </p:sp>
    </p:spTree>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56E602C-B097-41DD-9F8C-C1F0B2C49D97}" type="slidenum">
              <a:rPr lang="es-ES_tradnl"/>
              <a:pPr/>
              <a:t>‹Nº›</a:t>
            </a:fld>
            <a:endParaRPr lang="es-ES_tradnl"/>
          </a:p>
        </p:txBody>
      </p:sp>
    </p:spTree>
  </p:cSld>
  <p:clrMapOvr>
    <a:masterClrMapping/>
  </p:clrMapOvr>
  <p:transition spd="slow" advTm="1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A1E974-7A7C-42E6-BAE0-738DB0071D92}" type="datetimeFigureOut">
              <a:rPr lang="es-ES" smtClean="0"/>
              <a:pPr/>
              <a:t>05/02/2014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0518C9-9963-4AD9-8ED4-00C2B68121C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CB6C7F5-AF9E-4522-A15D-65385BB239A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0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gi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4.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5.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6.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8.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0.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1.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3.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5.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6.gif"/></Relationships>
</file>

<file path=ppt/slides/_rels/slide2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29.png"/><Relationship Id="rId7" Type="http://schemas.openxmlformats.org/officeDocument/2006/relationships/image" Target="../media/image31.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2.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0.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ndala-238063_1280.jpg"/>
          <p:cNvPicPr>
            <a:picLocks noChangeAspect="1"/>
          </p:cNvPicPr>
          <p:nvPr/>
        </p:nvPicPr>
        <p:blipFill>
          <a:blip r:embed="rId3"/>
          <a:srcRect l="11718" r="13281"/>
          <a:stretch>
            <a:fillRect/>
          </a:stretch>
        </p:blipFill>
        <p:spPr>
          <a:xfrm>
            <a:off x="0" y="285728"/>
            <a:ext cx="6858048" cy="6215106"/>
          </a:xfrm>
          <a:prstGeom prst="ellipse">
            <a:avLst/>
          </a:prstGeom>
        </p:spPr>
      </p:pic>
      <p:pic>
        <p:nvPicPr>
          <p:cNvPr id="8" name="7 Imagen" descr="mandala-238063_1280.jpg"/>
          <p:cNvPicPr>
            <a:picLocks noChangeAspect="1"/>
          </p:cNvPicPr>
          <p:nvPr/>
        </p:nvPicPr>
        <p:blipFill>
          <a:blip r:embed="rId3"/>
          <a:srcRect l="16406" r="16406" b="3448"/>
          <a:stretch>
            <a:fillRect/>
          </a:stretch>
        </p:blipFill>
        <p:spPr>
          <a:xfrm>
            <a:off x="71438" y="0"/>
            <a:ext cx="6786610" cy="6500834"/>
          </a:xfrm>
          <a:prstGeom prst="ellipse">
            <a:avLst/>
          </a:prstGeom>
          <a:effectLst>
            <a:softEdge rad="127000"/>
          </a:effectLst>
        </p:spPr>
      </p:pic>
      <p:pic>
        <p:nvPicPr>
          <p:cNvPr id="9" name="8 Imagen" descr="mandala-238063_1280.jpg"/>
          <p:cNvPicPr>
            <a:picLocks noChangeAspect="1"/>
          </p:cNvPicPr>
          <p:nvPr/>
        </p:nvPicPr>
        <p:blipFill>
          <a:blip r:embed="rId3"/>
          <a:srcRect l="16406" r="16406" b="3448"/>
          <a:stretch>
            <a:fillRect/>
          </a:stretch>
        </p:blipFill>
        <p:spPr>
          <a:xfrm>
            <a:off x="714380" y="714356"/>
            <a:ext cx="5553454" cy="5214974"/>
          </a:xfrm>
          <a:prstGeom prst="ellipse">
            <a:avLst/>
          </a:prstGeom>
          <a:effectLst>
            <a:softEdge rad="127000"/>
          </a:effectLst>
        </p:spPr>
      </p:pic>
      <p:pic>
        <p:nvPicPr>
          <p:cNvPr id="10" name="9 Imagen" descr="mandala-238063_1280.jpg"/>
          <p:cNvPicPr>
            <a:picLocks noChangeAspect="1"/>
          </p:cNvPicPr>
          <p:nvPr/>
        </p:nvPicPr>
        <p:blipFill>
          <a:blip r:embed="rId3"/>
          <a:srcRect l="24895" t="11341" r="24323" b="11647"/>
          <a:stretch>
            <a:fillRect/>
          </a:stretch>
        </p:blipFill>
        <p:spPr>
          <a:xfrm>
            <a:off x="1928826" y="1857364"/>
            <a:ext cx="3118748" cy="3071834"/>
          </a:xfrm>
          <a:prstGeom prst="ellipse">
            <a:avLst/>
          </a:prstGeom>
        </p:spPr>
      </p:pic>
      <p:sp>
        <p:nvSpPr>
          <p:cNvPr id="13" name="12 CuadroTexto"/>
          <p:cNvSpPr txBox="1"/>
          <p:nvPr/>
        </p:nvSpPr>
        <p:spPr>
          <a:xfrm>
            <a:off x="6715140" y="500042"/>
            <a:ext cx="714380" cy="4524315"/>
          </a:xfrm>
          <a:prstGeom prst="rect">
            <a:avLst/>
          </a:prstGeom>
          <a:noFill/>
        </p:spPr>
        <p:txBody>
          <a:bodyPr wrap="square" rtlCol="0">
            <a:spAutoFit/>
            <a:scene3d>
              <a:camera prst="orthographicFront"/>
              <a:lightRig rig="threePt" dir="t"/>
            </a:scene3d>
            <a:sp3d extrusionH="57150">
              <a:bevelT w="38100" h="38100"/>
            </a:sp3d>
          </a:bodyPr>
          <a:lstStyle/>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M</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A</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N</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D</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A</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L</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A</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S</a:t>
            </a:r>
          </a:p>
          <a:p>
            <a:endParaRPr lang="es-ES" sz="3200" b="1" dirty="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endParaRPr>
          </a:p>
        </p:txBody>
      </p:sp>
      <p:sp>
        <p:nvSpPr>
          <p:cNvPr id="14" name="13 CuadroTexto"/>
          <p:cNvSpPr txBox="1"/>
          <p:nvPr/>
        </p:nvSpPr>
        <p:spPr>
          <a:xfrm>
            <a:off x="7286644" y="4572008"/>
            <a:ext cx="642942" cy="1077218"/>
          </a:xfrm>
          <a:prstGeom prst="rect">
            <a:avLst/>
          </a:prstGeom>
          <a:noFill/>
        </p:spPr>
        <p:txBody>
          <a:bodyPr wrap="square" rtlCol="0">
            <a:spAutoFit/>
            <a:scene3d>
              <a:camera prst="orthographicFront"/>
              <a:lightRig rig="threePt" dir="t"/>
            </a:scene3d>
            <a:sp3d extrusionH="57150">
              <a:bevelT w="38100" h="38100"/>
            </a:sp3d>
          </a:bodyPr>
          <a:lstStyle/>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E</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N</a:t>
            </a:r>
            <a:endParaRPr lang="es-ES" sz="3200" b="1" dirty="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endParaRPr>
          </a:p>
        </p:txBody>
      </p:sp>
      <p:sp>
        <p:nvSpPr>
          <p:cNvPr id="15" name="14 CuadroTexto"/>
          <p:cNvSpPr txBox="1"/>
          <p:nvPr/>
        </p:nvSpPr>
        <p:spPr>
          <a:xfrm>
            <a:off x="8072462" y="357166"/>
            <a:ext cx="627304" cy="7478970"/>
          </a:xfrm>
          <a:prstGeom prst="rect">
            <a:avLst/>
          </a:prstGeom>
          <a:noFill/>
        </p:spPr>
        <p:txBody>
          <a:bodyPr wrap="square" rtlCol="0">
            <a:spAutoFit/>
            <a:scene3d>
              <a:camera prst="orthographicFront"/>
              <a:lightRig rig="threePt" dir="t"/>
            </a:scene3d>
            <a:sp3d extrusionH="57150">
              <a:bevelT w="38100" h="38100"/>
            </a:sp3d>
          </a:bodyPr>
          <a:lstStyle/>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C</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A</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L</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E</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I</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D</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O</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S</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C</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O</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P</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I</a:t>
            </a:r>
          </a:p>
          <a:p>
            <a:r>
              <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rPr>
              <a:t>O</a:t>
            </a:r>
          </a:p>
          <a:p>
            <a:endParaRPr lang="es-ES_tradnl" sz="3200" b="1" dirty="0" smtClean="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endParaRPr>
          </a:p>
          <a:p>
            <a:endParaRPr lang="es-ES" sz="3200" b="1" dirty="0">
              <a:ln w="1905">
                <a:solidFill>
                  <a:srgbClr val="FFC000"/>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nap ITC" pitchFamily="82" charset="0"/>
            </a:endParaRPr>
          </a:p>
        </p:txBody>
      </p:sp>
      <p:pic>
        <p:nvPicPr>
          <p:cNvPr id="27650" name="Picture 2" descr="Rendered Image"/>
          <p:cNvPicPr>
            <a:picLocks noChangeAspect="1" noChangeArrowheads="1"/>
          </p:cNvPicPr>
          <p:nvPr/>
        </p:nvPicPr>
        <p:blipFill>
          <a:blip r:embed="rId4">
            <a:lum contrast="40000"/>
          </a:blip>
          <a:srcRect/>
          <a:stretch>
            <a:fillRect/>
          </a:stretch>
        </p:blipFill>
        <p:spPr bwMode="auto">
          <a:xfrm>
            <a:off x="0" y="6215082"/>
            <a:ext cx="2670570" cy="309918"/>
          </a:xfrm>
          <a:prstGeom prst="rect">
            <a:avLst/>
          </a:prstGeom>
          <a:noFill/>
        </p:spPr>
      </p:pic>
    </p:spTree>
  </p:cSld>
  <p:clrMapOvr>
    <a:masterClrMapping/>
  </p:clrMapOvr>
  <p:transition spd="slow" advTm="14000">
    <p:sndAc>
      <p:stSnd loop="1">
        <p:snd r:embed="rId2" name="Kitaro-KO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repeatCount="indefinite" fill="hold" nodeType="withEffect">
                                  <p:stCondLst>
                                    <p:cond delay="0"/>
                                  </p:stCondLst>
                                  <p:childTnLst>
                                    <p:anim calcmode="lin" valueType="num">
                                      <p:cBhvr>
                                        <p:cTn id="6" dur="3000"/>
                                        <p:tgtEl>
                                          <p:spTgt spid="10"/>
                                        </p:tgtEl>
                                        <p:attrNameLst>
                                          <p:attrName>ppt_w</p:attrName>
                                        </p:attrNameLst>
                                      </p:cBhvr>
                                      <p:tavLst>
                                        <p:tav tm="0">
                                          <p:val>
                                            <p:strVal val="ppt_w"/>
                                          </p:val>
                                        </p:tav>
                                        <p:tav tm="100000">
                                          <p:val>
                                            <p:fltVal val="0"/>
                                          </p:val>
                                        </p:tav>
                                      </p:tavLst>
                                    </p:anim>
                                    <p:anim calcmode="lin" valueType="num">
                                      <p:cBhvr>
                                        <p:cTn id="7" dur="3000"/>
                                        <p:tgtEl>
                                          <p:spTgt spid="10"/>
                                        </p:tgtEl>
                                        <p:attrNameLst>
                                          <p:attrName>ppt_h</p:attrName>
                                        </p:attrNameLst>
                                      </p:cBhvr>
                                      <p:tavLst>
                                        <p:tav tm="0">
                                          <p:val>
                                            <p:strVal val="ppt_h"/>
                                          </p:val>
                                        </p:tav>
                                        <p:tav tm="100000">
                                          <p:val>
                                            <p:fltVal val="0"/>
                                          </p:val>
                                        </p:tav>
                                      </p:tavLst>
                                    </p:anim>
                                    <p:set>
                                      <p:cBhvr>
                                        <p:cTn id="8" dur="1" fill="hold">
                                          <p:stCondLst>
                                            <p:cond delay="2999"/>
                                          </p:stCondLst>
                                        </p:cTn>
                                        <p:tgtEl>
                                          <p:spTgt spid="10"/>
                                        </p:tgtEl>
                                        <p:attrNameLst>
                                          <p:attrName>style.visibility</p:attrName>
                                        </p:attrNameLst>
                                      </p:cBhvr>
                                      <p:to>
                                        <p:strVal val="hidden"/>
                                      </p:to>
                                    </p:set>
                                  </p:childTnLst>
                                </p:cTn>
                              </p:par>
                              <p:par>
                                <p:cTn id="9" presetID="8" presetClass="emph" presetSubtype="0" repeatCount="indefinite" fill="hold" nodeType="withEffect">
                                  <p:stCondLst>
                                    <p:cond delay="0"/>
                                  </p:stCondLst>
                                  <p:childTnLst>
                                    <p:animRot by="21600000">
                                      <p:cBhvr>
                                        <p:cTn id="10" dur="3000" fill="hold"/>
                                        <p:tgtEl>
                                          <p:spTgt spid="10"/>
                                        </p:tgtEl>
                                        <p:attrNameLst>
                                          <p:attrName>r</p:attrName>
                                        </p:attrNameLst>
                                      </p:cBhvr>
                                    </p:animRot>
                                  </p:childTnLst>
                                </p:cTn>
                              </p:par>
                              <p:par>
                                <p:cTn id="11" presetID="35" presetClass="exit" presetSubtype="0" repeatCount="indefinite" fill="hold" nodeType="withEffect">
                                  <p:stCondLst>
                                    <p:cond delay="0"/>
                                  </p:stCondLst>
                                  <p:childTnLst>
                                    <p:animEffect transition="out" filter="fade">
                                      <p:cBhvr>
                                        <p:cTn id="12" dur="3000"/>
                                        <p:tgtEl>
                                          <p:spTgt spid="10"/>
                                        </p:tgtEl>
                                      </p:cBhvr>
                                    </p:animEffect>
                                    <p:anim calcmode="lin" valueType="num">
                                      <p:cBhvr>
                                        <p:cTn id="13" dur="3000"/>
                                        <p:tgtEl>
                                          <p:spTgt spid="10"/>
                                        </p:tgtEl>
                                        <p:attrNameLst>
                                          <p:attrName>style.rotation</p:attrName>
                                        </p:attrNameLst>
                                      </p:cBhvr>
                                      <p:tavLst>
                                        <p:tav tm="0">
                                          <p:val>
                                            <p:fltVal val="0"/>
                                          </p:val>
                                        </p:tav>
                                        <p:tav tm="100000">
                                          <p:val>
                                            <p:fltVal val="720"/>
                                          </p:val>
                                        </p:tav>
                                      </p:tavLst>
                                    </p:anim>
                                    <p:anim calcmode="lin" valueType="num">
                                      <p:cBhvr>
                                        <p:cTn id="14" dur="3000"/>
                                        <p:tgtEl>
                                          <p:spTgt spid="10"/>
                                        </p:tgtEl>
                                        <p:attrNameLst>
                                          <p:attrName>ppt_h</p:attrName>
                                        </p:attrNameLst>
                                      </p:cBhvr>
                                      <p:tavLst>
                                        <p:tav tm="0">
                                          <p:val>
                                            <p:strVal val="ppt_h"/>
                                          </p:val>
                                        </p:tav>
                                        <p:tav tm="100000">
                                          <p:val>
                                            <p:fltVal val="0"/>
                                          </p:val>
                                        </p:tav>
                                      </p:tavLst>
                                    </p:anim>
                                    <p:anim calcmode="lin" valueType="num">
                                      <p:cBhvr>
                                        <p:cTn id="15" dur="3000"/>
                                        <p:tgtEl>
                                          <p:spTgt spid="10"/>
                                        </p:tgtEl>
                                        <p:attrNameLst>
                                          <p:attrName>ppt_w</p:attrName>
                                        </p:attrNameLst>
                                      </p:cBhvr>
                                      <p:tavLst>
                                        <p:tav tm="0">
                                          <p:val>
                                            <p:strVal val="ppt_w"/>
                                          </p:val>
                                        </p:tav>
                                        <p:tav tm="100000">
                                          <p:val>
                                            <p:fltVal val="0"/>
                                          </p:val>
                                        </p:tav>
                                      </p:tavLst>
                                    </p:anim>
                                    <p:set>
                                      <p:cBhvr>
                                        <p:cTn id="16" dur="1" fill="hold">
                                          <p:stCondLst>
                                            <p:cond delay="2999"/>
                                          </p:stCondLst>
                                        </p:cTn>
                                        <p:tgtEl>
                                          <p:spTgt spid="10"/>
                                        </p:tgtEl>
                                        <p:attrNameLst>
                                          <p:attrName>style.visibility</p:attrName>
                                        </p:attrNameLst>
                                      </p:cBhvr>
                                      <p:to>
                                        <p:strVal val="hidden"/>
                                      </p:to>
                                    </p:set>
                                  </p:childTnLst>
                                </p:cTn>
                              </p:par>
                              <p:par>
                                <p:cTn id="17" presetID="21" presetClass="exit" presetSubtype="8" repeatCount="indefinite" fill="hold" nodeType="withEffect">
                                  <p:stCondLst>
                                    <p:cond delay="0"/>
                                  </p:stCondLst>
                                  <p:childTnLst>
                                    <p:animEffect transition="out" filter="wheel(8)">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8" presetClass="emph" presetSubtype="0" repeatCount="indefinite" fill="hold" nodeType="withEffect">
                                  <p:stCondLst>
                                    <p:cond delay="0"/>
                                  </p:stCondLst>
                                  <p:childTnLst>
                                    <p:animRot by="-5400000">
                                      <p:cBhvr>
                                        <p:cTn id="21" dur="3000" fill="hold"/>
                                        <p:tgtEl>
                                          <p:spTgt spid="9"/>
                                        </p:tgtEl>
                                        <p:attrNameLst>
                                          <p:attrName>r</p:attrName>
                                        </p:attrNameLst>
                                      </p:cBhvr>
                                    </p:animRot>
                                  </p:childTnLst>
                                </p:cTn>
                              </p:par>
                              <p:par>
                                <p:cTn id="22" presetID="35" presetClass="exit" presetSubtype="0" repeatCount="indefinite" fill="hold" nodeType="withEffect">
                                  <p:stCondLst>
                                    <p:cond delay="0"/>
                                  </p:stCondLst>
                                  <p:childTnLst>
                                    <p:animEffect transition="out" filter="fade">
                                      <p:cBhvr>
                                        <p:cTn id="23" dur="3000"/>
                                        <p:tgtEl>
                                          <p:spTgt spid="9"/>
                                        </p:tgtEl>
                                      </p:cBhvr>
                                    </p:animEffect>
                                    <p:anim calcmode="lin" valueType="num">
                                      <p:cBhvr>
                                        <p:cTn id="24" dur="3000"/>
                                        <p:tgtEl>
                                          <p:spTgt spid="9"/>
                                        </p:tgtEl>
                                        <p:attrNameLst>
                                          <p:attrName>style.rotation</p:attrName>
                                        </p:attrNameLst>
                                      </p:cBhvr>
                                      <p:tavLst>
                                        <p:tav tm="0">
                                          <p:val>
                                            <p:fltVal val="0"/>
                                          </p:val>
                                        </p:tav>
                                        <p:tav tm="100000">
                                          <p:val>
                                            <p:fltVal val="720"/>
                                          </p:val>
                                        </p:tav>
                                      </p:tavLst>
                                    </p:anim>
                                    <p:anim calcmode="lin" valueType="num">
                                      <p:cBhvr>
                                        <p:cTn id="25" dur="3000"/>
                                        <p:tgtEl>
                                          <p:spTgt spid="9"/>
                                        </p:tgtEl>
                                        <p:attrNameLst>
                                          <p:attrName>ppt_h</p:attrName>
                                        </p:attrNameLst>
                                      </p:cBhvr>
                                      <p:tavLst>
                                        <p:tav tm="0">
                                          <p:val>
                                            <p:strVal val="ppt_h"/>
                                          </p:val>
                                        </p:tav>
                                        <p:tav tm="100000">
                                          <p:val>
                                            <p:fltVal val="0"/>
                                          </p:val>
                                        </p:tav>
                                      </p:tavLst>
                                    </p:anim>
                                    <p:anim calcmode="lin" valueType="num">
                                      <p:cBhvr>
                                        <p:cTn id="26" dur="3000"/>
                                        <p:tgtEl>
                                          <p:spTgt spid="9"/>
                                        </p:tgtEl>
                                        <p:attrNameLst>
                                          <p:attrName>ppt_w</p:attrName>
                                        </p:attrNameLst>
                                      </p:cBhvr>
                                      <p:tavLst>
                                        <p:tav tm="0">
                                          <p:val>
                                            <p:strVal val="ppt_w"/>
                                          </p:val>
                                        </p:tav>
                                        <p:tav tm="100000">
                                          <p:val>
                                            <p:fltVal val="0"/>
                                          </p:val>
                                        </p:tav>
                                      </p:tavLst>
                                    </p:anim>
                                    <p:set>
                                      <p:cBhvr>
                                        <p:cTn id="27" dur="1" fill="hold">
                                          <p:stCondLst>
                                            <p:cond delay="2999"/>
                                          </p:stCondLst>
                                        </p:cTn>
                                        <p:tgtEl>
                                          <p:spTgt spid="9"/>
                                        </p:tgtEl>
                                        <p:attrNameLst>
                                          <p:attrName>style.visibility</p:attrName>
                                        </p:attrNameLst>
                                      </p:cBhvr>
                                      <p:to>
                                        <p:strVal val="hidden"/>
                                      </p:to>
                                    </p:set>
                                  </p:childTnLst>
                                </p:cTn>
                              </p:par>
                              <p:par>
                                <p:cTn id="28" presetID="23" presetClass="entr" presetSubtype="16" repeatCount="indefinite"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fltVal val="0"/>
                                          </p:val>
                                        </p:tav>
                                        <p:tav tm="100000">
                                          <p:val>
                                            <p:strVal val="#ppt_h"/>
                                          </p:val>
                                        </p:tav>
                                      </p:tavLst>
                                    </p:anim>
                                  </p:childTnLst>
                                </p:cTn>
                              </p:par>
                              <p:par>
                                <p:cTn id="32" presetID="8" presetClass="emph" presetSubtype="0" repeatCount="indefinite" fill="hold" nodeType="withEffect">
                                  <p:stCondLst>
                                    <p:cond delay="0"/>
                                  </p:stCondLst>
                                  <p:childTnLst>
                                    <p:animRot by="-21600000">
                                      <p:cBhvr>
                                        <p:cTn id="33" dur="3000" fill="hold"/>
                                        <p:tgtEl>
                                          <p:spTgt spid="8"/>
                                        </p:tgtEl>
                                        <p:attrNameLst>
                                          <p:attrName>r</p:attrName>
                                        </p:attrNameLst>
                                      </p:cBhvr>
                                    </p:animRot>
                                  </p:childTnLst>
                                </p:cTn>
                              </p:par>
                              <p:par>
                                <p:cTn id="34" presetID="21" presetClass="entr" presetSubtype="8" repeatCount="indefinite" fill="hold"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heel(8)">
                                      <p:cBhvr>
                                        <p:cTn id="36" dur="3000"/>
                                        <p:tgtEl>
                                          <p:spTgt spid="8"/>
                                        </p:tgtEl>
                                      </p:cBhvr>
                                    </p:animEffect>
                                  </p:childTnLst>
                                </p:cTn>
                              </p:par>
                              <p:par>
                                <p:cTn id="37" presetID="23" presetClass="entr" presetSubtype="27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3000" fill="hold"/>
                                        <p:tgtEl>
                                          <p:spTgt spid="4"/>
                                        </p:tgtEl>
                                        <p:attrNameLst>
                                          <p:attrName>ppt_w</p:attrName>
                                        </p:attrNameLst>
                                      </p:cBhvr>
                                      <p:tavLst>
                                        <p:tav tm="0">
                                          <p:val>
                                            <p:strVal val="2/3*#ppt_w"/>
                                          </p:val>
                                        </p:tav>
                                        <p:tav tm="100000">
                                          <p:val>
                                            <p:strVal val="#ppt_w"/>
                                          </p:val>
                                        </p:tav>
                                      </p:tavLst>
                                    </p:anim>
                                    <p:anim calcmode="lin" valueType="num">
                                      <p:cBhvr>
                                        <p:cTn id="40" dur="3000" fill="hold"/>
                                        <p:tgtEl>
                                          <p:spTgt spid="4"/>
                                        </p:tgtEl>
                                        <p:attrNameLst>
                                          <p:attrName>ppt_h</p:attrName>
                                        </p:attrNameLst>
                                      </p:cBhvr>
                                      <p:tavLst>
                                        <p:tav tm="0">
                                          <p:val>
                                            <p:strVal val="2/3*#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13">
                                            <p:txEl>
                                              <p:pRg st="0" end="0"/>
                                            </p:txEl>
                                          </p:spTgt>
                                        </p:tgtEl>
                                        <p:attrNameLst>
                                          <p:attrName>style.visibility</p:attrName>
                                        </p:attrNameLst>
                                      </p:cBhvr>
                                      <p:to>
                                        <p:strVal val="visible"/>
                                      </p:to>
                                    </p:set>
                                    <p:anim calcmode="lin" valueType="num">
                                      <p:cBhvr additive="base">
                                        <p:cTn id="43" dur="20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13">
                                            <p:txEl>
                                              <p:pRg st="0" end="0"/>
                                            </p:txEl>
                                          </p:spTgt>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13">
                                            <p:txEl>
                                              <p:pRg st="1" end="1"/>
                                            </p:txEl>
                                          </p:spTgt>
                                        </p:tgtEl>
                                        <p:attrNameLst>
                                          <p:attrName>style.visibility</p:attrName>
                                        </p:attrNameLst>
                                      </p:cBhvr>
                                      <p:to>
                                        <p:strVal val="visible"/>
                                      </p:to>
                                    </p:set>
                                    <p:anim calcmode="lin" valueType="num">
                                      <p:cBhvr additive="base">
                                        <p:cTn id="47" dur="20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48" dur="2000" fill="hold"/>
                                        <p:tgtEl>
                                          <p:spTgt spid="13">
                                            <p:txEl>
                                              <p:pRg st="1" end="1"/>
                                            </p:txEl>
                                          </p:spTgt>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13">
                                            <p:txEl>
                                              <p:pRg st="2" end="2"/>
                                            </p:txEl>
                                          </p:spTgt>
                                        </p:tgtEl>
                                        <p:attrNameLst>
                                          <p:attrName>style.visibility</p:attrName>
                                        </p:attrNameLst>
                                      </p:cBhvr>
                                      <p:to>
                                        <p:strVal val="visible"/>
                                      </p:to>
                                    </p:set>
                                    <p:anim calcmode="lin" valueType="num">
                                      <p:cBhvr additive="base">
                                        <p:cTn id="51" dur="20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52" dur="2000" fill="hold"/>
                                        <p:tgtEl>
                                          <p:spTgt spid="13">
                                            <p:txEl>
                                              <p:pRg st="2" end="2"/>
                                            </p:txEl>
                                          </p:spTgt>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0"/>
                                  </p:stCondLst>
                                  <p:childTnLst>
                                    <p:set>
                                      <p:cBhvr>
                                        <p:cTn id="54" dur="1" fill="hold">
                                          <p:stCondLst>
                                            <p:cond delay="0"/>
                                          </p:stCondLst>
                                        </p:cTn>
                                        <p:tgtEl>
                                          <p:spTgt spid="13">
                                            <p:txEl>
                                              <p:pRg st="3" end="3"/>
                                            </p:txEl>
                                          </p:spTgt>
                                        </p:tgtEl>
                                        <p:attrNameLst>
                                          <p:attrName>style.visibility</p:attrName>
                                        </p:attrNameLst>
                                      </p:cBhvr>
                                      <p:to>
                                        <p:strVal val="visible"/>
                                      </p:to>
                                    </p:set>
                                    <p:anim calcmode="lin" valueType="num">
                                      <p:cBhvr additive="base">
                                        <p:cTn id="55" dur="20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56" dur="2000" fill="hold"/>
                                        <p:tgtEl>
                                          <p:spTgt spid="13">
                                            <p:txEl>
                                              <p:pRg st="3" end="3"/>
                                            </p:txEl>
                                          </p:spTgt>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3">
                                            <p:txEl>
                                              <p:pRg st="4" end="4"/>
                                            </p:txEl>
                                          </p:spTgt>
                                        </p:tgtEl>
                                        <p:attrNameLst>
                                          <p:attrName>style.visibility</p:attrName>
                                        </p:attrNameLst>
                                      </p:cBhvr>
                                      <p:to>
                                        <p:strVal val="visible"/>
                                      </p:to>
                                    </p:set>
                                    <p:anim calcmode="lin" valueType="num">
                                      <p:cBhvr additive="base">
                                        <p:cTn id="59" dur="20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60" dur="2000" fill="hold"/>
                                        <p:tgtEl>
                                          <p:spTgt spid="13">
                                            <p:txEl>
                                              <p:pRg st="4" end="4"/>
                                            </p:txEl>
                                          </p:spTgt>
                                        </p:tgtEl>
                                        <p:attrNameLst>
                                          <p:attrName>ppt_y</p:attrName>
                                        </p:attrNameLst>
                                      </p:cBhvr>
                                      <p:tavLst>
                                        <p:tav tm="0">
                                          <p:val>
                                            <p:strVal val="0-#ppt_h/2"/>
                                          </p:val>
                                        </p:tav>
                                        <p:tav tm="100000">
                                          <p:val>
                                            <p:strVal val="#ppt_y"/>
                                          </p:val>
                                        </p:tav>
                                      </p:tavLst>
                                    </p:anim>
                                  </p:childTnLst>
                                </p:cTn>
                              </p:par>
                              <p:par>
                                <p:cTn id="61" presetID="2" presetClass="entr" presetSubtype="1" fill="hold" nodeType="withEffect">
                                  <p:stCondLst>
                                    <p:cond delay="0"/>
                                  </p:stCondLst>
                                  <p:childTnLst>
                                    <p:set>
                                      <p:cBhvr>
                                        <p:cTn id="62" dur="1" fill="hold">
                                          <p:stCondLst>
                                            <p:cond delay="0"/>
                                          </p:stCondLst>
                                        </p:cTn>
                                        <p:tgtEl>
                                          <p:spTgt spid="13">
                                            <p:txEl>
                                              <p:pRg st="5" end="5"/>
                                            </p:txEl>
                                          </p:spTgt>
                                        </p:tgtEl>
                                        <p:attrNameLst>
                                          <p:attrName>style.visibility</p:attrName>
                                        </p:attrNameLst>
                                      </p:cBhvr>
                                      <p:to>
                                        <p:strVal val="visible"/>
                                      </p:to>
                                    </p:set>
                                    <p:anim calcmode="lin" valueType="num">
                                      <p:cBhvr additive="base">
                                        <p:cTn id="63" dur="2000" fill="hold"/>
                                        <p:tgtEl>
                                          <p:spTgt spid="13">
                                            <p:txEl>
                                              <p:pRg st="5" end="5"/>
                                            </p:txEl>
                                          </p:spTgt>
                                        </p:tgtEl>
                                        <p:attrNameLst>
                                          <p:attrName>ppt_x</p:attrName>
                                        </p:attrNameLst>
                                      </p:cBhvr>
                                      <p:tavLst>
                                        <p:tav tm="0">
                                          <p:val>
                                            <p:strVal val="#ppt_x"/>
                                          </p:val>
                                        </p:tav>
                                        <p:tav tm="100000">
                                          <p:val>
                                            <p:strVal val="#ppt_x"/>
                                          </p:val>
                                        </p:tav>
                                      </p:tavLst>
                                    </p:anim>
                                    <p:anim calcmode="lin" valueType="num">
                                      <p:cBhvr additive="base">
                                        <p:cTn id="64" dur="2000" fill="hold"/>
                                        <p:tgtEl>
                                          <p:spTgt spid="13">
                                            <p:txEl>
                                              <p:pRg st="5" end="5"/>
                                            </p:txEl>
                                          </p:spTgt>
                                        </p:tgtEl>
                                        <p:attrNameLst>
                                          <p:attrName>ppt_y</p:attrName>
                                        </p:attrNameLst>
                                      </p:cBhvr>
                                      <p:tavLst>
                                        <p:tav tm="0">
                                          <p:val>
                                            <p:strVal val="0-#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13">
                                            <p:txEl>
                                              <p:pRg st="6" end="6"/>
                                            </p:txEl>
                                          </p:spTgt>
                                        </p:tgtEl>
                                        <p:attrNameLst>
                                          <p:attrName>style.visibility</p:attrName>
                                        </p:attrNameLst>
                                      </p:cBhvr>
                                      <p:to>
                                        <p:strVal val="visible"/>
                                      </p:to>
                                    </p:set>
                                    <p:anim calcmode="lin" valueType="num">
                                      <p:cBhvr additive="base">
                                        <p:cTn id="67" dur="2000" fill="hold"/>
                                        <p:tgtEl>
                                          <p:spTgt spid="13">
                                            <p:txEl>
                                              <p:pRg st="6" end="6"/>
                                            </p:txEl>
                                          </p:spTgt>
                                        </p:tgtEl>
                                        <p:attrNameLst>
                                          <p:attrName>ppt_x</p:attrName>
                                        </p:attrNameLst>
                                      </p:cBhvr>
                                      <p:tavLst>
                                        <p:tav tm="0">
                                          <p:val>
                                            <p:strVal val="#ppt_x"/>
                                          </p:val>
                                        </p:tav>
                                        <p:tav tm="100000">
                                          <p:val>
                                            <p:strVal val="#ppt_x"/>
                                          </p:val>
                                        </p:tav>
                                      </p:tavLst>
                                    </p:anim>
                                    <p:anim calcmode="lin" valueType="num">
                                      <p:cBhvr additive="base">
                                        <p:cTn id="68" dur="2000" fill="hold"/>
                                        <p:tgtEl>
                                          <p:spTgt spid="13">
                                            <p:txEl>
                                              <p:pRg st="6" end="6"/>
                                            </p:txEl>
                                          </p:spTgt>
                                        </p:tgtEl>
                                        <p:attrNameLst>
                                          <p:attrName>ppt_y</p:attrName>
                                        </p:attrNameLst>
                                      </p:cBhvr>
                                      <p:tavLst>
                                        <p:tav tm="0">
                                          <p:val>
                                            <p:strVal val="0-#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3">
                                            <p:txEl>
                                              <p:pRg st="7" end="7"/>
                                            </p:txEl>
                                          </p:spTgt>
                                        </p:tgtEl>
                                        <p:attrNameLst>
                                          <p:attrName>style.visibility</p:attrName>
                                        </p:attrNameLst>
                                      </p:cBhvr>
                                      <p:to>
                                        <p:strVal val="visible"/>
                                      </p:to>
                                    </p:set>
                                    <p:anim calcmode="lin" valueType="num">
                                      <p:cBhvr additive="base">
                                        <p:cTn id="71" dur="2000" fill="hold"/>
                                        <p:tgtEl>
                                          <p:spTgt spid="13">
                                            <p:txEl>
                                              <p:pRg st="7" end="7"/>
                                            </p:txEl>
                                          </p:spTgt>
                                        </p:tgtEl>
                                        <p:attrNameLst>
                                          <p:attrName>ppt_x</p:attrName>
                                        </p:attrNameLst>
                                      </p:cBhvr>
                                      <p:tavLst>
                                        <p:tav tm="0">
                                          <p:val>
                                            <p:strVal val="#ppt_x"/>
                                          </p:val>
                                        </p:tav>
                                        <p:tav tm="100000">
                                          <p:val>
                                            <p:strVal val="#ppt_x"/>
                                          </p:val>
                                        </p:tav>
                                      </p:tavLst>
                                    </p:anim>
                                    <p:anim calcmode="lin" valueType="num">
                                      <p:cBhvr additive="base">
                                        <p:cTn id="72" dur="2000" fill="hold"/>
                                        <p:tgtEl>
                                          <p:spTgt spid="13">
                                            <p:txEl>
                                              <p:pRg st="7" end="7"/>
                                            </p:txEl>
                                          </p:spTgt>
                                        </p:tgtEl>
                                        <p:attrNameLst>
                                          <p:attrName>ppt_y</p:attrName>
                                        </p:attrNameLst>
                                      </p:cBhvr>
                                      <p:tavLst>
                                        <p:tav tm="0">
                                          <p:val>
                                            <p:strVal val="0-#ppt_h/2"/>
                                          </p:val>
                                        </p:tav>
                                        <p:tav tm="100000">
                                          <p:val>
                                            <p:strVal val="#ppt_y"/>
                                          </p:val>
                                        </p:tav>
                                      </p:tavLst>
                                    </p:anim>
                                  </p:childTnLst>
                                </p:cTn>
                              </p:par>
                              <p:par>
                                <p:cTn id="73" presetID="35" presetClass="entr" presetSubtype="0" fill="hold" nodeType="withEffect">
                                  <p:stCondLst>
                                    <p:cond delay="0"/>
                                  </p:stCondLst>
                                  <p:childTnLst>
                                    <p:set>
                                      <p:cBhvr>
                                        <p:cTn id="74" dur="1" fill="hold">
                                          <p:stCondLst>
                                            <p:cond delay="0"/>
                                          </p:stCondLst>
                                        </p:cTn>
                                        <p:tgtEl>
                                          <p:spTgt spid="14">
                                            <p:txEl>
                                              <p:pRg st="0" end="0"/>
                                            </p:txEl>
                                          </p:spTgt>
                                        </p:tgtEl>
                                        <p:attrNameLst>
                                          <p:attrName>style.visibility</p:attrName>
                                        </p:attrNameLst>
                                      </p:cBhvr>
                                      <p:to>
                                        <p:strVal val="visible"/>
                                      </p:to>
                                    </p:set>
                                    <p:animEffect transition="in" filter="fade">
                                      <p:cBhvr>
                                        <p:cTn id="75" dur="2000"/>
                                        <p:tgtEl>
                                          <p:spTgt spid="14">
                                            <p:txEl>
                                              <p:pRg st="0" end="0"/>
                                            </p:txEl>
                                          </p:spTgt>
                                        </p:tgtEl>
                                      </p:cBhvr>
                                    </p:animEffect>
                                    <p:anim calcmode="lin" valueType="num">
                                      <p:cBhvr>
                                        <p:cTn id="76" dur="2000" fill="hold"/>
                                        <p:tgtEl>
                                          <p:spTgt spid="14">
                                            <p:txEl>
                                              <p:pRg st="0" end="0"/>
                                            </p:txEl>
                                          </p:spTgt>
                                        </p:tgtEl>
                                        <p:attrNameLst>
                                          <p:attrName>style.rotation</p:attrName>
                                        </p:attrNameLst>
                                      </p:cBhvr>
                                      <p:tavLst>
                                        <p:tav tm="0">
                                          <p:val>
                                            <p:fltVal val="720"/>
                                          </p:val>
                                        </p:tav>
                                        <p:tav tm="100000">
                                          <p:val>
                                            <p:fltVal val="0"/>
                                          </p:val>
                                        </p:tav>
                                      </p:tavLst>
                                    </p:anim>
                                    <p:anim calcmode="lin" valueType="num">
                                      <p:cBhvr>
                                        <p:cTn id="77" dur="2000" fill="hold"/>
                                        <p:tgtEl>
                                          <p:spTgt spid="14">
                                            <p:txEl>
                                              <p:pRg st="0" end="0"/>
                                            </p:txEl>
                                          </p:spTgt>
                                        </p:tgtEl>
                                        <p:attrNameLst>
                                          <p:attrName>ppt_h</p:attrName>
                                        </p:attrNameLst>
                                      </p:cBhvr>
                                      <p:tavLst>
                                        <p:tav tm="0">
                                          <p:val>
                                            <p:fltVal val="0"/>
                                          </p:val>
                                        </p:tav>
                                        <p:tav tm="100000">
                                          <p:val>
                                            <p:strVal val="#ppt_h"/>
                                          </p:val>
                                        </p:tav>
                                      </p:tavLst>
                                    </p:anim>
                                    <p:anim calcmode="lin" valueType="num">
                                      <p:cBhvr>
                                        <p:cTn id="78" dur="2000" fill="hold"/>
                                        <p:tgtEl>
                                          <p:spTgt spid="14">
                                            <p:txEl>
                                              <p:pRg st="0" end="0"/>
                                            </p:txEl>
                                          </p:spTgt>
                                        </p:tgtEl>
                                        <p:attrNameLst>
                                          <p:attrName>ppt_w</p:attrName>
                                        </p:attrNameLst>
                                      </p:cBhvr>
                                      <p:tavLst>
                                        <p:tav tm="0">
                                          <p:val>
                                            <p:fltVal val="0"/>
                                          </p:val>
                                        </p:tav>
                                        <p:tav tm="100000">
                                          <p:val>
                                            <p:strVal val="#ppt_w"/>
                                          </p:val>
                                        </p:tav>
                                      </p:tavLst>
                                    </p:anim>
                                  </p:childTnLst>
                                </p:cTn>
                              </p:par>
                              <p:par>
                                <p:cTn id="79" presetID="35" presetClass="entr" presetSubtype="0" fill="hold" nodeType="withEffect">
                                  <p:stCondLst>
                                    <p:cond delay="0"/>
                                  </p:stCondLst>
                                  <p:childTnLst>
                                    <p:set>
                                      <p:cBhvr>
                                        <p:cTn id="80" dur="1" fill="hold">
                                          <p:stCondLst>
                                            <p:cond delay="0"/>
                                          </p:stCondLst>
                                        </p:cTn>
                                        <p:tgtEl>
                                          <p:spTgt spid="14">
                                            <p:txEl>
                                              <p:pRg st="1" end="1"/>
                                            </p:txEl>
                                          </p:spTgt>
                                        </p:tgtEl>
                                        <p:attrNameLst>
                                          <p:attrName>style.visibility</p:attrName>
                                        </p:attrNameLst>
                                      </p:cBhvr>
                                      <p:to>
                                        <p:strVal val="visible"/>
                                      </p:to>
                                    </p:set>
                                    <p:animEffect transition="in" filter="fade">
                                      <p:cBhvr>
                                        <p:cTn id="81" dur="2000"/>
                                        <p:tgtEl>
                                          <p:spTgt spid="14">
                                            <p:txEl>
                                              <p:pRg st="1" end="1"/>
                                            </p:txEl>
                                          </p:spTgt>
                                        </p:tgtEl>
                                      </p:cBhvr>
                                    </p:animEffect>
                                    <p:anim calcmode="lin" valueType="num">
                                      <p:cBhvr>
                                        <p:cTn id="82" dur="2000" fill="hold"/>
                                        <p:tgtEl>
                                          <p:spTgt spid="14">
                                            <p:txEl>
                                              <p:pRg st="1" end="1"/>
                                            </p:txEl>
                                          </p:spTgt>
                                        </p:tgtEl>
                                        <p:attrNameLst>
                                          <p:attrName>style.rotation</p:attrName>
                                        </p:attrNameLst>
                                      </p:cBhvr>
                                      <p:tavLst>
                                        <p:tav tm="0">
                                          <p:val>
                                            <p:fltVal val="720"/>
                                          </p:val>
                                        </p:tav>
                                        <p:tav tm="100000">
                                          <p:val>
                                            <p:fltVal val="0"/>
                                          </p:val>
                                        </p:tav>
                                      </p:tavLst>
                                    </p:anim>
                                    <p:anim calcmode="lin" valueType="num">
                                      <p:cBhvr>
                                        <p:cTn id="83" dur="2000" fill="hold"/>
                                        <p:tgtEl>
                                          <p:spTgt spid="14">
                                            <p:txEl>
                                              <p:pRg st="1" end="1"/>
                                            </p:txEl>
                                          </p:spTgt>
                                        </p:tgtEl>
                                        <p:attrNameLst>
                                          <p:attrName>ppt_h</p:attrName>
                                        </p:attrNameLst>
                                      </p:cBhvr>
                                      <p:tavLst>
                                        <p:tav tm="0">
                                          <p:val>
                                            <p:fltVal val="0"/>
                                          </p:val>
                                        </p:tav>
                                        <p:tav tm="100000">
                                          <p:val>
                                            <p:strVal val="#ppt_h"/>
                                          </p:val>
                                        </p:tav>
                                      </p:tavLst>
                                    </p:anim>
                                    <p:anim calcmode="lin" valueType="num">
                                      <p:cBhvr>
                                        <p:cTn id="84" dur="2000" fill="hold"/>
                                        <p:tgtEl>
                                          <p:spTgt spid="14">
                                            <p:txEl>
                                              <p:pRg st="1" end="1"/>
                                            </p:txEl>
                                          </p:spTgt>
                                        </p:tgtEl>
                                        <p:attrNameLst>
                                          <p:attrName>ppt_w</p:attrName>
                                        </p:attrNameLst>
                                      </p:cBhvr>
                                      <p:tavLst>
                                        <p:tav tm="0">
                                          <p:val>
                                            <p:fltVal val="0"/>
                                          </p:val>
                                        </p:tav>
                                        <p:tav tm="100000">
                                          <p:val>
                                            <p:strVal val="#ppt_w"/>
                                          </p:val>
                                        </p:tav>
                                      </p:tavLst>
                                    </p:anim>
                                  </p:childTnLst>
                                </p:cTn>
                              </p:par>
                              <p:par>
                                <p:cTn id="85" presetID="2" presetClass="entr" presetSubtype="4" fill="hold" nodeType="withEffect">
                                  <p:stCondLst>
                                    <p:cond delay="0"/>
                                  </p:stCondLst>
                                  <p:childTnLst>
                                    <p:set>
                                      <p:cBhvr>
                                        <p:cTn id="86" dur="1" fill="hold">
                                          <p:stCondLst>
                                            <p:cond delay="0"/>
                                          </p:stCondLst>
                                        </p:cTn>
                                        <p:tgtEl>
                                          <p:spTgt spid="15">
                                            <p:txEl>
                                              <p:pRg st="0" end="0"/>
                                            </p:txEl>
                                          </p:spTgt>
                                        </p:tgtEl>
                                        <p:attrNameLst>
                                          <p:attrName>style.visibility</p:attrName>
                                        </p:attrNameLst>
                                      </p:cBhvr>
                                      <p:to>
                                        <p:strVal val="visible"/>
                                      </p:to>
                                    </p:set>
                                    <p:anim calcmode="lin" valueType="num">
                                      <p:cBhvr additive="base">
                                        <p:cTn id="87" dur="20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8" dur="2000" fill="hold"/>
                                        <p:tgtEl>
                                          <p:spTgt spid="15">
                                            <p:txEl>
                                              <p:pRg st="0" end="0"/>
                                            </p:txEl>
                                          </p:spTgt>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15">
                                            <p:txEl>
                                              <p:pRg st="1" end="1"/>
                                            </p:txEl>
                                          </p:spTgt>
                                        </p:tgtEl>
                                        <p:attrNameLst>
                                          <p:attrName>style.visibility</p:attrName>
                                        </p:attrNameLst>
                                      </p:cBhvr>
                                      <p:to>
                                        <p:strVal val="visible"/>
                                      </p:to>
                                    </p:set>
                                    <p:anim calcmode="lin" valueType="num">
                                      <p:cBhvr additive="base">
                                        <p:cTn id="91" dur="20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92" dur="2000" fill="hold"/>
                                        <p:tgtEl>
                                          <p:spTgt spid="15">
                                            <p:txEl>
                                              <p:pRg st="1" end="1"/>
                                            </p:txEl>
                                          </p:spTgt>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15">
                                            <p:txEl>
                                              <p:pRg st="2" end="2"/>
                                            </p:txEl>
                                          </p:spTgt>
                                        </p:tgtEl>
                                        <p:attrNameLst>
                                          <p:attrName>style.visibility</p:attrName>
                                        </p:attrNameLst>
                                      </p:cBhvr>
                                      <p:to>
                                        <p:strVal val="visible"/>
                                      </p:to>
                                    </p:set>
                                    <p:anim calcmode="lin" valueType="num">
                                      <p:cBhvr additive="base">
                                        <p:cTn id="95" dur="20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96" dur="2000" fill="hold"/>
                                        <p:tgtEl>
                                          <p:spTgt spid="15">
                                            <p:txEl>
                                              <p:pRg st="2" end="2"/>
                                            </p:txEl>
                                          </p:spTgt>
                                        </p:tgtEl>
                                        <p:attrNameLst>
                                          <p:attrName>ppt_y</p:attrName>
                                        </p:attrNameLst>
                                      </p:cBhvr>
                                      <p:tavLst>
                                        <p:tav tm="0">
                                          <p:val>
                                            <p:strVal val="1+#ppt_h/2"/>
                                          </p:val>
                                        </p:tav>
                                        <p:tav tm="100000">
                                          <p:val>
                                            <p:strVal val="#ppt_y"/>
                                          </p:val>
                                        </p:tav>
                                      </p:tavLst>
                                    </p:anim>
                                  </p:childTnLst>
                                </p:cTn>
                              </p:par>
                              <p:par>
                                <p:cTn id="97" presetID="2" presetClass="entr" presetSubtype="4" fill="hold" nodeType="withEffect">
                                  <p:stCondLst>
                                    <p:cond delay="0"/>
                                  </p:stCondLst>
                                  <p:childTnLst>
                                    <p:set>
                                      <p:cBhvr>
                                        <p:cTn id="98" dur="1" fill="hold">
                                          <p:stCondLst>
                                            <p:cond delay="0"/>
                                          </p:stCondLst>
                                        </p:cTn>
                                        <p:tgtEl>
                                          <p:spTgt spid="15">
                                            <p:txEl>
                                              <p:pRg st="3" end="3"/>
                                            </p:txEl>
                                          </p:spTgt>
                                        </p:tgtEl>
                                        <p:attrNameLst>
                                          <p:attrName>style.visibility</p:attrName>
                                        </p:attrNameLst>
                                      </p:cBhvr>
                                      <p:to>
                                        <p:strVal val="visible"/>
                                      </p:to>
                                    </p:set>
                                    <p:anim calcmode="lin" valueType="num">
                                      <p:cBhvr additive="base">
                                        <p:cTn id="99" dur="2000" fill="hold"/>
                                        <p:tgtEl>
                                          <p:spTgt spid="15">
                                            <p:txEl>
                                              <p:pRg st="3" end="3"/>
                                            </p:txEl>
                                          </p:spTgt>
                                        </p:tgtEl>
                                        <p:attrNameLst>
                                          <p:attrName>ppt_x</p:attrName>
                                        </p:attrNameLst>
                                      </p:cBhvr>
                                      <p:tavLst>
                                        <p:tav tm="0">
                                          <p:val>
                                            <p:strVal val="#ppt_x"/>
                                          </p:val>
                                        </p:tav>
                                        <p:tav tm="100000">
                                          <p:val>
                                            <p:strVal val="#ppt_x"/>
                                          </p:val>
                                        </p:tav>
                                      </p:tavLst>
                                    </p:anim>
                                    <p:anim calcmode="lin" valueType="num">
                                      <p:cBhvr additive="base">
                                        <p:cTn id="100" dur="2000" fill="hold"/>
                                        <p:tgtEl>
                                          <p:spTgt spid="15">
                                            <p:txEl>
                                              <p:pRg st="3" end="3"/>
                                            </p:txEl>
                                          </p:spTgt>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0"/>
                                  </p:stCondLst>
                                  <p:childTnLst>
                                    <p:set>
                                      <p:cBhvr>
                                        <p:cTn id="102" dur="1" fill="hold">
                                          <p:stCondLst>
                                            <p:cond delay="0"/>
                                          </p:stCondLst>
                                        </p:cTn>
                                        <p:tgtEl>
                                          <p:spTgt spid="15">
                                            <p:txEl>
                                              <p:pRg st="4" end="4"/>
                                            </p:txEl>
                                          </p:spTgt>
                                        </p:tgtEl>
                                        <p:attrNameLst>
                                          <p:attrName>style.visibility</p:attrName>
                                        </p:attrNameLst>
                                      </p:cBhvr>
                                      <p:to>
                                        <p:strVal val="visible"/>
                                      </p:to>
                                    </p:set>
                                    <p:anim calcmode="lin" valueType="num">
                                      <p:cBhvr additive="base">
                                        <p:cTn id="103" dur="2000" fill="hold"/>
                                        <p:tgtEl>
                                          <p:spTgt spid="15">
                                            <p:txEl>
                                              <p:pRg st="4" end="4"/>
                                            </p:txEl>
                                          </p:spTgt>
                                        </p:tgtEl>
                                        <p:attrNameLst>
                                          <p:attrName>ppt_x</p:attrName>
                                        </p:attrNameLst>
                                      </p:cBhvr>
                                      <p:tavLst>
                                        <p:tav tm="0">
                                          <p:val>
                                            <p:strVal val="#ppt_x"/>
                                          </p:val>
                                        </p:tav>
                                        <p:tav tm="100000">
                                          <p:val>
                                            <p:strVal val="#ppt_x"/>
                                          </p:val>
                                        </p:tav>
                                      </p:tavLst>
                                    </p:anim>
                                    <p:anim calcmode="lin" valueType="num">
                                      <p:cBhvr additive="base">
                                        <p:cTn id="104" dur="2000" fill="hold"/>
                                        <p:tgtEl>
                                          <p:spTgt spid="15">
                                            <p:txEl>
                                              <p:pRg st="4" end="4"/>
                                            </p:txEl>
                                          </p:spTgt>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0"/>
                                  </p:stCondLst>
                                  <p:childTnLst>
                                    <p:set>
                                      <p:cBhvr>
                                        <p:cTn id="106" dur="1" fill="hold">
                                          <p:stCondLst>
                                            <p:cond delay="0"/>
                                          </p:stCondLst>
                                        </p:cTn>
                                        <p:tgtEl>
                                          <p:spTgt spid="15">
                                            <p:txEl>
                                              <p:pRg st="5" end="5"/>
                                            </p:txEl>
                                          </p:spTgt>
                                        </p:tgtEl>
                                        <p:attrNameLst>
                                          <p:attrName>style.visibility</p:attrName>
                                        </p:attrNameLst>
                                      </p:cBhvr>
                                      <p:to>
                                        <p:strVal val="visible"/>
                                      </p:to>
                                    </p:set>
                                    <p:anim calcmode="lin" valueType="num">
                                      <p:cBhvr additive="base">
                                        <p:cTn id="107" dur="2000" fill="hold"/>
                                        <p:tgtEl>
                                          <p:spTgt spid="15">
                                            <p:txEl>
                                              <p:pRg st="5" end="5"/>
                                            </p:txEl>
                                          </p:spTgt>
                                        </p:tgtEl>
                                        <p:attrNameLst>
                                          <p:attrName>ppt_x</p:attrName>
                                        </p:attrNameLst>
                                      </p:cBhvr>
                                      <p:tavLst>
                                        <p:tav tm="0">
                                          <p:val>
                                            <p:strVal val="#ppt_x"/>
                                          </p:val>
                                        </p:tav>
                                        <p:tav tm="100000">
                                          <p:val>
                                            <p:strVal val="#ppt_x"/>
                                          </p:val>
                                        </p:tav>
                                      </p:tavLst>
                                    </p:anim>
                                    <p:anim calcmode="lin" valueType="num">
                                      <p:cBhvr additive="base">
                                        <p:cTn id="108" dur="2000" fill="hold"/>
                                        <p:tgtEl>
                                          <p:spTgt spid="15">
                                            <p:txEl>
                                              <p:pRg st="5" end="5"/>
                                            </p:txEl>
                                          </p:spTgt>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0"/>
                                  </p:stCondLst>
                                  <p:childTnLst>
                                    <p:set>
                                      <p:cBhvr>
                                        <p:cTn id="110" dur="1" fill="hold">
                                          <p:stCondLst>
                                            <p:cond delay="0"/>
                                          </p:stCondLst>
                                        </p:cTn>
                                        <p:tgtEl>
                                          <p:spTgt spid="15">
                                            <p:txEl>
                                              <p:pRg st="6" end="6"/>
                                            </p:txEl>
                                          </p:spTgt>
                                        </p:tgtEl>
                                        <p:attrNameLst>
                                          <p:attrName>style.visibility</p:attrName>
                                        </p:attrNameLst>
                                      </p:cBhvr>
                                      <p:to>
                                        <p:strVal val="visible"/>
                                      </p:to>
                                    </p:set>
                                    <p:anim calcmode="lin" valueType="num">
                                      <p:cBhvr additive="base">
                                        <p:cTn id="111" dur="2000" fill="hold"/>
                                        <p:tgtEl>
                                          <p:spTgt spid="15">
                                            <p:txEl>
                                              <p:pRg st="6" end="6"/>
                                            </p:txEl>
                                          </p:spTgt>
                                        </p:tgtEl>
                                        <p:attrNameLst>
                                          <p:attrName>ppt_x</p:attrName>
                                        </p:attrNameLst>
                                      </p:cBhvr>
                                      <p:tavLst>
                                        <p:tav tm="0">
                                          <p:val>
                                            <p:strVal val="#ppt_x"/>
                                          </p:val>
                                        </p:tav>
                                        <p:tav tm="100000">
                                          <p:val>
                                            <p:strVal val="#ppt_x"/>
                                          </p:val>
                                        </p:tav>
                                      </p:tavLst>
                                    </p:anim>
                                    <p:anim calcmode="lin" valueType="num">
                                      <p:cBhvr additive="base">
                                        <p:cTn id="112" dur="2000" fill="hold"/>
                                        <p:tgtEl>
                                          <p:spTgt spid="15">
                                            <p:txEl>
                                              <p:pRg st="6" end="6"/>
                                            </p:txEl>
                                          </p:spTgt>
                                        </p:tgtEl>
                                        <p:attrNameLst>
                                          <p:attrName>ppt_y</p:attrName>
                                        </p:attrNameLst>
                                      </p:cBhvr>
                                      <p:tavLst>
                                        <p:tav tm="0">
                                          <p:val>
                                            <p:strVal val="1+#ppt_h/2"/>
                                          </p:val>
                                        </p:tav>
                                        <p:tav tm="100000">
                                          <p:val>
                                            <p:strVal val="#ppt_y"/>
                                          </p:val>
                                        </p:tav>
                                      </p:tavLst>
                                    </p:anim>
                                  </p:childTnLst>
                                </p:cTn>
                              </p:par>
                              <p:par>
                                <p:cTn id="113" presetID="2" presetClass="entr" presetSubtype="4" fill="hold" nodeType="withEffect">
                                  <p:stCondLst>
                                    <p:cond delay="0"/>
                                  </p:stCondLst>
                                  <p:childTnLst>
                                    <p:set>
                                      <p:cBhvr>
                                        <p:cTn id="114" dur="1" fill="hold">
                                          <p:stCondLst>
                                            <p:cond delay="0"/>
                                          </p:stCondLst>
                                        </p:cTn>
                                        <p:tgtEl>
                                          <p:spTgt spid="15">
                                            <p:txEl>
                                              <p:pRg st="7" end="7"/>
                                            </p:txEl>
                                          </p:spTgt>
                                        </p:tgtEl>
                                        <p:attrNameLst>
                                          <p:attrName>style.visibility</p:attrName>
                                        </p:attrNameLst>
                                      </p:cBhvr>
                                      <p:to>
                                        <p:strVal val="visible"/>
                                      </p:to>
                                    </p:set>
                                    <p:anim calcmode="lin" valueType="num">
                                      <p:cBhvr additive="base">
                                        <p:cTn id="115" dur="2000" fill="hold"/>
                                        <p:tgtEl>
                                          <p:spTgt spid="15">
                                            <p:txEl>
                                              <p:pRg st="7" end="7"/>
                                            </p:txEl>
                                          </p:spTgt>
                                        </p:tgtEl>
                                        <p:attrNameLst>
                                          <p:attrName>ppt_x</p:attrName>
                                        </p:attrNameLst>
                                      </p:cBhvr>
                                      <p:tavLst>
                                        <p:tav tm="0">
                                          <p:val>
                                            <p:strVal val="#ppt_x"/>
                                          </p:val>
                                        </p:tav>
                                        <p:tav tm="100000">
                                          <p:val>
                                            <p:strVal val="#ppt_x"/>
                                          </p:val>
                                        </p:tav>
                                      </p:tavLst>
                                    </p:anim>
                                    <p:anim calcmode="lin" valueType="num">
                                      <p:cBhvr additive="base">
                                        <p:cTn id="116" dur="2000" fill="hold"/>
                                        <p:tgtEl>
                                          <p:spTgt spid="15">
                                            <p:txEl>
                                              <p:pRg st="7" end="7"/>
                                            </p:txEl>
                                          </p:spTgt>
                                        </p:tgtEl>
                                        <p:attrNameLst>
                                          <p:attrName>ppt_y</p:attrName>
                                        </p:attrNameLst>
                                      </p:cBhvr>
                                      <p:tavLst>
                                        <p:tav tm="0">
                                          <p:val>
                                            <p:strVal val="1+#ppt_h/2"/>
                                          </p:val>
                                        </p:tav>
                                        <p:tav tm="100000">
                                          <p:val>
                                            <p:strVal val="#ppt_y"/>
                                          </p:val>
                                        </p:tav>
                                      </p:tavLst>
                                    </p:anim>
                                  </p:childTnLst>
                                </p:cTn>
                              </p:par>
                              <p:par>
                                <p:cTn id="117" presetID="2" presetClass="entr" presetSubtype="4" fill="hold" nodeType="withEffect">
                                  <p:stCondLst>
                                    <p:cond delay="0"/>
                                  </p:stCondLst>
                                  <p:childTnLst>
                                    <p:set>
                                      <p:cBhvr>
                                        <p:cTn id="118" dur="1" fill="hold">
                                          <p:stCondLst>
                                            <p:cond delay="0"/>
                                          </p:stCondLst>
                                        </p:cTn>
                                        <p:tgtEl>
                                          <p:spTgt spid="15">
                                            <p:txEl>
                                              <p:pRg st="8" end="8"/>
                                            </p:txEl>
                                          </p:spTgt>
                                        </p:tgtEl>
                                        <p:attrNameLst>
                                          <p:attrName>style.visibility</p:attrName>
                                        </p:attrNameLst>
                                      </p:cBhvr>
                                      <p:to>
                                        <p:strVal val="visible"/>
                                      </p:to>
                                    </p:set>
                                    <p:anim calcmode="lin" valueType="num">
                                      <p:cBhvr additive="base">
                                        <p:cTn id="119" dur="2000" fill="hold"/>
                                        <p:tgtEl>
                                          <p:spTgt spid="15">
                                            <p:txEl>
                                              <p:pRg st="8" end="8"/>
                                            </p:txEl>
                                          </p:spTgt>
                                        </p:tgtEl>
                                        <p:attrNameLst>
                                          <p:attrName>ppt_x</p:attrName>
                                        </p:attrNameLst>
                                      </p:cBhvr>
                                      <p:tavLst>
                                        <p:tav tm="0">
                                          <p:val>
                                            <p:strVal val="#ppt_x"/>
                                          </p:val>
                                        </p:tav>
                                        <p:tav tm="100000">
                                          <p:val>
                                            <p:strVal val="#ppt_x"/>
                                          </p:val>
                                        </p:tav>
                                      </p:tavLst>
                                    </p:anim>
                                    <p:anim calcmode="lin" valueType="num">
                                      <p:cBhvr additive="base">
                                        <p:cTn id="120" dur="2000" fill="hold"/>
                                        <p:tgtEl>
                                          <p:spTgt spid="15">
                                            <p:txEl>
                                              <p:pRg st="8" end="8"/>
                                            </p:txEl>
                                          </p:spTgt>
                                        </p:tgtEl>
                                        <p:attrNameLst>
                                          <p:attrName>ppt_y</p:attrName>
                                        </p:attrNameLst>
                                      </p:cBhvr>
                                      <p:tavLst>
                                        <p:tav tm="0">
                                          <p:val>
                                            <p:strVal val="1+#ppt_h/2"/>
                                          </p:val>
                                        </p:tav>
                                        <p:tav tm="100000">
                                          <p:val>
                                            <p:strVal val="#ppt_y"/>
                                          </p:val>
                                        </p:tav>
                                      </p:tavLst>
                                    </p:anim>
                                  </p:childTnLst>
                                </p:cTn>
                              </p:par>
                              <p:par>
                                <p:cTn id="121" presetID="2" presetClass="entr" presetSubtype="4" fill="hold" nodeType="withEffect">
                                  <p:stCondLst>
                                    <p:cond delay="0"/>
                                  </p:stCondLst>
                                  <p:childTnLst>
                                    <p:set>
                                      <p:cBhvr>
                                        <p:cTn id="122" dur="1" fill="hold">
                                          <p:stCondLst>
                                            <p:cond delay="0"/>
                                          </p:stCondLst>
                                        </p:cTn>
                                        <p:tgtEl>
                                          <p:spTgt spid="15">
                                            <p:txEl>
                                              <p:pRg st="9" end="9"/>
                                            </p:txEl>
                                          </p:spTgt>
                                        </p:tgtEl>
                                        <p:attrNameLst>
                                          <p:attrName>style.visibility</p:attrName>
                                        </p:attrNameLst>
                                      </p:cBhvr>
                                      <p:to>
                                        <p:strVal val="visible"/>
                                      </p:to>
                                    </p:set>
                                    <p:anim calcmode="lin" valueType="num">
                                      <p:cBhvr additive="base">
                                        <p:cTn id="123" dur="2000" fill="hold"/>
                                        <p:tgtEl>
                                          <p:spTgt spid="15">
                                            <p:txEl>
                                              <p:pRg st="9" end="9"/>
                                            </p:txEl>
                                          </p:spTgt>
                                        </p:tgtEl>
                                        <p:attrNameLst>
                                          <p:attrName>ppt_x</p:attrName>
                                        </p:attrNameLst>
                                      </p:cBhvr>
                                      <p:tavLst>
                                        <p:tav tm="0">
                                          <p:val>
                                            <p:strVal val="#ppt_x"/>
                                          </p:val>
                                        </p:tav>
                                        <p:tav tm="100000">
                                          <p:val>
                                            <p:strVal val="#ppt_x"/>
                                          </p:val>
                                        </p:tav>
                                      </p:tavLst>
                                    </p:anim>
                                    <p:anim calcmode="lin" valueType="num">
                                      <p:cBhvr additive="base">
                                        <p:cTn id="124" dur="2000" fill="hold"/>
                                        <p:tgtEl>
                                          <p:spTgt spid="15">
                                            <p:txEl>
                                              <p:pRg st="9" end="9"/>
                                            </p:txEl>
                                          </p:spTgt>
                                        </p:tgtEl>
                                        <p:attrNameLst>
                                          <p:attrName>ppt_y</p:attrName>
                                        </p:attrNameLst>
                                      </p:cBhvr>
                                      <p:tavLst>
                                        <p:tav tm="0">
                                          <p:val>
                                            <p:strVal val="1+#ppt_h/2"/>
                                          </p:val>
                                        </p:tav>
                                        <p:tav tm="100000">
                                          <p:val>
                                            <p:strVal val="#ppt_y"/>
                                          </p:val>
                                        </p:tav>
                                      </p:tavLst>
                                    </p:anim>
                                  </p:childTnLst>
                                </p:cTn>
                              </p:par>
                              <p:par>
                                <p:cTn id="125" presetID="2" presetClass="entr" presetSubtype="4" fill="hold" nodeType="withEffect">
                                  <p:stCondLst>
                                    <p:cond delay="0"/>
                                  </p:stCondLst>
                                  <p:childTnLst>
                                    <p:set>
                                      <p:cBhvr>
                                        <p:cTn id="126" dur="1" fill="hold">
                                          <p:stCondLst>
                                            <p:cond delay="0"/>
                                          </p:stCondLst>
                                        </p:cTn>
                                        <p:tgtEl>
                                          <p:spTgt spid="15">
                                            <p:txEl>
                                              <p:pRg st="10" end="10"/>
                                            </p:txEl>
                                          </p:spTgt>
                                        </p:tgtEl>
                                        <p:attrNameLst>
                                          <p:attrName>style.visibility</p:attrName>
                                        </p:attrNameLst>
                                      </p:cBhvr>
                                      <p:to>
                                        <p:strVal val="visible"/>
                                      </p:to>
                                    </p:set>
                                    <p:anim calcmode="lin" valueType="num">
                                      <p:cBhvr additive="base">
                                        <p:cTn id="127" dur="2000" fill="hold"/>
                                        <p:tgtEl>
                                          <p:spTgt spid="15">
                                            <p:txEl>
                                              <p:pRg st="10" end="10"/>
                                            </p:txEl>
                                          </p:spTgt>
                                        </p:tgtEl>
                                        <p:attrNameLst>
                                          <p:attrName>ppt_x</p:attrName>
                                        </p:attrNameLst>
                                      </p:cBhvr>
                                      <p:tavLst>
                                        <p:tav tm="0">
                                          <p:val>
                                            <p:strVal val="#ppt_x"/>
                                          </p:val>
                                        </p:tav>
                                        <p:tav tm="100000">
                                          <p:val>
                                            <p:strVal val="#ppt_x"/>
                                          </p:val>
                                        </p:tav>
                                      </p:tavLst>
                                    </p:anim>
                                    <p:anim calcmode="lin" valueType="num">
                                      <p:cBhvr additive="base">
                                        <p:cTn id="128" dur="2000" fill="hold"/>
                                        <p:tgtEl>
                                          <p:spTgt spid="15">
                                            <p:txEl>
                                              <p:pRg st="10" end="10"/>
                                            </p:txEl>
                                          </p:spTgt>
                                        </p:tgtEl>
                                        <p:attrNameLst>
                                          <p:attrName>ppt_y</p:attrName>
                                        </p:attrNameLst>
                                      </p:cBhvr>
                                      <p:tavLst>
                                        <p:tav tm="0">
                                          <p:val>
                                            <p:strVal val="1+#ppt_h/2"/>
                                          </p:val>
                                        </p:tav>
                                        <p:tav tm="100000">
                                          <p:val>
                                            <p:strVal val="#ppt_y"/>
                                          </p:val>
                                        </p:tav>
                                      </p:tavLst>
                                    </p:anim>
                                  </p:childTnLst>
                                </p:cTn>
                              </p:par>
                              <p:par>
                                <p:cTn id="129" presetID="2" presetClass="entr" presetSubtype="4" fill="hold" nodeType="withEffect">
                                  <p:stCondLst>
                                    <p:cond delay="0"/>
                                  </p:stCondLst>
                                  <p:childTnLst>
                                    <p:set>
                                      <p:cBhvr>
                                        <p:cTn id="130" dur="1" fill="hold">
                                          <p:stCondLst>
                                            <p:cond delay="0"/>
                                          </p:stCondLst>
                                        </p:cTn>
                                        <p:tgtEl>
                                          <p:spTgt spid="15">
                                            <p:txEl>
                                              <p:pRg st="11" end="11"/>
                                            </p:txEl>
                                          </p:spTgt>
                                        </p:tgtEl>
                                        <p:attrNameLst>
                                          <p:attrName>style.visibility</p:attrName>
                                        </p:attrNameLst>
                                      </p:cBhvr>
                                      <p:to>
                                        <p:strVal val="visible"/>
                                      </p:to>
                                    </p:set>
                                    <p:anim calcmode="lin" valueType="num">
                                      <p:cBhvr additive="base">
                                        <p:cTn id="131" dur="2000" fill="hold"/>
                                        <p:tgtEl>
                                          <p:spTgt spid="15">
                                            <p:txEl>
                                              <p:pRg st="11" end="11"/>
                                            </p:txEl>
                                          </p:spTgt>
                                        </p:tgtEl>
                                        <p:attrNameLst>
                                          <p:attrName>ppt_x</p:attrName>
                                        </p:attrNameLst>
                                      </p:cBhvr>
                                      <p:tavLst>
                                        <p:tav tm="0">
                                          <p:val>
                                            <p:strVal val="#ppt_x"/>
                                          </p:val>
                                        </p:tav>
                                        <p:tav tm="100000">
                                          <p:val>
                                            <p:strVal val="#ppt_x"/>
                                          </p:val>
                                        </p:tav>
                                      </p:tavLst>
                                    </p:anim>
                                    <p:anim calcmode="lin" valueType="num">
                                      <p:cBhvr additive="base">
                                        <p:cTn id="132" dur="2000" fill="hold"/>
                                        <p:tgtEl>
                                          <p:spTgt spid="15">
                                            <p:txEl>
                                              <p:pRg st="11" end="11"/>
                                            </p:txEl>
                                          </p:spTgt>
                                        </p:tgtEl>
                                        <p:attrNameLst>
                                          <p:attrName>ppt_y</p:attrName>
                                        </p:attrNameLst>
                                      </p:cBhvr>
                                      <p:tavLst>
                                        <p:tav tm="0">
                                          <p:val>
                                            <p:strVal val="1+#ppt_h/2"/>
                                          </p:val>
                                        </p:tav>
                                        <p:tav tm="100000">
                                          <p:val>
                                            <p:strVal val="#ppt_y"/>
                                          </p:val>
                                        </p:tav>
                                      </p:tavLst>
                                    </p:anim>
                                  </p:childTnLst>
                                </p:cTn>
                              </p:par>
                              <p:par>
                                <p:cTn id="133" presetID="2" presetClass="entr" presetSubtype="4" fill="hold" nodeType="withEffect">
                                  <p:stCondLst>
                                    <p:cond delay="0"/>
                                  </p:stCondLst>
                                  <p:childTnLst>
                                    <p:set>
                                      <p:cBhvr>
                                        <p:cTn id="134" dur="1" fill="hold">
                                          <p:stCondLst>
                                            <p:cond delay="0"/>
                                          </p:stCondLst>
                                        </p:cTn>
                                        <p:tgtEl>
                                          <p:spTgt spid="15">
                                            <p:txEl>
                                              <p:pRg st="12" end="12"/>
                                            </p:txEl>
                                          </p:spTgt>
                                        </p:tgtEl>
                                        <p:attrNameLst>
                                          <p:attrName>style.visibility</p:attrName>
                                        </p:attrNameLst>
                                      </p:cBhvr>
                                      <p:to>
                                        <p:strVal val="visible"/>
                                      </p:to>
                                    </p:set>
                                    <p:anim calcmode="lin" valueType="num">
                                      <p:cBhvr additive="base">
                                        <p:cTn id="135" dur="2000" fill="hold"/>
                                        <p:tgtEl>
                                          <p:spTgt spid="15">
                                            <p:txEl>
                                              <p:pRg st="12" end="12"/>
                                            </p:txEl>
                                          </p:spTgt>
                                        </p:tgtEl>
                                        <p:attrNameLst>
                                          <p:attrName>ppt_x</p:attrName>
                                        </p:attrNameLst>
                                      </p:cBhvr>
                                      <p:tavLst>
                                        <p:tav tm="0">
                                          <p:val>
                                            <p:strVal val="#ppt_x"/>
                                          </p:val>
                                        </p:tav>
                                        <p:tav tm="100000">
                                          <p:val>
                                            <p:strVal val="#ppt_x"/>
                                          </p:val>
                                        </p:tav>
                                      </p:tavLst>
                                    </p:anim>
                                    <p:anim calcmode="lin" valueType="num">
                                      <p:cBhvr additive="base">
                                        <p:cTn id="136" dur="2000" fill="hold"/>
                                        <p:tgtEl>
                                          <p:spTgt spid="15">
                                            <p:txEl>
                                              <p:pRg st="12" end="12"/>
                                            </p:txEl>
                                          </p:spTgt>
                                        </p:tgtEl>
                                        <p:attrNameLst>
                                          <p:attrName>ppt_y</p:attrName>
                                        </p:attrNameLst>
                                      </p:cBhvr>
                                      <p:tavLst>
                                        <p:tav tm="0">
                                          <p:val>
                                            <p:strVal val="1+#ppt_h/2"/>
                                          </p:val>
                                        </p:tav>
                                        <p:tav tm="100000">
                                          <p:val>
                                            <p:strVal val="#ppt_y"/>
                                          </p:val>
                                        </p:tav>
                                      </p:tavLst>
                                    </p:anim>
                                  </p:childTnLst>
                                </p:cTn>
                              </p:par>
                              <p:par>
                                <p:cTn id="137" presetID="8" presetClass="emph" presetSubtype="0" fill="hold" grpId="0" nodeType="withEffect">
                                  <p:stCondLst>
                                    <p:cond delay="0"/>
                                  </p:stCondLst>
                                  <p:childTnLst>
                                    <p:animRot by="21600000">
                                      <p:cBhvr>
                                        <p:cTn id="138" dur="2000" fill="hold"/>
                                        <p:tgtEl>
                                          <p:spTgt spid="13">
                                            <p:txEl>
                                              <p:pRg st="0" end="0"/>
                                            </p:txEl>
                                          </p:spTgt>
                                        </p:tgtEl>
                                        <p:attrNameLst>
                                          <p:attrName>r</p:attrName>
                                        </p:attrNameLst>
                                      </p:cBhvr>
                                    </p:animRot>
                                  </p:childTnLst>
                                </p:cTn>
                              </p:par>
                              <p:par>
                                <p:cTn id="139" presetID="8" presetClass="emph" presetSubtype="0" fill="hold" grpId="0" nodeType="withEffect">
                                  <p:stCondLst>
                                    <p:cond delay="0"/>
                                  </p:stCondLst>
                                  <p:childTnLst>
                                    <p:animRot by="21600000">
                                      <p:cBhvr>
                                        <p:cTn id="140" dur="2000" fill="hold"/>
                                        <p:tgtEl>
                                          <p:spTgt spid="13">
                                            <p:txEl>
                                              <p:pRg st="1" end="1"/>
                                            </p:txEl>
                                          </p:spTgt>
                                        </p:tgtEl>
                                        <p:attrNameLst>
                                          <p:attrName>r</p:attrName>
                                        </p:attrNameLst>
                                      </p:cBhvr>
                                    </p:animRot>
                                  </p:childTnLst>
                                </p:cTn>
                              </p:par>
                              <p:par>
                                <p:cTn id="141" presetID="8" presetClass="emph" presetSubtype="0" fill="hold" grpId="0" nodeType="withEffect">
                                  <p:stCondLst>
                                    <p:cond delay="0"/>
                                  </p:stCondLst>
                                  <p:childTnLst>
                                    <p:animRot by="21600000">
                                      <p:cBhvr>
                                        <p:cTn id="142" dur="2000" fill="hold"/>
                                        <p:tgtEl>
                                          <p:spTgt spid="13">
                                            <p:txEl>
                                              <p:pRg st="2" end="2"/>
                                            </p:txEl>
                                          </p:spTgt>
                                        </p:tgtEl>
                                        <p:attrNameLst>
                                          <p:attrName>r</p:attrName>
                                        </p:attrNameLst>
                                      </p:cBhvr>
                                    </p:animRot>
                                  </p:childTnLst>
                                </p:cTn>
                              </p:par>
                              <p:par>
                                <p:cTn id="143" presetID="8" presetClass="emph" presetSubtype="0" fill="hold" grpId="0" nodeType="withEffect">
                                  <p:stCondLst>
                                    <p:cond delay="0"/>
                                  </p:stCondLst>
                                  <p:childTnLst>
                                    <p:animRot by="21600000">
                                      <p:cBhvr>
                                        <p:cTn id="144" dur="2000" fill="hold"/>
                                        <p:tgtEl>
                                          <p:spTgt spid="13">
                                            <p:txEl>
                                              <p:pRg st="3" end="3"/>
                                            </p:txEl>
                                          </p:spTgt>
                                        </p:tgtEl>
                                        <p:attrNameLst>
                                          <p:attrName>r</p:attrName>
                                        </p:attrNameLst>
                                      </p:cBhvr>
                                    </p:animRot>
                                  </p:childTnLst>
                                </p:cTn>
                              </p:par>
                              <p:par>
                                <p:cTn id="145" presetID="8" presetClass="emph" presetSubtype="0" fill="hold" grpId="0" nodeType="withEffect">
                                  <p:stCondLst>
                                    <p:cond delay="0"/>
                                  </p:stCondLst>
                                  <p:childTnLst>
                                    <p:animRot by="21600000">
                                      <p:cBhvr>
                                        <p:cTn id="146" dur="2000" fill="hold"/>
                                        <p:tgtEl>
                                          <p:spTgt spid="13">
                                            <p:txEl>
                                              <p:pRg st="4" end="4"/>
                                            </p:txEl>
                                          </p:spTgt>
                                        </p:tgtEl>
                                        <p:attrNameLst>
                                          <p:attrName>r</p:attrName>
                                        </p:attrNameLst>
                                      </p:cBhvr>
                                    </p:animRot>
                                  </p:childTnLst>
                                </p:cTn>
                              </p:par>
                              <p:par>
                                <p:cTn id="147" presetID="8" presetClass="emph" presetSubtype="0" fill="hold" grpId="0" nodeType="withEffect">
                                  <p:stCondLst>
                                    <p:cond delay="0"/>
                                  </p:stCondLst>
                                  <p:childTnLst>
                                    <p:animRot by="21600000">
                                      <p:cBhvr>
                                        <p:cTn id="148" dur="2000" fill="hold"/>
                                        <p:tgtEl>
                                          <p:spTgt spid="13">
                                            <p:txEl>
                                              <p:pRg st="5" end="5"/>
                                            </p:txEl>
                                          </p:spTgt>
                                        </p:tgtEl>
                                        <p:attrNameLst>
                                          <p:attrName>r</p:attrName>
                                        </p:attrNameLst>
                                      </p:cBhvr>
                                    </p:animRot>
                                  </p:childTnLst>
                                </p:cTn>
                              </p:par>
                              <p:par>
                                <p:cTn id="149" presetID="8" presetClass="emph" presetSubtype="0" fill="hold" grpId="0" nodeType="withEffect">
                                  <p:stCondLst>
                                    <p:cond delay="0"/>
                                  </p:stCondLst>
                                  <p:childTnLst>
                                    <p:animRot by="21600000">
                                      <p:cBhvr>
                                        <p:cTn id="150" dur="2000" fill="hold"/>
                                        <p:tgtEl>
                                          <p:spTgt spid="13">
                                            <p:txEl>
                                              <p:pRg st="6" end="6"/>
                                            </p:txEl>
                                          </p:spTgt>
                                        </p:tgtEl>
                                        <p:attrNameLst>
                                          <p:attrName>r</p:attrName>
                                        </p:attrNameLst>
                                      </p:cBhvr>
                                    </p:animRot>
                                  </p:childTnLst>
                                </p:cTn>
                              </p:par>
                              <p:par>
                                <p:cTn id="151" presetID="8" presetClass="emph" presetSubtype="0" fill="hold" grpId="0" nodeType="withEffect">
                                  <p:stCondLst>
                                    <p:cond delay="0"/>
                                  </p:stCondLst>
                                  <p:childTnLst>
                                    <p:animRot by="21600000">
                                      <p:cBhvr>
                                        <p:cTn id="152" dur="2000" fill="hold"/>
                                        <p:tgtEl>
                                          <p:spTgt spid="13">
                                            <p:txEl>
                                              <p:pRg st="7" end="7"/>
                                            </p:txEl>
                                          </p:spTgt>
                                        </p:tgtEl>
                                        <p:attrNameLst>
                                          <p:attrName>r</p:attrName>
                                        </p:attrNameLst>
                                      </p:cBhvr>
                                    </p:animRot>
                                  </p:childTnLst>
                                </p:cTn>
                              </p:par>
                              <p:par>
                                <p:cTn id="153" presetID="8" presetClass="emph" presetSubtype="0" fill="hold" grpId="0" nodeType="withEffect">
                                  <p:stCondLst>
                                    <p:cond delay="0"/>
                                  </p:stCondLst>
                                  <p:childTnLst>
                                    <p:animRot by="21600000">
                                      <p:cBhvr>
                                        <p:cTn id="154" dur="2000" fill="hold"/>
                                        <p:tgtEl>
                                          <p:spTgt spid="14">
                                            <p:txEl>
                                              <p:pRg st="0" end="0"/>
                                            </p:txEl>
                                          </p:spTgt>
                                        </p:tgtEl>
                                        <p:attrNameLst>
                                          <p:attrName>r</p:attrName>
                                        </p:attrNameLst>
                                      </p:cBhvr>
                                    </p:animRot>
                                  </p:childTnLst>
                                </p:cTn>
                              </p:par>
                              <p:par>
                                <p:cTn id="155" presetID="8" presetClass="emph" presetSubtype="0" fill="hold" grpId="0" nodeType="withEffect">
                                  <p:stCondLst>
                                    <p:cond delay="0"/>
                                  </p:stCondLst>
                                  <p:childTnLst>
                                    <p:animRot by="21600000">
                                      <p:cBhvr>
                                        <p:cTn id="156" dur="2000" fill="hold"/>
                                        <p:tgtEl>
                                          <p:spTgt spid="14">
                                            <p:txEl>
                                              <p:pRg st="1" end="1"/>
                                            </p:txEl>
                                          </p:spTgt>
                                        </p:tgtEl>
                                        <p:attrNameLst>
                                          <p:attrName>r</p:attrName>
                                        </p:attrNameLst>
                                      </p:cBhvr>
                                    </p:animRot>
                                  </p:childTnLst>
                                </p:cTn>
                              </p:par>
                              <p:par>
                                <p:cTn id="157" presetID="8" presetClass="emph" presetSubtype="0" fill="hold" grpId="0" nodeType="withEffect">
                                  <p:stCondLst>
                                    <p:cond delay="0"/>
                                  </p:stCondLst>
                                  <p:childTnLst>
                                    <p:animRot by="21600000">
                                      <p:cBhvr>
                                        <p:cTn id="158" dur="2000" fill="hold"/>
                                        <p:tgtEl>
                                          <p:spTgt spid="15">
                                            <p:txEl>
                                              <p:pRg st="0" end="0"/>
                                            </p:txEl>
                                          </p:spTgt>
                                        </p:tgtEl>
                                        <p:attrNameLst>
                                          <p:attrName>r</p:attrName>
                                        </p:attrNameLst>
                                      </p:cBhvr>
                                    </p:animRot>
                                  </p:childTnLst>
                                </p:cTn>
                              </p:par>
                              <p:par>
                                <p:cTn id="159" presetID="8" presetClass="emph" presetSubtype="0" fill="hold" grpId="0" nodeType="withEffect">
                                  <p:stCondLst>
                                    <p:cond delay="0"/>
                                  </p:stCondLst>
                                  <p:childTnLst>
                                    <p:animRot by="21600000">
                                      <p:cBhvr>
                                        <p:cTn id="160" dur="2000" fill="hold"/>
                                        <p:tgtEl>
                                          <p:spTgt spid="15">
                                            <p:txEl>
                                              <p:pRg st="1" end="1"/>
                                            </p:txEl>
                                          </p:spTgt>
                                        </p:tgtEl>
                                        <p:attrNameLst>
                                          <p:attrName>r</p:attrName>
                                        </p:attrNameLst>
                                      </p:cBhvr>
                                    </p:animRot>
                                  </p:childTnLst>
                                </p:cTn>
                              </p:par>
                              <p:par>
                                <p:cTn id="161" presetID="8" presetClass="emph" presetSubtype="0" fill="hold" grpId="0" nodeType="withEffect">
                                  <p:stCondLst>
                                    <p:cond delay="0"/>
                                  </p:stCondLst>
                                  <p:childTnLst>
                                    <p:animRot by="21600000">
                                      <p:cBhvr>
                                        <p:cTn id="162" dur="2000" fill="hold"/>
                                        <p:tgtEl>
                                          <p:spTgt spid="15">
                                            <p:txEl>
                                              <p:pRg st="2" end="2"/>
                                            </p:txEl>
                                          </p:spTgt>
                                        </p:tgtEl>
                                        <p:attrNameLst>
                                          <p:attrName>r</p:attrName>
                                        </p:attrNameLst>
                                      </p:cBhvr>
                                    </p:animRot>
                                  </p:childTnLst>
                                </p:cTn>
                              </p:par>
                              <p:par>
                                <p:cTn id="163" presetID="8" presetClass="emph" presetSubtype="0" fill="hold" grpId="0" nodeType="withEffect">
                                  <p:stCondLst>
                                    <p:cond delay="0"/>
                                  </p:stCondLst>
                                  <p:childTnLst>
                                    <p:animRot by="21600000">
                                      <p:cBhvr>
                                        <p:cTn id="164" dur="2000" fill="hold"/>
                                        <p:tgtEl>
                                          <p:spTgt spid="15">
                                            <p:txEl>
                                              <p:pRg st="3" end="3"/>
                                            </p:txEl>
                                          </p:spTgt>
                                        </p:tgtEl>
                                        <p:attrNameLst>
                                          <p:attrName>r</p:attrName>
                                        </p:attrNameLst>
                                      </p:cBhvr>
                                    </p:animRot>
                                  </p:childTnLst>
                                </p:cTn>
                              </p:par>
                              <p:par>
                                <p:cTn id="165" presetID="8" presetClass="emph" presetSubtype="0" fill="hold" grpId="0" nodeType="withEffect">
                                  <p:stCondLst>
                                    <p:cond delay="0"/>
                                  </p:stCondLst>
                                  <p:childTnLst>
                                    <p:animRot by="21600000">
                                      <p:cBhvr>
                                        <p:cTn id="166" dur="2000" fill="hold"/>
                                        <p:tgtEl>
                                          <p:spTgt spid="15">
                                            <p:txEl>
                                              <p:pRg st="4" end="4"/>
                                            </p:txEl>
                                          </p:spTgt>
                                        </p:tgtEl>
                                        <p:attrNameLst>
                                          <p:attrName>r</p:attrName>
                                        </p:attrNameLst>
                                      </p:cBhvr>
                                    </p:animRot>
                                  </p:childTnLst>
                                </p:cTn>
                              </p:par>
                              <p:par>
                                <p:cTn id="167" presetID="8" presetClass="emph" presetSubtype="0" fill="hold" grpId="0" nodeType="withEffect">
                                  <p:stCondLst>
                                    <p:cond delay="0"/>
                                  </p:stCondLst>
                                  <p:childTnLst>
                                    <p:animRot by="21600000">
                                      <p:cBhvr>
                                        <p:cTn id="168" dur="2000" fill="hold"/>
                                        <p:tgtEl>
                                          <p:spTgt spid="15">
                                            <p:txEl>
                                              <p:pRg st="5" end="5"/>
                                            </p:txEl>
                                          </p:spTgt>
                                        </p:tgtEl>
                                        <p:attrNameLst>
                                          <p:attrName>r</p:attrName>
                                        </p:attrNameLst>
                                      </p:cBhvr>
                                    </p:animRot>
                                  </p:childTnLst>
                                </p:cTn>
                              </p:par>
                              <p:par>
                                <p:cTn id="169" presetID="8" presetClass="emph" presetSubtype="0" fill="hold" grpId="0" nodeType="withEffect">
                                  <p:stCondLst>
                                    <p:cond delay="0"/>
                                  </p:stCondLst>
                                  <p:childTnLst>
                                    <p:animRot by="21600000">
                                      <p:cBhvr>
                                        <p:cTn id="170" dur="2000" fill="hold"/>
                                        <p:tgtEl>
                                          <p:spTgt spid="15">
                                            <p:txEl>
                                              <p:pRg st="6" end="6"/>
                                            </p:txEl>
                                          </p:spTgt>
                                        </p:tgtEl>
                                        <p:attrNameLst>
                                          <p:attrName>r</p:attrName>
                                        </p:attrNameLst>
                                      </p:cBhvr>
                                    </p:animRot>
                                  </p:childTnLst>
                                </p:cTn>
                              </p:par>
                              <p:par>
                                <p:cTn id="171" presetID="8" presetClass="emph" presetSubtype="0" fill="hold" grpId="0" nodeType="withEffect">
                                  <p:stCondLst>
                                    <p:cond delay="0"/>
                                  </p:stCondLst>
                                  <p:childTnLst>
                                    <p:animRot by="21600000">
                                      <p:cBhvr>
                                        <p:cTn id="172" dur="2000" fill="hold"/>
                                        <p:tgtEl>
                                          <p:spTgt spid="15">
                                            <p:txEl>
                                              <p:pRg st="7" end="7"/>
                                            </p:txEl>
                                          </p:spTgt>
                                        </p:tgtEl>
                                        <p:attrNameLst>
                                          <p:attrName>r</p:attrName>
                                        </p:attrNameLst>
                                      </p:cBhvr>
                                    </p:animRot>
                                  </p:childTnLst>
                                </p:cTn>
                              </p:par>
                              <p:par>
                                <p:cTn id="173" presetID="8" presetClass="emph" presetSubtype="0" fill="hold" grpId="0" nodeType="withEffect">
                                  <p:stCondLst>
                                    <p:cond delay="0"/>
                                  </p:stCondLst>
                                  <p:childTnLst>
                                    <p:animRot by="21600000">
                                      <p:cBhvr>
                                        <p:cTn id="174" dur="2000" fill="hold"/>
                                        <p:tgtEl>
                                          <p:spTgt spid="15">
                                            <p:txEl>
                                              <p:pRg st="8" end="8"/>
                                            </p:txEl>
                                          </p:spTgt>
                                        </p:tgtEl>
                                        <p:attrNameLst>
                                          <p:attrName>r</p:attrName>
                                        </p:attrNameLst>
                                      </p:cBhvr>
                                    </p:animRot>
                                  </p:childTnLst>
                                </p:cTn>
                              </p:par>
                              <p:par>
                                <p:cTn id="175" presetID="8" presetClass="emph" presetSubtype="0" fill="hold" grpId="0" nodeType="withEffect">
                                  <p:stCondLst>
                                    <p:cond delay="0"/>
                                  </p:stCondLst>
                                  <p:childTnLst>
                                    <p:animRot by="21600000">
                                      <p:cBhvr>
                                        <p:cTn id="176" dur="2000" fill="hold"/>
                                        <p:tgtEl>
                                          <p:spTgt spid="15">
                                            <p:txEl>
                                              <p:pRg st="9" end="9"/>
                                            </p:txEl>
                                          </p:spTgt>
                                        </p:tgtEl>
                                        <p:attrNameLst>
                                          <p:attrName>r</p:attrName>
                                        </p:attrNameLst>
                                      </p:cBhvr>
                                    </p:animRot>
                                  </p:childTnLst>
                                </p:cTn>
                              </p:par>
                              <p:par>
                                <p:cTn id="177" presetID="8" presetClass="emph" presetSubtype="0" fill="hold" grpId="0" nodeType="withEffect">
                                  <p:stCondLst>
                                    <p:cond delay="0"/>
                                  </p:stCondLst>
                                  <p:childTnLst>
                                    <p:animRot by="21600000">
                                      <p:cBhvr>
                                        <p:cTn id="178" dur="2000" fill="hold"/>
                                        <p:tgtEl>
                                          <p:spTgt spid="15">
                                            <p:txEl>
                                              <p:pRg st="10" end="10"/>
                                            </p:txEl>
                                          </p:spTgt>
                                        </p:tgtEl>
                                        <p:attrNameLst>
                                          <p:attrName>r</p:attrName>
                                        </p:attrNameLst>
                                      </p:cBhvr>
                                    </p:animRot>
                                  </p:childTnLst>
                                </p:cTn>
                              </p:par>
                              <p:par>
                                <p:cTn id="179" presetID="8" presetClass="emph" presetSubtype="0" fill="hold" grpId="0" nodeType="withEffect">
                                  <p:stCondLst>
                                    <p:cond delay="0"/>
                                  </p:stCondLst>
                                  <p:childTnLst>
                                    <p:animRot by="21600000">
                                      <p:cBhvr>
                                        <p:cTn id="180" dur="2000" fill="hold"/>
                                        <p:tgtEl>
                                          <p:spTgt spid="15">
                                            <p:txEl>
                                              <p:pRg st="11" end="11"/>
                                            </p:txEl>
                                          </p:spTgt>
                                        </p:tgtEl>
                                        <p:attrNameLst>
                                          <p:attrName>r</p:attrName>
                                        </p:attrNameLst>
                                      </p:cBhvr>
                                    </p:animRot>
                                  </p:childTnLst>
                                </p:cTn>
                              </p:par>
                              <p:par>
                                <p:cTn id="181" presetID="8" presetClass="emph" presetSubtype="0" fill="hold" grpId="0" nodeType="withEffect">
                                  <p:stCondLst>
                                    <p:cond delay="0"/>
                                  </p:stCondLst>
                                  <p:childTnLst>
                                    <p:animRot by="21600000">
                                      <p:cBhvr>
                                        <p:cTn id="182" dur="2000" fill="hold"/>
                                        <p:tgtEl>
                                          <p:spTgt spid="15">
                                            <p:txEl>
                                              <p:pRg st="12" end="12"/>
                                            </p:txEl>
                                          </p:spTgt>
                                        </p:tgtEl>
                                        <p:attrNameLst>
                                          <p:attrName>r</p:attrName>
                                        </p:attrNameLst>
                                      </p:cBhvr>
                                    </p:animRot>
                                  </p:childTnLst>
                                </p:cTn>
                              </p:par>
                              <p:par>
                                <p:cTn id="183" presetID="2" presetClass="entr" presetSubtype="8" fill="hold" nodeType="withEffect">
                                  <p:stCondLst>
                                    <p:cond delay="0"/>
                                  </p:stCondLst>
                                  <p:childTnLst>
                                    <p:set>
                                      <p:cBhvr>
                                        <p:cTn id="184" dur="1" fill="hold">
                                          <p:stCondLst>
                                            <p:cond delay="0"/>
                                          </p:stCondLst>
                                        </p:cTn>
                                        <p:tgtEl>
                                          <p:spTgt spid="27650"/>
                                        </p:tgtEl>
                                        <p:attrNameLst>
                                          <p:attrName>style.visibility</p:attrName>
                                        </p:attrNameLst>
                                      </p:cBhvr>
                                      <p:to>
                                        <p:strVal val="visible"/>
                                      </p:to>
                                    </p:set>
                                    <p:anim calcmode="lin" valueType="num">
                                      <p:cBhvr additive="base">
                                        <p:cTn id="185" dur="2000" fill="hold"/>
                                        <p:tgtEl>
                                          <p:spTgt spid="27650"/>
                                        </p:tgtEl>
                                        <p:attrNameLst>
                                          <p:attrName>ppt_x</p:attrName>
                                        </p:attrNameLst>
                                      </p:cBhvr>
                                      <p:tavLst>
                                        <p:tav tm="0">
                                          <p:val>
                                            <p:strVal val="0-#ppt_w/2"/>
                                          </p:val>
                                        </p:tav>
                                        <p:tav tm="100000">
                                          <p:val>
                                            <p:strVal val="#ppt_x"/>
                                          </p:val>
                                        </p:tav>
                                      </p:tavLst>
                                    </p:anim>
                                    <p:anim calcmode="lin" valueType="num">
                                      <p:cBhvr additive="base">
                                        <p:cTn id="186" dur="2000" fill="hold"/>
                                        <p:tgtEl>
                                          <p:spTgt spid="276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14" grpId="0" build="allAtOnce"/>
      <p:bldP spid="15"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1"/>
            <a:ext cx="9144000" cy="6858001"/>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a:p>
        </p:txBody>
      </p:sp>
      <p:sp>
        <p:nvSpPr>
          <p:cNvPr id="4" name="3 Marco"/>
          <p:cNvSpPr/>
          <p:nvPr/>
        </p:nvSpPr>
        <p:spPr>
          <a:xfrm>
            <a:off x="0" y="0"/>
            <a:ext cx="9144000" cy="6858000"/>
          </a:xfrm>
          <a:prstGeom prst="frame">
            <a:avLst>
              <a:gd name="adj1" fmla="val 3728"/>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rgbClr val="FFFF00"/>
          </a:solidFill>
          <a:ln>
            <a:noFill/>
          </a:ln>
          <a:scene3d>
            <a:camera prst="orthographicFront"/>
            <a:lightRig rig="threePt" dir="t"/>
          </a:scene3d>
          <a:sp3d>
            <a:bevelT w="139700" h="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71472" y="500042"/>
            <a:ext cx="8001056" cy="6063198"/>
          </a:xfrm>
          <a:prstGeom prst="rect">
            <a:avLst/>
          </a:prstGeom>
          <a:noFill/>
        </p:spPr>
        <p:txBody>
          <a:bodyPr wrap="square" rtlCol="0">
            <a:spAutoFit/>
          </a:bodyPr>
          <a:lstStyle/>
          <a:p>
            <a:pPr algn="ctr"/>
            <a:r>
              <a:rPr lang="es-ES" sz="2800" b="1" dirty="0" smtClean="0">
                <a:solidFill>
                  <a:schemeClr val="bg1"/>
                </a:solidFill>
                <a:latin typeface="Agency FB" pitchFamily="34" charset="0"/>
              </a:rPr>
              <a:t>EL CALEIDOSCOPIO SIMBOLIZA LA VIDA: UN MANDALA EN LA ACCIÓN </a:t>
            </a:r>
            <a:endParaRPr lang="es-ES" sz="2800" dirty="0" smtClean="0">
              <a:solidFill>
                <a:schemeClr val="bg1"/>
              </a:solidFill>
              <a:latin typeface="Agency FB" pitchFamily="34" charset="0"/>
            </a:endParaRPr>
          </a:p>
          <a:p>
            <a:endParaRPr lang="es-ES" sz="2000" b="1" dirty="0" smtClean="0">
              <a:solidFill>
                <a:schemeClr val="bg1"/>
              </a:solidFill>
              <a:latin typeface="Arial Narrow" pitchFamily="34" charset="0"/>
            </a:endParaRPr>
          </a:p>
          <a:p>
            <a:r>
              <a:rPr lang="es-ES" sz="2000" dirty="0" smtClean="0">
                <a:solidFill>
                  <a:schemeClr val="bg1"/>
                </a:solidFill>
                <a:latin typeface="Comic Sans MS" pitchFamily="66" charset="0"/>
              </a:rPr>
              <a:t>¿Te sorprendería saber que los </a:t>
            </a:r>
            <a:r>
              <a:rPr lang="es-ES" sz="2000" dirty="0" err="1" smtClean="0">
                <a:solidFill>
                  <a:schemeClr val="bg1"/>
                </a:solidFill>
                <a:latin typeface="Comic Sans MS" pitchFamily="66" charset="0"/>
              </a:rPr>
              <a:t>mandalas</a:t>
            </a:r>
            <a:r>
              <a:rPr lang="es-ES" sz="2000" dirty="0" smtClean="0">
                <a:solidFill>
                  <a:schemeClr val="bg1"/>
                </a:solidFill>
                <a:latin typeface="Comic Sans MS" pitchFamily="66" charset="0"/>
              </a:rPr>
              <a:t> han existido desde el principio de los tiempos y que es probable que presencies y experimentes su belleza todos los días? En pocas palabras, un </a:t>
            </a:r>
            <a:r>
              <a:rPr lang="es-ES" sz="2000" dirty="0" err="1" smtClean="0">
                <a:solidFill>
                  <a:schemeClr val="bg1"/>
                </a:solidFill>
                <a:latin typeface="Comic Sans MS" pitchFamily="66" charset="0"/>
              </a:rPr>
              <a:t>mandala</a:t>
            </a:r>
            <a:r>
              <a:rPr lang="es-ES" sz="2000" dirty="0" smtClean="0">
                <a:solidFill>
                  <a:schemeClr val="bg1"/>
                </a:solidFill>
                <a:latin typeface="Comic Sans MS" pitchFamily="66" charset="0"/>
              </a:rPr>
              <a:t> es un círculo sagrado. </a:t>
            </a:r>
          </a:p>
          <a:p>
            <a:r>
              <a:rPr lang="es-ES" sz="2000" dirty="0" smtClean="0">
                <a:solidFill>
                  <a:schemeClr val="bg1"/>
                </a:solidFill>
                <a:latin typeface="Comic Sans MS" pitchFamily="66" charset="0"/>
              </a:rPr>
              <a:t> </a:t>
            </a:r>
          </a:p>
          <a:p>
            <a:r>
              <a:rPr lang="es-ES" sz="2000" dirty="0" smtClean="0">
                <a:solidFill>
                  <a:schemeClr val="bg1"/>
                </a:solidFill>
                <a:latin typeface="Comic Sans MS" pitchFamily="66" charset="0"/>
              </a:rPr>
              <a:t>La palabra </a:t>
            </a:r>
            <a:r>
              <a:rPr lang="es-ES" sz="2000" dirty="0" err="1" smtClean="0">
                <a:solidFill>
                  <a:schemeClr val="bg1"/>
                </a:solidFill>
                <a:latin typeface="Comic Sans MS" pitchFamily="66" charset="0"/>
              </a:rPr>
              <a:t>mandala</a:t>
            </a:r>
            <a:r>
              <a:rPr lang="es-ES" sz="2000" dirty="0" smtClean="0">
                <a:solidFill>
                  <a:schemeClr val="bg1"/>
                </a:solidFill>
                <a:latin typeface="Comic Sans MS" pitchFamily="66" charset="0"/>
              </a:rPr>
              <a:t>  proviene del antiguo idioma sánscrito y significa "círculo" o "centro." Es una forma geométrica simple que no tiene principio ni fin. Dentro de su forma circular, el </a:t>
            </a:r>
            <a:r>
              <a:rPr lang="es-ES" sz="2000" dirty="0" err="1" smtClean="0">
                <a:solidFill>
                  <a:schemeClr val="bg1"/>
                </a:solidFill>
                <a:latin typeface="Comic Sans MS" pitchFamily="66" charset="0"/>
              </a:rPr>
              <a:t>mandala</a:t>
            </a:r>
            <a:r>
              <a:rPr lang="es-ES" sz="2000" dirty="0" smtClean="0">
                <a:solidFill>
                  <a:schemeClr val="bg1"/>
                </a:solidFill>
                <a:latin typeface="Comic Sans MS" pitchFamily="66" charset="0"/>
              </a:rPr>
              <a:t> tiene poder para promover la relajación, el equilibrio de las energías del cuerpo, mejorar tu creatividad, y también la curación. La buena noticia es que puedes conseguir todos estos beneficios mientras te diviertes coloreando tus </a:t>
            </a:r>
            <a:r>
              <a:rPr lang="es-ES" sz="2000" dirty="0" err="1" smtClean="0">
                <a:solidFill>
                  <a:schemeClr val="bg1"/>
                </a:solidFill>
                <a:latin typeface="Comic Sans MS" pitchFamily="66" charset="0"/>
              </a:rPr>
              <a:t>mandalas</a:t>
            </a:r>
            <a:r>
              <a:rPr lang="es-ES" sz="2000" dirty="0" smtClean="0">
                <a:solidFill>
                  <a:schemeClr val="bg1"/>
                </a:solidFill>
                <a:latin typeface="Comic Sans MS" pitchFamily="66" charset="0"/>
              </a:rPr>
              <a:t>.</a:t>
            </a:r>
          </a:p>
          <a:p>
            <a:r>
              <a:rPr lang="es-ES" sz="2400" b="1" dirty="0" smtClean="0">
                <a:solidFill>
                  <a:schemeClr val="bg1"/>
                </a:solidFill>
                <a:latin typeface="Agency FB" pitchFamily="34" charset="0"/>
              </a:rPr>
              <a:t/>
            </a:r>
            <a:br>
              <a:rPr lang="es-ES" sz="2400" b="1" dirty="0" smtClean="0">
                <a:solidFill>
                  <a:schemeClr val="bg1"/>
                </a:solidFill>
                <a:latin typeface="Agency FB" pitchFamily="34" charset="0"/>
              </a:rPr>
            </a:br>
            <a:r>
              <a:rPr lang="es-ES" sz="2400" b="1" dirty="0" smtClean="0">
                <a:solidFill>
                  <a:schemeClr val="bg1"/>
                </a:solidFill>
                <a:latin typeface="Agency FB" pitchFamily="34" charset="0"/>
              </a:rPr>
              <a:t/>
            </a:r>
            <a:br>
              <a:rPr lang="es-ES" sz="2400" b="1" dirty="0" smtClean="0">
                <a:solidFill>
                  <a:schemeClr val="bg1"/>
                </a:solidFill>
                <a:latin typeface="Agency FB" pitchFamily="34" charset="0"/>
              </a:rPr>
            </a:br>
            <a:endParaRPr lang="es-ES" sz="2400" dirty="0">
              <a:solidFill>
                <a:schemeClr val="bg1"/>
              </a:solidFill>
              <a:latin typeface="Agency FB" pitchFamily="34" charset="0"/>
            </a:endParaRPr>
          </a:p>
        </p:txBody>
      </p:sp>
    </p:spTree>
  </p:cSld>
  <p:clrMapOvr>
    <a:masterClrMapping/>
  </p:clrMapOvr>
  <p:transition spd="slow" advTm="3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purple_beginning_berkgiclee_lores2.gif"/>
          <p:cNvPicPr>
            <a:picLocks noChangeAspect="1"/>
          </p:cNvPicPr>
          <p:nvPr/>
        </p:nvPicPr>
        <p:blipFill>
          <a:blip r:embed="rId2"/>
          <a:stretch>
            <a:fillRect/>
          </a:stretch>
        </p:blipFill>
        <p:spPr>
          <a:xfrm>
            <a:off x="1285852" y="0"/>
            <a:ext cx="6864865" cy="6858000"/>
          </a:xfrm>
          <a:prstGeom prst="ellipse">
            <a:avLst/>
          </a:prstGeom>
        </p:spPr>
      </p:pic>
      <p:sp>
        <p:nvSpPr>
          <p:cNvPr id="8" name="7 Elipse"/>
          <p:cNvSpPr/>
          <p:nvPr/>
        </p:nvSpPr>
        <p:spPr>
          <a:xfrm>
            <a:off x="2500298" y="1214422"/>
            <a:ext cx="4429156" cy="4429156"/>
          </a:xfrm>
          <a:prstGeom prst="ellipse">
            <a:avLst/>
          </a:prstGeom>
          <a:blipFill dpi="0" rotWithShape="1">
            <a:blip r:embed="rId3">
              <a:duotone>
                <a:prstClr val="black"/>
                <a:schemeClr val="accent2">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purple_beginning_berkgiclee_lores2.gif"/>
          <p:cNvPicPr>
            <a:picLocks noChangeAspect="1"/>
          </p:cNvPicPr>
          <p:nvPr/>
        </p:nvPicPr>
        <p:blipFill>
          <a:blip r:embed="rId2"/>
          <a:stretch>
            <a:fillRect/>
          </a:stretch>
        </p:blipFill>
        <p:spPr>
          <a:xfrm>
            <a:off x="1071538" y="0"/>
            <a:ext cx="7000924" cy="6858000"/>
          </a:xfrm>
          <a:prstGeom prst="ellipse">
            <a:avLst/>
          </a:prstGeom>
        </p:spPr>
      </p:pic>
      <p:sp>
        <p:nvSpPr>
          <p:cNvPr id="7" name="6 Anillo"/>
          <p:cNvSpPr/>
          <p:nvPr/>
        </p:nvSpPr>
        <p:spPr>
          <a:xfrm>
            <a:off x="1071538" y="0"/>
            <a:ext cx="7143800" cy="6858000"/>
          </a:xfrm>
          <a:prstGeom prst="donut">
            <a:avLst>
              <a:gd name="adj" fmla="val 3440"/>
            </a:avLst>
          </a:prstGeom>
          <a:blipFill dpi="0" rotWithShape="1">
            <a:blip r:embed="rId4">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8674" name="Picture 2" descr="Rendered Image"/>
          <p:cNvPicPr>
            <a:picLocks noChangeAspect="1" noChangeArrowheads="1"/>
          </p:cNvPicPr>
          <p:nvPr/>
        </p:nvPicPr>
        <p:blipFill>
          <a:blip r:embed="rId5"/>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repeatCount="indefinite" fill="hold" nodeType="withEffect">
                                  <p:stCondLst>
                                    <p:cond delay="0"/>
                                  </p:stCondLst>
                                  <p:childTnLst>
                                    <p:animEffect transition="out" filter="fade">
                                      <p:cBhvr>
                                        <p:cTn id="6" dur="3000"/>
                                        <p:tgtEl>
                                          <p:spTgt spid="9"/>
                                        </p:tgtEl>
                                      </p:cBhvr>
                                    </p:animEffect>
                                    <p:anim calcmode="lin" valueType="num">
                                      <p:cBhvr>
                                        <p:cTn id="7" dur="3000"/>
                                        <p:tgtEl>
                                          <p:spTgt spid="9"/>
                                        </p:tgtEl>
                                        <p:attrNameLst>
                                          <p:attrName>style.rotation</p:attrName>
                                        </p:attrNameLst>
                                      </p:cBhvr>
                                      <p:tavLst>
                                        <p:tav tm="0">
                                          <p:val>
                                            <p:fltVal val="0"/>
                                          </p:val>
                                        </p:tav>
                                        <p:tav tm="100000">
                                          <p:val>
                                            <p:fltVal val="720"/>
                                          </p:val>
                                        </p:tav>
                                      </p:tavLst>
                                    </p:anim>
                                    <p:anim calcmode="lin" valueType="num">
                                      <p:cBhvr>
                                        <p:cTn id="8" dur="3000"/>
                                        <p:tgtEl>
                                          <p:spTgt spid="9"/>
                                        </p:tgtEl>
                                        <p:attrNameLst>
                                          <p:attrName>ppt_h</p:attrName>
                                        </p:attrNameLst>
                                      </p:cBhvr>
                                      <p:tavLst>
                                        <p:tav tm="0">
                                          <p:val>
                                            <p:strVal val="ppt_h"/>
                                          </p:val>
                                        </p:tav>
                                        <p:tav tm="100000">
                                          <p:val>
                                            <p:fltVal val="0"/>
                                          </p:val>
                                        </p:tav>
                                      </p:tavLst>
                                    </p:anim>
                                    <p:anim calcmode="lin" valueType="num">
                                      <p:cBhvr>
                                        <p:cTn id="9" dur="3000"/>
                                        <p:tgtEl>
                                          <p:spTgt spid="9"/>
                                        </p:tgtEl>
                                        <p:attrNameLst>
                                          <p:attrName>ppt_w</p:attrName>
                                        </p:attrNameLst>
                                      </p:cBhvr>
                                      <p:tavLst>
                                        <p:tav tm="0">
                                          <p:val>
                                            <p:strVal val="ppt_w"/>
                                          </p:val>
                                        </p:tav>
                                        <p:tav tm="100000">
                                          <p:val>
                                            <p:fltVal val="0"/>
                                          </p:val>
                                        </p:tav>
                                      </p:tavLst>
                                    </p:anim>
                                    <p:set>
                                      <p:cBhvr>
                                        <p:cTn id="10" dur="1" fill="hold">
                                          <p:stCondLst>
                                            <p:cond delay="2999"/>
                                          </p:stCondLst>
                                        </p:cTn>
                                        <p:tgtEl>
                                          <p:spTgt spid="9"/>
                                        </p:tgtEl>
                                        <p:attrNameLst>
                                          <p:attrName>style.visibility</p:attrName>
                                        </p:attrNameLst>
                                      </p:cBhvr>
                                      <p:to>
                                        <p:strVal val="hidden"/>
                                      </p:to>
                                    </p:set>
                                  </p:childTnLst>
                                </p:cTn>
                              </p:par>
                              <p:par>
                                <p:cTn id="11" presetID="23" presetClass="exit" presetSubtype="288" repeatCount="indefinite" fill="hold" nodeType="withEffect">
                                  <p:stCondLst>
                                    <p:cond delay="0"/>
                                  </p:stCondLst>
                                  <p:childTnLst>
                                    <p:anim calcmode="lin" valueType="num">
                                      <p:cBhvr>
                                        <p:cTn id="12" dur="3000"/>
                                        <p:tgtEl>
                                          <p:spTgt spid="9"/>
                                        </p:tgtEl>
                                        <p:attrNameLst>
                                          <p:attrName>ppt_w</p:attrName>
                                        </p:attrNameLst>
                                      </p:cBhvr>
                                      <p:tavLst>
                                        <p:tav tm="0">
                                          <p:val>
                                            <p:strVal val="ppt_w"/>
                                          </p:val>
                                        </p:tav>
                                        <p:tav tm="100000">
                                          <p:val>
                                            <p:strVal val="2/3*ppt_w"/>
                                          </p:val>
                                        </p:tav>
                                      </p:tavLst>
                                    </p:anim>
                                    <p:anim calcmode="lin" valueType="num">
                                      <p:cBhvr>
                                        <p:cTn id="13" dur="3000"/>
                                        <p:tgtEl>
                                          <p:spTgt spid="9"/>
                                        </p:tgtEl>
                                        <p:attrNameLst>
                                          <p:attrName>ppt_h</p:attrName>
                                        </p:attrNameLst>
                                      </p:cBhvr>
                                      <p:tavLst>
                                        <p:tav tm="0">
                                          <p:val>
                                            <p:strVal val="ppt_h"/>
                                          </p:val>
                                        </p:tav>
                                        <p:tav tm="100000">
                                          <p:val>
                                            <p:strVal val="2/3*ppt_h"/>
                                          </p:val>
                                        </p:tav>
                                      </p:tavLst>
                                    </p:anim>
                                    <p:set>
                                      <p:cBhvr>
                                        <p:cTn id="14" dur="1" fill="hold">
                                          <p:stCondLst>
                                            <p:cond delay="2999"/>
                                          </p:stCondLst>
                                        </p:cTn>
                                        <p:tgtEl>
                                          <p:spTgt spid="9"/>
                                        </p:tgtEl>
                                        <p:attrNameLst>
                                          <p:attrName>style.visibility</p:attrName>
                                        </p:attrNameLst>
                                      </p:cBhvr>
                                      <p:to>
                                        <p:strVal val="hidden"/>
                                      </p:to>
                                    </p:set>
                                  </p:childTnLst>
                                </p:cTn>
                              </p:par>
                              <p:par>
                                <p:cTn id="15" presetID="21" presetClass="exit" presetSubtype="8" repeatCount="indefinite" fill="hold" nodeType="withEffect">
                                  <p:stCondLst>
                                    <p:cond delay="0"/>
                                  </p:stCondLst>
                                  <p:childTnLst>
                                    <p:animEffect transition="out" filter="wheel(8)">
                                      <p:cBhvr>
                                        <p:cTn id="16" dur="3000"/>
                                        <p:tgtEl>
                                          <p:spTgt spid="9"/>
                                        </p:tgtEl>
                                      </p:cBhvr>
                                    </p:animEffect>
                                    <p:set>
                                      <p:cBhvr>
                                        <p:cTn id="17" dur="1" fill="hold">
                                          <p:stCondLst>
                                            <p:cond delay="2999"/>
                                          </p:stCondLst>
                                        </p:cTn>
                                        <p:tgtEl>
                                          <p:spTgt spid="9"/>
                                        </p:tgtEl>
                                        <p:attrNameLst>
                                          <p:attrName>style.visibility</p:attrName>
                                        </p:attrNameLst>
                                      </p:cBhvr>
                                      <p:to>
                                        <p:strVal val="hidden"/>
                                      </p:to>
                                    </p:set>
                                  </p:childTnLst>
                                </p:cTn>
                              </p:par>
                              <p:par>
                                <p:cTn id="18" presetID="6" presetClass="entr" presetSubtype="32" repeatCount="indefinite" fill="hold" grpId="4"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ircle(out)">
                                      <p:cBhvr>
                                        <p:cTn id="20" dur="3000"/>
                                        <p:tgtEl>
                                          <p:spTgt spid="8"/>
                                        </p:tgtEl>
                                      </p:cBhvr>
                                    </p:animEffect>
                                  </p:childTnLst>
                                </p:cTn>
                              </p:par>
                              <p:par>
                                <p:cTn id="21" presetID="23" presetClass="exit" presetSubtype="32" repeatCount="indefinite" fill="hold" grpId="1" nodeType="withEffect">
                                  <p:stCondLst>
                                    <p:cond delay="0"/>
                                  </p:stCondLst>
                                  <p:childTnLst>
                                    <p:anim calcmode="lin" valueType="num">
                                      <p:cBhvr>
                                        <p:cTn id="22" dur="3000"/>
                                        <p:tgtEl>
                                          <p:spTgt spid="8"/>
                                        </p:tgtEl>
                                        <p:attrNameLst>
                                          <p:attrName>ppt_w</p:attrName>
                                        </p:attrNameLst>
                                      </p:cBhvr>
                                      <p:tavLst>
                                        <p:tav tm="0">
                                          <p:val>
                                            <p:strVal val="ppt_w"/>
                                          </p:val>
                                        </p:tav>
                                        <p:tav tm="100000">
                                          <p:val>
                                            <p:fltVal val="0"/>
                                          </p:val>
                                        </p:tav>
                                      </p:tavLst>
                                    </p:anim>
                                    <p:anim calcmode="lin" valueType="num">
                                      <p:cBhvr>
                                        <p:cTn id="23" dur="3000"/>
                                        <p:tgtEl>
                                          <p:spTgt spid="8"/>
                                        </p:tgtEl>
                                        <p:attrNameLst>
                                          <p:attrName>ppt_h</p:attrName>
                                        </p:attrNameLst>
                                      </p:cBhvr>
                                      <p:tavLst>
                                        <p:tav tm="0">
                                          <p:val>
                                            <p:strVal val="ppt_h"/>
                                          </p:val>
                                        </p:tav>
                                        <p:tav tm="100000">
                                          <p:val>
                                            <p:fltVal val="0"/>
                                          </p:val>
                                        </p:tav>
                                      </p:tavLst>
                                    </p:anim>
                                    <p:set>
                                      <p:cBhvr>
                                        <p:cTn id="24" dur="1" fill="hold">
                                          <p:stCondLst>
                                            <p:cond delay="2999"/>
                                          </p:stCondLst>
                                        </p:cTn>
                                        <p:tgtEl>
                                          <p:spTgt spid="8"/>
                                        </p:tgtEl>
                                        <p:attrNameLst>
                                          <p:attrName>style.visibility</p:attrName>
                                        </p:attrNameLst>
                                      </p:cBhvr>
                                      <p:to>
                                        <p:strVal val="hidden"/>
                                      </p:to>
                                    </p:set>
                                  </p:childTnLst>
                                </p:cTn>
                              </p:par>
                              <p:par>
                                <p:cTn id="25" presetID="21" presetClass="exit" presetSubtype="8" repeatCount="indefinite" fill="hold" grpId="2" nodeType="withEffect">
                                  <p:stCondLst>
                                    <p:cond delay="0"/>
                                  </p:stCondLst>
                                  <p:childTnLst>
                                    <p:animEffect transition="out" filter="wheel(8)">
                                      <p:cBhvr>
                                        <p:cTn id="26" dur="3000"/>
                                        <p:tgtEl>
                                          <p:spTgt spid="8"/>
                                        </p:tgtEl>
                                      </p:cBhvr>
                                    </p:animEffect>
                                    <p:set>
                                      <p:cBhvr>
                                        <p:cTn id="27" dur="1" fill="hold">
                                          <p:stCondLst>
                                            <p:cond delay="2999"/>
                                          </p:stCondLst>
                                        </p:cTn>
                                        <p:tgtEl>
                                          <p:spTgt spid="8"/>
                                        </p:tgtEl>
                                        <p:attrNameLst>
                                          <p:attrName>style.visibility</p:attrName>
                                        </p:attrNameLst>
                                      </p:cBhvr>
                                      <p:to>
                                        <p:strVal val="hidden"/>
                                      </p:to>
                                    </p:set>
                                  </p:childTnLst>
                                </p:cTn>
                              </p:par>
                              <p:par>
                                <p:cTn id="28" presetID="8" presetClass="emph" presetSubtype="0" repeatCount="indefinite" fill="hold" nodeType="withEffect">
                                  <p:stCondLst>
                                    <p:cond delay="0"/>
                                  </p:stCondLst>
                                  <p:childTnLst>
                                    <p:animRot by="-21600000">
                                      <p:cBhvr>
                                        <p:cTn id="29" dur="3000" fill="hold"/>
                                        <p:tgtEl>
                                          <p:spTgt spid="4"/>
                                        </p:tgtEl>
                                        <p:attrNameLst>
                                          <p:attrName>r</p:attrName>
                                        </p:attrNameLst>
                                      </p:cBhvr>
                                    </p:animRot>
                                  </p:childTnLst>
                                </p:cTn>
                              </p:par>
                              <p:par>
                                <p:cTn id="30" presetID="23" presetClass="entr" presetSubtype="272" repeatCount="indefinite"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ppt_w</p:attrName>
                                        </p:attrNameLst>
                                      </p:cBhvr>
                                      <p:tavLst>
                                        <p:tav tm="0">
                                          <p:val>
                                            <p:strVal val="2/3*#ppt_w"/>
                                          </p:val>
                                        </p:tav>
                                        <p:tav tm="100000">
                                          <p:val>
                                            <p:strVal val="#ppt_w"/>
                                          </p:val>
                                        </p:tav>
                                      </p:tavLst>
                                    </p:anim>
                                    <p:anim calcmode="lin" valueType="num">
                                      <p:cBhvr>
                                        <p:cTn id="33" dur="3000" fill="hold"/>
                                        <p:tgtEl>
                                          <p:spTgt spid="4"/>
                                        </p:tgtEl>
                                        <p:attrNameLst>
                                          <p:attrName>ppt_h</p:attrName>
                                        </p:attrNameLst>
                                      </p:cBhvr>
                                      <p:tavLst>
                                        <p:tav tm="0">
                                          <p:val>
                                            <p:strVal val="2/3*#ppt_h"/>
                                          </p:val>
                                        </p:tav>
                                        <p:tav tm="100000">
                                          <p:val>
                                            <p:strVal val="#ppt_h"/>
                                          </p:val>
                                        </p:tav>
                                      </p:tavLst>
                                    </p:anim>
                                  </p:childTnLst>
                                </p:cTn>
                              </p:par>
                              <p:par>
                                <p:cTn id="34" presetID="21" presetClass="entr" presetSubtype="8" repeatCount="indefinite"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heel(8)">
                                      <p:cBhvr>
                                        <p:cTn id="3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1" animBg="1"/>
      <p:bldP spid="8" grpId="2" animBg="1"/>
      <p:bldP spid="8" grpId="4"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2.jpg"/>
          <p:cNvPicPr>
            <a:picLocks noChangeAspect="1"/>
          </p:cNvPicPr>
          <p:nvPr/>
        </p:nvPicPr>
        <p:blipFill>
          <a:blip r:embed="rId2"/>
          <a:stretch>
            <a:fillRect/>
          </a:stretch>
        </p:blipFill>
        <p:spPr>
          <a:xfrm>
            <a:off x="1285852" y="0"/>
            <a:ext cx="6858000" cy="6858000"/>
          </a:xfrm>
          <a:prstGeom prst="ellipse">
            <a:avLst/>
          </a:prstGeom>
          <a:effectLst/>
          <a:scene3d>
            <a:camera prst="orthographicFront"/>
            <a:lightRig rig="threePt" dir="t"/>
          </a:scene3d>
          <a:sp3d>
            <a:bevelT/>
          </a:sp3d>
        </p:spPr>
      </p:pic>
      <p:sp>
        <p:nvSpPr>
          <p:cNvPr id="8" name="7 Anillo"/>
          <p:cNvSpPr/>
          <p:nvPr/>
        </p:nvSpPr>
        <p:spPr>
          <a:xfrm>
            <a:off x="1071538" y="0"/>
            <a:ext cx="7143800" cy="6858000"/>
          </a:xfrm>
          <a:prstGeom prst="donut">
            <a:avLst>
              <a:gd name="adj" fmla="val 3440"/>
            </a:avLst>
          </a:prstGeom>
          <a:blipFill dpi="0" rotWithShape="1">
            <a:blip r:embed="rId3">
              <a:duotone>
                <a:prstClr val="black"/>
                <a:srgbClr val="00B050">
                  <a:tint val="45000"/>
                  <a:satMod val="400000"/>
                </a:srgb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Elipse"/>
          <p:cNvSpPr/>
          <p:nvPr/>
        </p:nvSpPr>
        <p:spPr>
          <a:xfrm>
            <a:off x="3428992" y="2214554"/>
            <a:ext cx="2500330" cy="2428892"/>
          </a:xfrm>
          <a:prstGeom prst="ellipse">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path path="circle">
              <a:fillToRect l="50000" t="50000" r="50000" b="50000"/>
            </a:path>
            <a:tileRect/>
          </a:gra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2.jpg"/>
          <p:cNvPicPr>
            <a:picLocks noChangeAspect="1"/>
          </p:cNvPicPr>
          <p:nvPr/>
        </p:nvPicPr>
        <p:blipFill>
          <a:blip r:embed="rId2"/>
          <a:stretch>
            <a:fillRect/>
          </a:stretch>
        </p:blipFill>
        <p:spPr>
          <a:xfrm>
            <a:off x="1285852" y="285728"/>
            <a:ext cx="6786610" cy="6356462"/>
          </a:xfrm>
          <a:prstGeom prst="ellipse">
            <a:avLst/>
          </a:prstGeom>
          <a:effectLst/>
          <a:scene3d>
            <a:camera prst="orthographicFront"/>
            <a:lightRig rig="threePt" dir="t"/>
          </a:scene3d>
          <a:sp3d>
            <a:bevelT/>
          </a:sp3d>
        </p:spPr>
      </p:pic>
      <p:pic>
        <p:nvPicPr>
          <p:cNvPr id="11" name="Picture 2" descr="Rendered Image"/>
          <p:cNvPicPr>
            <a:picLocks noChangeAspect="1" noChangeArrowheads="1"/>
          </p:cNvPicPr>
          <p:nvPr/>
        </p:nvPicPr>
        <p:blipFill>
          <a:blip r:embed="rId4"/>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repeatCount="indefinite"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1" presetClass="entr" presetSubtype="8" repeatCount="indefinite"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3000"/>
                                        <p:tgtEl>
                                          <p:spTgt spid="4"/>
                                        </p:tgtEl>
                                      </p:cBhvr>
                                    </p:animEffect>
                                  </p:childTnLst>
                                </p:cTn>
                              </p:par>
                              <p:par>
                                <p:cTn id="12" presetID="23" presetClass="exit" presetSubtype="288" repeatCount="indefinite" fill="hold" grpId="0" nodeType="withEffect">
                                  <p:stCondLst>
                                    <p:cond delay="0"/>
                                  </p:stCondLst>
                                  <p:childTnLst>
                                    <p:anim calcmode="lin" valueType="num">
                                      <p:cBhvr>
                                        <p:cTn id="13" dur="3000"/>
                                        <p:tgtEl>
                                          <p:spTgt spid="9"/>
                                        </p:tgtEl>
                                        <p:attrNameLst>
                                          <p:attrName>ppt_w</p:attrName>
                                        </p:attrNameLst>
                                      </p:cBhvr>
                                      <p:tavLst>
                                        <p:tav tm="0">
                                          <p:val>
                                            <p:strVal val="ppt_w"/>
                                          </p:val>
                                        </p:tav>
                                        <p:tav tm="100000">
                                          <p:val>
                                            <p:strVal val="2/3*ppt_w"/>
                                          </p:val>
                                        </p:tav>
                                      </p:tavLst>
                                    </p:anim>
                                    <p:anim calcmode="lin" valueType="num">
                                      <p:cBhvr>
                                        <p:cTn id="14" dur="3000"/>
                                        <p:tgtEl>
                                          <p:spTgt spid="9"/>
                                        </p:tgtEl>
                                        <p:attrNameLst>
                                          <p:attrName>ppt_h</p:attrName>
                                        </p:attrNameLst>
                                      </p:cBhvr>
                                      <p:tavLst>
                                        <p:tav tm="0">
                                          <p:val>
                                            <p:strVal val="ppt_h"/>
                                          </p:val>
                                        </p:tav>
                                        <p:tav tm="100000">
                                          <p:val>
                                            <p:strVal val="2/3*ppt_h"/>
                                          </p:val>
                                        </p:tav>
                                      </p:tavLst>
                                    </p:anim>
                                    <p:set>
                                      <p:cBhvr>
                                        <p:cTn id="15" dur="1" fill="hold">
                                          <p:stCondLst>
                                            <p:cond delay="2999"/>
                                          </p:stCondLst>
                                        </p:cTn>
                                        <p:tgtEl>
                                          <p:spTgt spid="9"/>
                                        </p:tgtEl>
                                        <p:attrNameLst>
                                          <p:attrName>style.visibility</p:attrName>
                                        </p:attrNameLst>
                                      </p:cBhvr>
                                      <p:to>
                                        <p:strVal val="hidden"/>
                                      </p:to>
                                    </p:set>
                                  </p:childTnLst>
                                </p:cTn>
                              </p:par>
                              <p:par>
                                <p:cTn id="16" presetID="8" presetClass="exit" presetSubtype="16" repeatCount="indefinite" fill="hold" grpId="2" nodeType="withEffect">
                                  <p:stCondLst>
                                    <p:cond delay="0"/>
                                  </p:stCondLst>
                                  <p:childTnLst>
                                    <p:animEffect transition="out" filter="diamond(in)">
                                      <p:cBhvr>
                                        <p:cTn id="17" dur="3000"/>
                                        <p:tgtEl>
                                          <p:spTgt spid="9"/>
                                        </p:tgtEl>
                                      </p:cBhvr>
                                    </p:animEffect>
                                    <p:set>
                                      <p:cBhvr>
                                        <p:cTn id="18" dur="1" fill="hold">
                                          <p:stCondLst>
                                            <p:cond delay="2999"/>
                                          </p:stCondLst>
                                        </p:cTn>
                                        <p:tgtEl>
                                          <p:spTgt spid="9"/>
                                        </p:tgtEl>
                                        <p:attrNameLst>
                                          <p:attrName>style.visibility</p:attrName>
                                        </p:attrNameLst>
                                      </p:cBhvr>
                                      <p:to>
                                        <p:strVal val="hidden"/>
                                      </p:to>
                                    </p:set>
                                  </p:childTnLst>
                                </p:cTn>
                              </p:par>
                              <p:par>
                                <p:cTn id="19" presetID="35" presetClass="exit" presetSubtype="0" repeatCount="indefinite" fill="hold" grpId="1" nodeType="withEffect">
                                  <p:stCondLst>
                                    <p:cond delay="0"/>
                                  </p:stCondLst>
                                  <p:childTnLst>
                                    <p:animEffect transition="out" filter="fade">
                                      <p:cBhvr>
                                        <p:cTn id="20" dur="3000"/>
                                        <p:tgtEl>
                                          <p:spTgt spid="9"/>
                                        </p:tgtEl>
                                      </p:cBhvr>
                                    </p:animEffect>
                                    <p:anim calcmode="lin" valueType="num">
                                      <p:cBhvr>
                                        <p:cTn id="21" dur="3000"/>
                                        <p:tgtEl>
                                          <p:spTgt spid="9"/>
                                        </p:tgtEl>
                                        <p:attrNameLst>
                                          <p:attrName>style.rotation</p:attrName>
                                        </p:attrNameLst>
                                      </p:cBhvr>
                                      <p:tavLst>
                                        <p:tav tm="0">
                                          <p:val>
                                            <p:fltVal val="0"/>
                                          </p:val>
                                        </p:tav>
                                        <p:tav tm="100000">
                                          <p:val>
                                            <p:fltVal val="720"/>
                                          </p:val>
                                        </p:tav>
                                      </p:tavLst>
                                    </p:anim>
                                    <p:anim calcmode="lin" valueType="num">
                                      <p:cBhvr>
                                        <p:cTn id="22" dur="3000"/>
                                        <p:tgtEl>
                                          <p:spTgt spid="9"/>
                                        </p:tgtEl>
                                        <p:attrNameLst>
                                          <p:attrName>ppt_h</p:attrName>
                                        </p:attrNameLst>
                                      </p:cBhvr>
                                      <p:tavLst>
                                        <p:tav tm="0">
                                          <p:val>
                                            <p:strVal val="ppt_h"/>
                                          </p:val>
                                        </p:tav>
                                        <p:tav tm="100000">
                                          <p:val>
                                            <p:fltVal val="0"/>
                                          </p:val>
                                        </p:tav>
                                      </p:tavLst>
                                    </p:anim>
                                    <p:anim calcmode="lin" valueType="num">
                                      <p:cBhvr>
                                        <p:cTn id="23" dur="3000"/>
                                        <p:tgtEl>
                                          <p:spTgt spid="9"/>
                                        </p:tgtEl>
                                        <p:attrNameLst>
                                          <p:attrName>ppt_w</p:attrName>
                                        </p:attrNameLst>
                                      </p:cBhvr>
                                      <p:tavLst>
                                        <p:tav tm="0">
                                          <p:val>
                                            <p:strVal val="ppt_w"/>
                                          </p:val>
                                        </p:tav>
                                        <p:tav tm="100000">
                                          <p:val>
                                            <p:fltVal val="0"/>
                                          </p:val>
                                        </p:tav>
                                      </p:tavLst>
                                    </p:anim>
                                    <p:set>
                                      <p:cBhvr>
                                        <p:cTn id="24" dur="1" fill="hold">
                                          <p:stCondLst>
                                            <p:cond delay="2999"/>
                                          </p:stCondLst>
                                        </p:cTn>
                                        <p:tgtEl>
                                          <p:spTgt spid="9"/>
                                        </p:tgtEl>
                                        <p:attrNameLst>
                                          <p:attrName>style.visibility</p:attrName>
                                        </p:attrNameLst>
                                      </p:cBhvr>
                                      <p:to>
                                        <p:strVal val="hidden"/>
                                      </p:to>
                                    </p:set>
                                  </p:childTnLst>
                                </p:cTn>
                              </p:par>
                              <p:par>
                                <p:cTn id="25" presetID="8" presetClass="emph" presetSubtype="0" repeatCount="indefinite" fill="hold" nodeType="withEffect">
                                  <p:stCondLst>
                                    <p:cond delay="0"/>
                                  </p:stCondLst>
                                  <p:childTnLst>
                                    <p:animRot by="-21600000">
                                      <p:cBhvr>
                                        <p:cTn id="26" dur="3000" fill="hold"/>
                                        <p:tgtEl>
                                          <p:spTgt spid="10"/>
                                        </p:tgtEl>
                                        <p:attrNameLst>
                                          <p:attrName>r</p:attrName>
                                        </p:attrNameLst>
                                      </p:cBhvr>
                                    </p:animRot>
                                  </p:childTnLst>
                                </p:cTn>
                              </p:par>
                              <p:par>
                                <p:cTn id="27" presetID="23" presetClass="entr" presetSubtype="272" repeatCount="indefinite"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3000" fill="hold"/>
                                        <p:tgtEl>
                                          <p:spTgt spid="10"/>
                                        </p:tgtEl>
                                        <p:attrNameLst>
                                          <p:attrName>ppt_w</p:attrName>
                                        </p:attrNameLst>
                                      </p:cBhvr>
                                      <p:tavLst>
                                        <p:tav tm="0">
                                          <p:val>
                                            <p:strVal val="2/3*#ppt_w"/>
                                          </p:val>
                                        </p:tav>
                                        <p:tav tm="100000">
                                          <p:val>
                                            <p:strVal val="#ppt_w"/>
                                          </p:val>
                                        </p:tav>
                                      </p:tavLst>
                                    </p:anim>
                                    <p:anim calcmode="lin" valueType="num">
                                      <p:cBhvr>
                                        <p:cTn id="30" dur="3000" fill="hold"/>
                                        <p:tgtEl>
                                          <p:spTgt spid="10"/>
                                        </p:tgtEl>
                                        <p:attrNameLst>
                                          <p:attrName>ppt_h</p:attrName>
                                        </p:attrNameLst>
                                      </p:cBhvr>
                                      <p:tavLst>
                                        <p:tav tm="0">
                                          <p:val>
                                            <p:strVal val="2/3*#ppt_h"/>
                                          </p:val>
                                        </p:tav>
                                        <p:tav tm="100000">
                                          <p:val>
                                            <p:strVal val="#ppt_h"/>
                                          </p:val>
                                        </p:tav>
                                      </p:tavLst>
                                    </p:anim>
                                  </p:childTnLst>
                                </p:cTn>
                              </p:par>
                              <p:par>
                                <p:cTn id="31" presetID="21" presetClass="entr" presetSubtype="8" repeatCount="indefinite"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heel(8)">
                                      <p:cBhvr>
                                        <p:cTn id="33"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081__44302_zoom.JPG"/>
          <p:cNvPicPr>
            <a:picLocks noChangeAspect="1"/>
          </p:cNvPicPr>
          <p:nvPr/>
        </p:nvPicPr>
        <p:blipFill>
          <a:blip r:embed="rId2"/>
          <a:stretch>
            <a:fillRect/>
          </a:stretch>
        </p:blipFill>
        <p:spPr>
          <a:xfrm>
            <a:off x="1142976" y="0"/>
            <a:ext cx="6838424" cy="6858000"/>
          </a:xfrm>
          <a:prstGeom prst="ellipse">
            <a:avLst/>
          </a:prstGeom>
        </p:spPr>
      </p:pic>
      <p:sp>
        <p:nvSpPr>
          <p:cNvPr id="5" name="4 Elipse"/>
          <p:cNvSpPr/>
          <p:nvPr/>
        </p:nvSpPr>
        <p:spPr>
          <a:xfrm>
            <a:off x="2857488" y="1714488"/>
            <a:ext cx="3357586" cy="3286148"/>
          </a:xfrm>
          <a:prstGeom prst="ellipse">
            <a:avLst/>
          </a:prstGeom>
          <a:gradFill flip="none" rotWithShape="1">
            <a:gsLst>
              <a:gs pos="66000">
                <a:srgbClr val="2121FF"/>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081__44302_zoom.JPG"/>
          <p:cNvPicPr>
            <a:picLocks noChangeAspect="1"/>
          </p:cNvPicPr>
          <p:nvPr/>
        </p:nvPicPr>
        <p:blipFill>
          <a:blip r:embed="rId2"/>
          <a:stretch>
            <a:fillRect/>
          </a:stretch>
        </p:blipFill>
        <p:spPr>
          <a:xfrm>
            <a:off x="1142976" y="0"/>
            <a:ext cx="6838424" cy="6858000"/>
          </a:xfrm>
          <a:prstGeom prst="ellipse">
            <a:avLst/>
          </a:prstGeom>
        </p:spPr>
      </p:pic>
      <p:sp>
        <p:nvSpPr>
          <p:cNvPr id="7" name="6 Anillo"/>
          <p:cNvSpPr/>
          <p:nvPr/>
        </p:nvSpPr>
        <p:spPr>
          <a:xfrm>
            <a:off x="1071538" y="0"/>
            <a:ext cx="7143800" cy="6858000"/>
          </a:xfrm>
          <a:prstGeom prst="donut">
            <a:avLst>
              <a:gd name="adj" fmla="val 3440"/>
            </a:avLst>
          </a:prstGeom>
          <a:blipFill dpi="0" rotWithShape="1">
            <a:blip r:embed="rId3">
              <a:duotone>
                <a:prstClr val="black"/>
                <a:srgbClr val="2121FF">
                  <a:tint val="45000"/>
                  <a:satMod val="400000"/>
                </a:srgbClr>
              </a:duotone>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 name="Picture 2" descr="Rendered Image"/>
          <p:cNvPicPr>
            <a:picLocks noChangeAspect="1" noChangeArrowheads="1"/>
          </p:cNvPicPr>
          <p:nvPr/>
        </p:nvPicPr>
        <p:blipFill>
          <a:blip r:embed="rId4"/>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repeatCount="indefinite" fill="hold" nodeType="withEffect">
                                  <p:stCondLst>
                                    <p:cond delay="0"/>
                                  </p:stCondLst>
                                  <p:childTnLst>
                                    <p:animEffect transition="out" filter="fade">
                                      <p:cBhvr>
                                        <p:cTn id="6" dur="3000"/>
                                        <p:tgtEl>
                                          <p:spTgt spid="6"/>
                                        </p:tgtEl>
                                      </p:cBhvr>
                                    </p:animEffect>
                                    <p:anim calcmode="lin" valueType="num">
                                      <p:cBhvr>
                                        <p:cTn id="7" dur="3000"/>
                                        <p:tgtEl>
                                          <p:spTgt spid="6"/>
                                        </p:tgtEl>
                                        <p:attrNameLst>
                                          <p:attrName>style.rotation</p:attrName>
                                        </p:attrNameLst>
                                      </p:cBhvr>
                                      <p:tavLst>
                                        <p:tav tm="0">
                                          <p:val>
                                            <p:fltVal val="0"/>
                                          </p:val>
                                        </p:tav>
                                        <p:tav tm="100000">
                                          <p:val>
                                            <p:fltVal val="720"/>
                                          </p:val>
                                        </p:tav>
                                      </p:tavLst>
                                    </p:anim>
                                    <p:anim calcmode="lin" valueType="num">
                                      <p:cBhvr>
                                        <p:cTn id="8" dur="3000"/>
                                        <p:tgtEl>
                                          <p:spTgt spid="6"/>
                                        </p:tgtEl>
                                        <p:attrNameLst>
                                          <p:attrName>ppt_h</p:attrName>
                                        </p:attrNameLst>
                                      </p:cBhvr>
                                      <p:tavLst>
                                        <p:tav tm="0">
                                          <p:val>
                                            <p:strVal val="ppt_h"/>
                                          </p:val>
                                        </p:tav>
                                        <p:tav tm="100000">
                                          <p:val>
                                            <p:fltVal val="0"/>
                                          </p:val>
                                        </p:tav>
                                      </p:tavLst>
                                    </p:anim>
                                    <p:anim calcmode="lin" valueType="num">
                                      <p:cBhvr>
                                        <p:cTn id="9" dur="3000"/>
                                        <p:tgtEl>
                                          <p:spTgt spid="6"/>
                                        </p:tgtEl>
                                        <p:attrNameLst>
                                          <p:attrName>ppt_w</p:attrName>
                                        </p:attrNameLst>
                                      </p:cBhvr>
                                      <p:tavLst>
                                        <p:tav tm="0">
                                          <p:val>
                                            <p:strVal val="ppt_w"/>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21" presetClass="exit" presetSubtype="8" repeatCount="indefinite" fill="hold" nodeType="withEffect">
                                  <p:stCondLst>
                                    <p:cond delay="0"/>
                                  </p:stCondLst>
                                  <p:childTnLst>
                                    <p:animEffect transition="out" filter="wheel(8)">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23" presetClass="exit" presetSubtype="288" repeatCount="indefinite" fill="hold" nodeType="withEffect">
                                  <p:stCondLst>
                                    <p:cond delay="0"/>
                                  </p:stCondLst>
                                  <p:childTnLst>
                                    <p:anim calcmode="lin" valueType="num">
                                      <p:cBhvr>
                                        <p:cTn id="15" dur="3000"/>
                                        <p:tgtEl>
                                          <p:spTgt spid="6"/>
                                        </p:tgtEl>
                                        <p:attrNameLst>
                                          <p:attrName>ppt_w</p:attrName>
                                        </p:attrNameLst>
                                      </p:cBhvr>
                                      <p:tavLst>
                                        <p:tav tm="0">
                                          <p:val>
                                            <p:strVal val="ppt_w"/>
                                          </p:val>
                                        </p:tav>
                                        <p:tav tm="100000">
                                          <p:val>
                                            <p:strVal val="2/3*ppt_w"/>
                                          </p:val>
                                        </p:tav>
                                      </p:tavLst>
                                    </p:anim>
                                    <p:anim calcmode="lin" valueType="num">
                                      <p:cBhvr>
                                        <p:cTn id="16" dur="3000"/>
                                        <p:tgtEl>
                                          <p:spTgt spid="6"/>
                                        </p:tgtEl>
                                        <p:attrNameLst>
                                          <p:attrName>ppt_h</p:attrName>
                                        </p:attrNameLst>
                                      </p:cBhvr>
                                      <p:tavLst>
                                        <p:tav tm="0">
                                          <p:val>
                                            <p:strVal val="ppt_h"/>
                                          </p:val>
                                        </p:tav>
                                        <p:tav tm="100000">
                                          <p:val>
                                            <p:strVal val="2/3*ppt_h"/>
                                          </p:val>
                                        </p:tav>
                                      </p:tavLst>
                                    </p:anim>
                                    <p:set>
                                      <p:cBhvr>
                                        <p:cTn id="17" dur="1" fill="hold">
                                          <p:stCondLst>
                                            <p:cond delay="2999"/>
                                          </p:stCondLst>
                                        </p:cTn>
                                        <p:tgtEl>
                                          <p:spTgt spid="6"/>
                                        </p:tgtEl>
                                        <p:attrNameLst>
                                          <p:attrName>style.visibility</p:attrName>
                                        </p:attrNameLst>
                                      </p:cBhvr>
                                      <p:to>
                                        <p:strVal val="hidden"/>
                                      </p:to>
                                    </p:set>
                                  </p:childTnLst>
                                </p:cTn>
                              </p:par>
                              <p:par>
                                <p:cTn id="18" presetID="8" presetClass="emph" presetSubtype="0" repeatCount="indefinite" fill="hold" grpId="0" nodeType="withEffect">
                                  <p:stCondLst>
                                    <p:cond delay="0"/>
                                  </p:stCondLst>
                                  <p:childTnLst>
                                    <p:animRot by="21600000">
                                      <p:cBhvr>
                                        <p:cTn id="19" dur="3000" fill="hold"/>
                                        <p:tgtEl>
                                          <p:spTgt spid="5"/>
                                        </p:tgtEl>
                                        <p:attrNameLst>
                                          <p:attrName>r</p:attrName>
                                        </p:attrNameLst>
                                      </p:cBhvr>
                                    </p:animRot>
                                  </p:childTnLst>
                                </p:cTn>
                              </p:par>
                              <p:par>
                                <p:cTn id="20" presetID="6" presetClass="entr" presetSubtype="32" repeatCount="indefinite"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ircle(out)">
                                      <p:cBhvr>
                                        <p:cTn id="22" dur="3000"/>
                                        <p:tgtEl>
                                          <p:spTgt spid="5"/>
                                        </p:tgtEl>
                                      </p:cBhvr>
                                    </p:animEffect>
                                  </p:childTnLst>
                                </p:cTn>
                              </p:par>
                              <p:par>
                                <p:cTn id="23" presetID="23" presetClass="entr" presetSubtype="272" repeatCount="indefinite"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35" presetClass="entr" presetSubtype="0" repeatCount="indefinite"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3000"/>
                                        <p:tgtEl>
                                          <p:spTgt spid="4"/>
                                        </p:tgtEl>
                                      </p:cBhvr>
                                    </p:animEffect>
                                    <p:anim calcmode="lin" valueType="num">
                                      <p:cBhvr>
                                        <p:cTn id="30" dur="3000" fill="hold"/>
                                        <p:tgtEl>
                                          <p:spTgt spid="4"/>
                                        </p:tgtEl>
                                        <p:attrNameLst>
                                          <p:attrName>style.rotation</p:attrName>
                                        </p:attrNameLst>
                                      </p:cBhvr>
                                      <p:tavLst>
                                        <p:tav tm="0">
                                          <p:val>
                                            <p:fltVal val="720"/>
                                          </p:val>
                                        </p:tav>
                                        <p:tav tm="100000">
                                          <p:val>
                                            <p:fltVal val="0"/>
                                          </p:val>
                                        </p:tav>
                                      </p:tavLst>
                                    </p:anim>
                                    <p:anim calcmode="lin" valueType="num">
                                      <p:cBhvr>
                                        <p:cTn id="31" dur="3000" fill="hold"/>
                                        <p:tgtEl>
                                          <p:spTgt spid="4"/>
                                        </p:tgtEl>
                                        <p:attrNameLst>
                                          <p:attrName>ppt_h</p:attrName>
                                        </p:attrNameLst>
                                      </p:cBhvr>
                                      <p:tavLst>
                                        <p:tav tm="0">
                                          <p:val>
                                            <p:fltVal val="0"/>
                                          </p:val>
                                        </p:tav>
                                        <p:tav tm="100000">
                                          <p:val>
                                            <p:strVal val="#ppt_h"/>
                                          </p:val>
                                        </p:tav>
                                      </p:tavLst>
                                    </p:anim>
                                    <p:anim calcmode="lin" valueType="num">
                                      <p:cBhvr>
                                        <p:cTn id="32" dur="3000" fill="hold"/>
                                        <p:tgtEl>
                                          <p:spTgt spid="4"/>
                                        </p:tgtEl>
                                        <p:attrNameLst>
                                          <p:attrName>ppt_w</p:attrName>
                                        </p:attrNameLst>
                                      </p:cBhvr>
                                      <p:tavLst>
                                        <p:tav tm="0">
                                          <p:val>
                                            <p:fltVal val="0"/>
                                          </p:val>
                                        </p:tav>
                                        <p:tav tm="100000">
                                          <p:val>
                                            <p:strVal val="#ppt_w"/>
                                          </p:val>
                                        </p:tav>
                                      </p:tavLst>
                                    </p:anim>
                                  </p:childTnLst>
                                </p:cTn>
                              </p:par>
                              <p:par>
                                <p:cTn id="33" presetID="8" presetClass="emph" presetSubtype="0" repeatCount="indefinite" fill="hold" nodeType="withEffect">
                                  <p:stCondLst>
                                    <p:cond delay="0"/>
                                  </p:stCondLst>
                                  <p:childTnLst>
                                    <p:animRot by="21600000">
                                      <p:cBhvr>
                                        <p:cTn id="34" dur="3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1"/>
            <a:ext cx="9144000" cy="6858001"/>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a:p>
        </p:txBody>
      </p:sp>
      <p:sp>
        <p:nvSpPr>
          <p:cNvPr id="4" name="3 Marco"/>
          <p:cNvSpPr/>
          <p:nvPr/>
        </p:nvSpPr>
        <p:spPr>
          <a:xfrm>
            <a:off x="0" y="0"/>
            <a:ext cx="9144000" cy="6858000"/>
          </a:xfrm>
          <a:prstGeom prst="frame">
            <a:avLst>
              <a:gd name="adj1" fmla="val 3728"/>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rgbClr val="FFFF00"/>
          </a:solidFill>
          <a:ln>
            <a:noFill/>
          </a:ln>
          <a:scene3d>
            <a:camera prst="orthographicFront"/>
            <a:lightRig rig="threePt" dir="t"/>
          </a:scene3d>
          <a:sp3d>
            <a:bevelT w="139700" h="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00034" y="642918"/>
            <a:ext cx="7786710" cy="5139869"/>
          </a:xfrm>
          <a:prstGeom prst="rect">
            <a:avLst/>
          </a:prstGeom>
          <a:noFill/>
        </p:spPr>
        <p:txBody>
          <a:bodyPr wrap="square" rtlCol="0">
            <a:spAutoFit/>
          </a:bodyPr>
          <a:lstStyle/>
          <a:p>
            <a:pPr algn="ctr"/>
            <a:endParaRPr lang="es-ES" sz="2800" b="1" dirty="0" smtClean="0">
              <a:solidFill>
                <a:schemeClr val="bg1"/>
              </a:solidFill>
              <a:latin typeface="Agency FB" pitchFamily="34" charset="0"/>
            </a:endParaRPr>
          </a:p>
          <a:p>
            <a:pPr algn="ctr"/>
            <a:r>
              <a:rPr lang="es-ES" sz="2800" b="1" dirty="0" smtClean="0">
                <a:solidFill>
                  <a:schemeClr val="bg1"/>
                </a:solidFill>
                <a:latin typeface="Agency FB" pitchFamily="34" charset="0"/>
              </a:rPr>
              <a:t>¿De dónde vienen los </a:t>
            </a:r>
            <a:r>
              <a:rPr lang="es-ES" sz="2800" b="1" dirty="0" err="1" smtClean="0">
                <a:solidFill>
                  <a:schemeClr val="bg1"/>
                </a:solidFill>
                <a:latin typeface="Agency FB" pitchFamily="34" charset="0"/>
              </a:rPr>
              <a:t>Mandalas</a:t>
            </a:r>
            <a:r>
              <a:rPr lang="es-ES" sz="2800" b="1" dirty="0" smtClean="0">
                <a:solidFill>
                  <a:schemeClr val="bg1"/>
                </a:solidFill>
                <a:latin typeface="Agency FB" pitchFamily="34" charset="0"/>
              </a:rPr>
              <a:t>?</a:t>
            </a:r>
          </a:p>
          <a:p>
            <a:r>
              <a:rPr lang="es-ES" sz="2800" dirty="0" smtClean="0">
                <a:solidFill>
                  <a:schemeClr val="bg1"/>
                </a:solidFill>
                <a:latin typeface="Agency FB" pitchFamily="34" charset="0"/>
              </a:rPr>
              <a:t> </a:t>
            </a:r>
          </a:p>
          <a:p>
            <a:r>
              <a:rPr lang="es-ES" sz="2000" dirty="0" smtClean="0">
                <a:solidFill>
                  <a:schemeClr val="bg1"/>
                </a:solidFill>
                <a:latin typeface="Comic Sans MS" pitchFamily="66" charset="0"/>
              </a:rPr>
              <a:t>Mira </a:t>
            </a:r>
            <a:r>
              <a:rPr lang="es-ES" sz="2000" dirty="0" smtClean="0">
                <a:solidFill>
                  <a:schemeClr val="bg1"/>
                </a:solidFill>
                <a:latin typeface="Comic Sans MS" pitchFamily="66" charset="0"/>
              </a:rPr>
              <a:t>a tu alrededor y observa cómo, de forma abundante, el patrón circular del </a:t>
            </a:r>
            <a:r>
              <a:rPr lang="es-ES" sz="2000" dirty="0" err="1" smtClean="0">
                <a:solidFill>
                  <a:schemeClr val="bg1"/>
                </a:solidFill>
                <a:latin typeface="Comic Sans MS" pitchFamily="66" charset="0"/>
              </a:rPr>
              <a:t>mandala</a:t>
            </a:r>
            <a:r>
              <a:rPr lang="es-ES" sz="2000" dirty="0" smtClean="0">
                <a:solidFill>
                  <a:schemeClr val="bg1"/>
                </a:solidFill>
                <a:latin typeface="Comic Sans MS" pitchFamily="66" charset="0"/>
              </a:rPr>
              <a:t> aparece en tu entorno. Puedes ver esta forma geométrica en todos los aspectos de la vida. El sol en el cielo, el núcleo de las células de tu cuerpo, y el diseño original de un copo de nieve, reflejan la redondez sagrada del </a:t>
            </a:r>
            <a:r>
              <a:rPr lang="es-ES" sz="2000" dirty="0" err="1" smtClean="0">
                <a:solidFill>
                  <a:schemeClr val="bg1"/>
                </a:solidFill>
                <a:latin typeface="Comic Sans MS" pitchFamily="66" charset="0"/>
              </a:rPr>
              <a:t>mandala</a:t>
            </a:r>
            <a:r>
              <a:rPr lang="es-ES" sz="2000" dirty="0" smtClean="0">
                <a:solidFill>
                  <a:schemeClr val="bg1"/>
                </a:solidFill>
                <a:latin typeface="Comic Sans MS" pitchFamily="66" charset="0"/>
              </a:rPr>
              <a:t>. De hecho, de acuerdo con la antigua ciencia de la Geometría Sagrada, es el patrón creado por esferas entrelazadas que forman la matriz de toda la materia universal.</a:t>
            </a:r>
          </a:p>
          <a:p>
            <a:r>
              <a:rPr lang="es-ES" sz="2000" dirty="0" smtClean="0">
                <a:solidFill>
                  <a:schemeClr val="bg1"/>
                </a:solidFill>
                <a:latin typeface="Comic Sans MS" pitchFamily="66" charset="0"/>
              </a:rPr>
              <a:t> Si tenemos en cuenta las antiguas raíces del </a:t>
            </a:r>
            <a:r>
              <a:rPr lang="es-ES" sz="2000" dirty="0" err="1" smtClean="0">
                <a:solidFill>
                  <a:schemeClr val="bg1"/>
                </a:solidFill>
                <a:latin typeface="Comic Sans MS" pitchFamily="66" charset="0"/>
              </a:rPr>
              <a:t>mandala</a:t>
            </a:r>
            <a:r>
              <a:rPr lang="es-ES" sz="2000" dirty="0" smtClean="0">
                <a:solidFill>
                  <a:schemeClr val="bg1"/>
                </a:solidFill>
                <a:latin typeface="Comic Sans MS" pitchFamily="66" charset="0"/>
              </a:rPr>
              <a:t> y su uso en las prácticas indígenas de todo el mundo, se empieza a entender por qué es parte de nuestra cultura planetaria.</a:t>
            </a:r>
          </a:p>
          <a:p>
            <a:endParaRPr lang="es-ES" sz="2400" b="1" dirty="0">
              <a:solidFill>
                <a:schemeClr val="bg1"/>
              </a:solidFill>
              <a:latin typeface="Agency FB" pitchFamily="34" charset="0"/>
            </a:endParaRPr>
          </a:p>
        </p:txBody>
      </p:sp>
    </p:spTree>
  </p:cSld>
  <p:clrMapOvr>
    <a:masterClrMapping/>
  </p:clrMapOvr>
  <p:transition spd="slow" advTm="3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a:ln>
            <a:noFill/>
          </a:ln>
        </p:spPr>
        <p:txBody>
          <a:bodyPr/>
          <a:lstStyle/>
          <a:p>
            <a:endParaRPr lang="es-ES" dirty="0"/>
          </a:p>
        </p:txBody>
      </p:sp>
      <p:pic>
        <p:nvPicPr>
          <p:cNvPr id="4" name="3 Imagen" descr="1024px-Rosace_cathedrale_strasbourg.jpg"/>
          <p:cNvPicPr>
            <a:picLocks noChangeAspect="1"/>
          </p:cNvPicPr>
          <p:nvPr/>
        </p:nvPicPr>
        <p:blipFill>
          <a:blip r:embed="rId3"/>
          <a:srcRect l="8248" t="4166" r="5155" b="4166"/>
          <a:stretch>
            <a:fillRect/>
          </a:stretch>
        </p:blipFill>
        <p:spPr>
          <a:xfrm>
            <a:off x="1071538" y="0"/>
            <a:ext cx="7091795" cy="6858000"/>
          </a:xfrm>
          <a:prstGeom prst="ellipse">
            <a:avLst/>
          </a:prstGeom>
          <a:ln>
            <a:noFill/>
          </a:ln>
        </p:spPr>
      </p:pic>
      <p:pic>
        <p:nvPicPr>
          <p:cNvPr id="6" name="5 Imagen" descr="1024px-Rosace_cathedrale_strasbourg.jpg"/>
          <p:cNvPicPr>
            <a:picLocks noChangeAspect="1"/>
          </p:cNvPicPr>
          <p:nvPr/>
        </p:nvPicPr>
        <p:blipFill>
          <a:blip r:embed="rId3"/>
          <a:srcRect l="4546" t="4734" r="4545" b="5302"/>
          <a:stretch>
            <a:fillRect/>
          </a:stretch>
        </p:blipFill>
        <p:spPr>
          <a:xfrm>
            <a:off x="2500298" y="1357298"/>
            <a:ext cx="4286280" cy="4071966"/>
          </a:xfrm>
          <a:prstGeom prst="ellipse">
            <a:avLst/>
          </a:prstGeom>
          <a:ln>
            <a:noFill/>
          </a:ln>
        </p:spPr>
      </p:pic>
      <p:sp>
        <p:nvSpPr>
          <p:cNvPr id="7" name="6 Anillo"/>
          <p:cNvSpPr/>
          <p:nvPr/>
        </p:nvSpPr>
        <p:spPr>
          <a:xfrm>
            <a:off x="1142976" y="0"/>
            <a:ext cx="7143800" cy="6858000"/>
          </a:xfrm>
          <a:prstGeom prst="donut">
            <a:avLst>
              <a:gd name="adj" fmla="val 3440"/>
            </a:avLst>
          </a:prstGeom>
          <a:blipFill dpi="0" rotWithShape="1">
            <a:blip r:embed="rId4">
              <a:duotone>
                <a:prstClr val="black"/>
                <a:srgbClr val="FFC000">
                  <a:tint val="45000"/>
                  <a:satMod val="400000"/>
                </a:srgbClr>
              </a:duotone>
              <a:lum contrast="2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 name="7 Imagen" descr="1024px-Rosace_cathedrale_strasbourg.jpg"/>
          <p:cNvPicPr>
            <a:picLocks noChangeAspect="1"/>
          </p:cNvPicPr>
          <p:nvPr/>
        </p:nvPicPr>
        <p:blipFill>
          <a:blip r:embed="rId3"/>
          <a:srcRect l="5989" t="4598" r="6005" b="7242"/>
          <a:stretch>
            <a:fillRect/>
          </a:stretch>
        </p:blipFill>
        <p:spPr>
          <a:xfrm>
            <a:off x="1357290" y="285728"/>
            <a:ext cx="6572296" cy="6286544"/>
          </a:xfrm>
          <a:prstGeom prst="ellipse">
            <a:avLst/>
          </a:prstGeom>
          <a:ln>
            <a:noFill/>
          </a:ln>
        </p:spPr>
      </p:pic>
      <p:pic>
        <p:nvPicPr>
          <p:cNvPr id="9" name="Picture 2" descr="Rendered Image"/>
          <p:cNvPicPr>
            <a:picLocks noChangeAspect="1" noChangeArrowheads="1"/>
          </p:cNvPicPr>
          <p:nvPr/>
        </p:nvPicPr>
        <p:blipFill>
          <a:blip r:embed="rId5"/>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repeatCount="indefinite" fill="hold" nodeType="withEffect">
                                  <p:stCondLst>
                                    <p:cond delay="0"/>
                                  </p:stCondLst>
                                  <p:iterate type="lt">
                                    <p:tmPct val="0"/>
                                  </p:iterate>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21" presetClass="exit" presetSubtype="8" repeatCount="indefinite" fill="hold" nodeType="withEffect">
                                  <p:stCondLst>
                                    <p:cond delay="0"/>
                                  </p:stCondLst>
                                  <p:iterate type="lt">
                                    <p:tmPct val="0"/>
                                  </p:iterate>
                                  <p:childTnLst>
                                    <p:animEffect transition="out" filter="wheel(8)">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31" presetClass="exit" presetSubtype="0" fill="hold" nodeType="withEffect">
                                  <p:stCondLst>
                                    <p:cond delay="0"/>
                                  </p:stCondLst>
                                  <p:iterate type="lt">
                                    <p:tmPct val="5000"/>
                                  </p:iterate>
                                  <p:childTnLst>
                                    <p:anim calcmode="lin" valueType="num">
                                      <p:cBhvr>
                                        <p:cTn id="13" dur="3000"/>
                                        <p:tgtEl>
                                          <p:spTgt spid="6"/>
                                        </p:tgtEl>
                                        <p:attrNameLst>
                                          <p:attrName>ppt_w</p:attrName>
                                        </p:attrNameLst>
                                      </p:cBhvr>
                                      <p:tavLst>
                                        <p:tav tm="0">
                                          <p:val>
                                            <p:strVal val="ppt_w"/>
                                          </p:val>
                                        </p:tav>
                                        <p:tav tm="100000">
                                          <p:val>
                                            <p:fltVal val="0"/>
                                          </p:val>
                                        </p:tav>
                                      </p:tavLst>
                                    </p:anim>
                                    <p:anim calcmode="lin" valueType="num">
                                      <p:cBhvr>
                                        <p:cTn id="14" dur="3000"/>
                                        <p:tgtEl>
                                          <p:spTgt spid="6"/>
                                        </p:tgtEl>
                                        <p:attrNameLst>
                                          <p:attrName>ppt_h</p:attrName>
                                        </p:attrNameLst>
                                      </p:cBhvr>
                                      <p:tavLst>
                                        <p:tav tm="0">
                                          <p:val>
                                            <p:strVal val="ppt_h"/>
                                          </p:val>
                                        </p:tav>
                                        <p:tav tm="100000">
                                          <p:val>
                                            <p:fltVal val="0"/>
                                          </p:val>
                                        </p:tav>
                                      </p:tavLst>
                                    </p:anim>
                                    <p:anim calcmode="lin" valueType="num">
                                      <p:cBhvr>
                                        <p:cTn id="15" dur="3000"/>
                                        <p:tgtEl>
                                          <p:spTgt spid="6"/>
                                        </p:tgtEl>
                                        <p:attrNameLst>
                                          <p:attrName>style.rotation</p:attrName>
                                        </p:attrNameLst>
                                      </p:cBhvr>
                                      <p:tavLst>
                                        <p:tav tm="0">
                                          <p:val>
                                            <p:fltVal val="0"/>
                                          </p:val>
                                        </p:tav>
                                        <p:tav tm="100000">
                                          <p:val>
                                            <p:fltVal val="90"/>
                                          </p:val>
                                        </p:tav>
                                      </p:tavLst>
                                    </p:anim>
                                    <p:animEffect transition="out" filter="fade">
                                      <p:cBhvr>
                                        <p:cTn id="16" dur="3000"/>
                                        <p:tgtEl>
                                          <p:spTgt spid="6"/>
                                        </p:tgtEl>
                                      </p:cBhvr>
                                    </p:animEffect>
                                    <p:set>
                                      <p:cBhvr>
                                        <p:cTn id="17" dur="1" fill="hold">
                                          <p:stCondLst>
                                            <p:cond delay="2999"/>
                                          </p:stCondLst>
                                        </p:cTn>
                                        <p:tgtEl>
                                          <p:spTgt spid="6"/>
                                        </p:tgtEl>
                                        <p:attrNameLst>
                                          <p:attrName>style.visibility</p:attrName>
                                        </p:attrNameLst>
                                      </p:cBhvr>
                                      <p:to>
                                        <p:strVal val="hidden"/>
                                      </p:to>
                                    </p:set>
                                  </p:childTnLst>
                                </p:cTn>
                              </p:par>
                              <p:par>
                                <p:cTn id="18" presetID="23" presetClass="entr" presetSubtype="272" repeatCount="indefinite"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2/3*#ppt_w"/>
                                          </p:val>
                                        </p:tav>
                                        <p:tav tm="100000">
                                          <p:val>
                                            <p:strVal val="#ppt_w"/>
                                          </p:val>
                                        </p:tav>
                                      </p:tavLst>
                                    </p:anim>
                                    <p:anim calcmode="lin" valueType="num">
                                      <p:cBhvr>
                                        <p:cTn id="21" dur="3000" fill="hold"/>
                                        <p:tgtEl>
                                          <p:spTgt spid="4"/>
                                        </p:tgtEl>
                                        <p:attrNameLst>
                                          <p:attrName>ppt_h</p:attrName>
                                        </p:attrNameLst>
                                      </p:cBhvr>
                                      <p:tavLst>
                                        <p:tav tm="0">
                                          <p:val>
                                            <p:strVal val="2/3*#ppt_h"/>
                                          </p:val>
                                        </p:tav>
                                        <p:tav tm="100000">
                                          <p:val>
                                            <p:strVal val="#ppt_h"/>
                                          </p:val>
                                        </p:tav>
                                      </p:tavLst>
                                    </p:anim>
                                  </p:childTnLst>
                                </p:cTn>
                              </p:par>
                              <p:par>
                                <p:cTn id="22" presetID="8" presetClass="emph" presetSubtype="0" repeatCount="indefinite" fill="hold" nodeType="withEffect">
                                  <p:stCondLst>
                                    <p:cond delay="0"/>
                                  </p:stCondLst>
                                  <p:childTnLst>
                                    <p:animRot by="-21600000">
                                      <p:cBhvr>
                                        <p:cTn id="23" dur="3000" fill="hold"/>
                                        <p:tgtEl>
                                          <p:spTgt spid="4"/>
                                        </p:tgtEl>
                                        <p:attrNameLst>
                                          <p:attrName>r</p:attrName>
                                        </p:attrNameLst>
                                      </p:cBhvr>
                                    </p:animRot>
                                  </p:childTnLst>
                                </p:cTn>
                              </p:par>
                              <p:par>
                                <p:cTn id="24" presetID="21" presetClass="entr" presetSubtype="8" repeatCount="indefinite"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8)">
                                      <p:cBhvr>
                                        <p:cTn id="26" dur="3000"/>
                                        <p:tgtEl>
                                          <p:spTgt spid="4"/>
                                        </p:tgtEl>
                                      </p:cBhvr>
                                    </p:animEffect>
                                  </p:childTnLst>
                                </p:cTn>
                              </p:par>
                              <p:par>
                                <p:cTn id="27" presetID="23" presetClass="entr" presetSubtype="272" repeatCount="indefinite"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0" fill="hold"/>
                                        <p:tgtEl>
                                          <p:spTgt spid="8"/>
                                        </p:tgtEl>
                                        <p:attrNameLst>
                                          <p:attrName>ppt_w</p:attrName>
                                        </p:attrNameLst>
                                      </p:cBhvr>
                                      <p:tavLst>
                                        <p:tav tm="0">
                                          <p:val>
                                            <p:strVal val="2/3*#ppt_w"/>
                                          </p:val>
                                        </p:tav>
                                        <p:tav tm="100000">
                                          <p:val>
                                            <p:strVal val="#ppt_w"/>
                                          </p:val>
                                        </p:tav>
                                      </p:tavLst>
                                    </p:anim>
                                    <p:anim calcmode="lin" valueType="num">
                                      <p:cBhvr>
                                        <p:cTn id="30" dur="3000" fill="hold"/>
                                        <p:tgtEl>
                                          <p:spTgt spid="8"/>
                                        </p:tgtEl>
                                        <p:attrNameLst>
                                          <p:attrName>ppt_h</p:attrName>
                                        </p:attrNameLst>
                                      </p:cBhvr>
                                      <p:tavLst>
                                        <p:tav tm="0">
                                          <p:val>
                                            <p:strVal val="2/3*#ppt_h"/>
                                          </p:val>
                                        </p:tav>
                                        <p:tav tm="100000">
                                          <p:val>
                                            <p:strVal val="#ppt_h"/>
                                          </p:val>
                                        </p:tav>
                                      </p:tavLst>
                                    </p:anim>
                                  </p:childTnLst>
                                </p:cTn>
                              </p:par>
                              <p:par>
                                <p:cTn id="31" presetID="8" presetClass="emph" presetSubtype="0" repeatCount="indefinite" fill="hold" nodeType="withEffect">
                                  <p:stCondLst>
                                    <p:cond delay="0"/>
                                  </p:stCondLst>
                                  <p:childTnLst>
                                    <p:animRot by="-21600000">
                                      <p:cBhvr>
                                        <p:cTn id="32" dur="3000" fill="hold"/>
                                        <p:tgtEl>
                                          <p:spTgt spid="8"/>
                                        </p:tgtEl>
                                        <p:attrNameLst>
                                          <p:attrName>r</p:attrName>
                                        </p:attrNameLst>
                                      </p:cBhvr>
                                    </p:animRot>
                                  </p:childTnLst>
                                </p:cTn>
                              </p:par>
                              <p:par>
                                <p:cTn id="33" presetID="21" presetClass="entr" presetSubtype="8" repeatCount="indefinite"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heel(8)">
                                      <p:cBhvr>
                                        <p:cTn id="35"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800"/>
          </a:solidFill>
        </p:spPr>
        <p:txBody>
          <a:bodyPr/>
          <a:lstStyle/>
          <a:p>
            <a:endParaRPr lang="es-ES" dirty="0"/>
          </a:p>
        </p:txBody>
      </p:sp>
      <p:pic>
        <p:nvPicPr>
          <p:cNvPr id="4" name="3 Imagen" descr="f48314bcae33306a19f1f68a2b6eedab.jpg"/>
          <p:cNvPicPr>
            <a:picLocks noChangeAspect="1"/>
          </p:cNvPicPr>
          <p:nvPr/>
        </p:nvPicPr>
        <p:blipFill>
          <a:blip r:embed="rId2"/>
          <a:stretch>
            <a:fillRect/>
          </a:stretch>
        </p:blipFill>
        <p:spPr>
          <a:xfrm>
            <a:off x="1122426" y="0"/>
            <a:ext cx="6899148" cy="6858000"/>
          </a:xfrm>
          <a:prstGeom prst="ellipse">
            <a:avLst/>
          </a:prstGeom>
        </p:spPr>
      </p:pic>
      <p:sp>
        <p:nvSpPr>
          <p:cNvPr id="5" name="4 Elipse"/>
          <p:cNvSpPr/>
          <p:nvPr/>
        </p:nvSpPr>
        <p:spPr>
          <a:xfrm>
            <a:off x="1071538" y="0"/>
            <a:ext cx="6929486" cy="685800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48314bcae33306a19f1f68a2b6eedab.jpg"/>
          <p:cNvPicPr>
            <a:picLocks noChangeAspect="1"/>
          </p:cNvPicPr>
          <p:nvPr/>
        </p:nvPicPr>
        <p:blipFill>
          <a:blip r:embed="rId2"/>
          <a:stretch>
            <a:fillRect/>
          </a:stretch>
        </p:blipFill>
        <p:spPr>
          <a:xfrm>
            <a:off x="1071538" y="0"/>
            <a:ext cx="7000924" cy="6858000"/>
          </a:xfrm>
          <a:prstGeom prst="ellipse">
            <a:avLst/>
          </a:prstGeom>
        </p:spPr>
      </p:pic>
      <p:sp>
        <p:nvSpPr>
          <p:cNvPr id="7" name="6 Anillo"/>
          <p:cNvSpPr/>
          <p:nvPr/>
        </p:nvSpPr>
        <p:spPr>
          <a:xfrm>
            <a:off x="1071538" y="0"/>
            <a:ext cx="7143800" cy="6858000"/>
          </a:xfrm>
          <a:prstGeom prst="donut">
            <a:avLst>
              <a:gd name="adj" fmla="val 3440"/>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 name="Picture 2" descr="Rendered Image"/>
          <p:cNvPicPr>
            <a:picLocks noChangeAspect="1" noChangeArrowheads="1"/>
          </p:cNvPicPr>
          <p:nvPr/>
        </p:nvPicPr>
        <p:blipFill>
          <a:blip r:embed="rId3"/>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repeatCount="indefinite"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21" presetClass="exit" presetSubtype="8" repeatCount="indefinite" fill="hold" nodeType="withEffect">
                                  <p:stCondLst>
                                    <p:cond delay="0"/>
                                  </p:stCondLst>
                                  <p:childTnLst>
                                    <p:animEffect transition="out" filter="wheel(8)">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8" presetClass="entr" presetSubtype="16" repeatCount="indefinite"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1" presetClass="exit" presetSubtype="8" repeatCount="indefinite" fill="hold" grpId="1" nodeType="withEffect">
                                  <p:stCondLst>
                                    <p:cond delay="0"/>
                                  </p:stCondLst>
                                  <p:childTnLst>
                                    <p:animEffect transition="out" filter="wheel(8)">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35" presetClass="exit" presetSubtype="0" repeatCount="indefinite" fill="hold" grpId="2" nodeType="withEffect">
                                  <p:stCondLst>
                                    <p:cond delay="0"/>
                                  </p:stCondLst>
                                  <p:childTnLst>
                                    <p:animEffect transition="out" filter="fade">
                                      <p:cBhvr>
                                        <p:cTn id="19" dur="3000"/>
                                        <p:tgtEl>
                                          <p:spTgt spid="5"/>
                                        </p:tgtEl>
                                      </p:cBhvr>
                                    </p:animEffect>
                                    <p:anim calcmode="lin" valueType="num">
                                      <p:cBhvr>
                                        <p:cTn id="20" dur="3000"/>
                                        <p:tgtEl>
                                          <p:spTgt spid="5"/>
                                        </p:tgtEl>
                                        <p:attrNameLst>
                                          <p:attrName>style.rotation</p:attrName>
                                        </p:attrNameLst>
                                      </p:cBhvr>
                                      <p:tavLst>
                                        <p:tav tm="0">
                                          <p:val>
                                            <p:fltVal val="0"/>
                                          </p:val>
                                        </p:tav>
                                        <p:tav tm="100000">
                                          <p:val>
                                            <p:fltVal val="720"/>
                                          </p:val>
                                        </p:tav>
                                      </p:tavLst>
                                    </p:anim>
                                    <p:anim calcmode="lin" valueType="num">
                                      <p:cBhvr>
                                        <p:cTn id="21" dur="3000"/>
                                        <p:tgtEl>
                                          <p:spTgt spid="5"/>
                                        </p:tgtEl>
                                        <p:attrNameLst>
                                          <p:attrName>ppt_h</p:attrName>
                                        </p:attrNameLst>
                                      </p:cBhvr>
                                      <p:tavLst>
                                        <p:tav tm="0">
                                          <p:val>
                                            <p:strVal val="ppt_h"/>
                                          </p:val>
                                        </p:tav>
                                        <p:tav tm="100000">
                                          <p:val>
                                            <p:fltVal val="0"/>
                                          </p:val>
                                        </p:tav>
                                      </p:tavLst>
                                    </p:anim>
                                    <p:anim calcmode="lin" valueType="num">
                                      <p:cBhvr>
                                        <p:cTn id="22" dur="3000"/>
                                        <p:tgtEl>
                                          <p:spTgt spid="5"/>
                                        </p:tgtEl>
                                        <p:attrNameLst>
                                          <p:attrName>ppt_w</p:attrName>
                                        </p:attrNameLst>
                                      </p:cBhvr>
                                      <p:tavLst>
                                        <p:tav tm="0">
                                          <p:val>
                                            <p:strVal val="ppt_w"/>
                                          </p:val>
                                        </p:tav>
                                        <p:tav tm="100000">
                                          <p:val>
                                            <p:fltVal val="0"/>
                                          </p:val>
                                        </p:tav>
                                      </p:tavLst>
                                    </p:anim>
                                    <p:set>
                                      <p:cBhvr>
                                        <p:cTn id="23" dur="1" fill="hold">
                                          <p:stCondLst>
                                            <p:cond delay="2999"/>
                                          </p:stCondLst>
                                        </p:cTn>
                                        <p:tgtEl>
                                          <p:spTgt spid="5"/>
                                        </p:tgtEl>
                                        <p:attrNameLst>
                                          <p:attrName>style.visibility</p:attrName>
                                        </p:attrNameLst>
                                      </p:cBhvr>
                                      <p:to>
                                        <p:strVal val="hidden"/>
                                      </p:to>
                                    </p:set>
                                  </p:childTnLst>
                                </p:cTn>
                              </p:par>
                              <p:par>
                                <p:cTn id="24" presetID="23" presetClass="entr" presetSubtype="272" repeatCount="indefinite"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3000" fill="hold"/>
                                        <p:tgtEl>
                                          <p:spTgt spid="4"/>
                                        </p:tgtEl>
                                        <p:attrNameLst>
                                          <p:attrName>ppt_w</p:attrName>
                                        </p:attrNameLst>
                                      </p:cBhvr>
                                      <p:tavLst>
                                        <p:tav tm="0">
                                          <p:val>
                                            <p:strVal val="2/3*#ppt_w"/>
                                          </p:val>
                                        </p:tav>
                                        <p:tav tm="100000">
                                          <p:val>
                                            <p:strVal val="#ppt_w"/>
                                          </p:val>
                                        </p:tav>
                                      </p:tavLst>
                                    </p:anim>
                                    <p:anim calcmode="lin" valueType="num">
                                      <p:cBhvr>
                                        <p:cTn id="27" dur="3000" fill="hold"/>
                                        <p:tgtEl>
                                          <p:spTgt spid="4"/>
                                        </p:tgtEl>
                                        <p:attrNameLst>
                                          <p:attrName>ppt_h</p:attrName>
                                        </p:attrNameLst>
                                      </p:cBhvr>
                                      <p:tavLst>
                                        <p:tav tm="0">
                                          <p:val>
                                            <p:strVal val="2/3*#ppt_h"/>
                                          </p:val>
                                        </p:tav>
                                        <p:tav tm="100000">
                                          <p:val>
                                            <p:strVal val="#ppt_h"/>
                                          </p:val>
                                        </p:tav>
                                      </p:tavLst>
                                    </p:anim>
                                  </p:childTnLst>
                                </p:cTn>
                              </p:par>
                              <p:par>
                                <p:cTn id="28" presetID="21" presetClass="entr" presetSubtype="8" repeatCount="indefinite"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heel(8)">
                                      <p:cBhvr>
                                        <p:cTn id="3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E1460"/>
          </a:solidFill>
        </p:spPr>
        <p:txBody>
          <a:bodyPr/>
          <a:lstStyle/>
          <a:p>
            <a:endParaRPr lang="es-ES" dirty="0"/>
          </a:p>
        </p:txBody>
      </p:sp>
      <p:pic>
        <p:nvPicPr>
          <p:cNvPr id="4" name="3 Imagen" descr="390000_401443803306161_1172527547_n.jpg"/>
          <p:cNvPicPr>
            <a:picLocks noChangeAspect="1"/>
          </p:cNvPicPr>
          <p:nvPr/>
        </p:nvPicPr>
        <p:blipFill>
          <a:blip r:embed="rId2"/>
          <a:stretch>
            <a:fillRect/>
          </a:stretch>
        </p:blipFill>
        <p:spPr>
          <a:xfrm>
            <a:off x="1285852" y="0"/>
            <a:ext cx="6858000" cy="6858000"/>
          </a:xfrm>
          <a:prstGeom prst="ellipse">
            <a:avLst/>
          </a:prstGeom>
        </p:spPr>
      </p:pic>
      <p:sp>
        <p:nvSpPr>
          <p:cNvPr id="5" name="4 Elipse"/>
          <p:cNvSpPr/>
          <p:nvPr/>
        </p:nvSpPr>
        <p:spPr>
          <a:xfrm>
            <a:off x="1357290" y="0"/>
            <a:ext cx="6715172" cy="6858000"/>
          </a:xfrm>
          <a:prstGeom prst="ellipse">
            <a:avLst/>
          </a:prstGeom>
          <a:solidFill>
            <a:srgbClr val="D137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390000_401443803306161_1172527547_n.jpg"/>
          <p:cNvPicPr>
            <a:picLocks noChangeAspect="1"/>
          </p:cNvPicPr>
          <p:nvPr/>
        </p:nvPicPr>
        <p:blipFill>
          <a:blip r:embed="rId2"/>
          <a:stretch>
            <a:fillRect/>
          </a:stretch>
        </p:blipFill>
        <p:spPr>
          <a:xfrm>
            <a:off x="1285852" y="0"/>
            <a:ext cx="6858000" cy="6858000"/>
          </a:xfrm>
          <a:prstGeom prst="ellipse">
            <a:avLst/>
          </a:prstGeom>
        </p:spPr>
      </p:pic>
      <p:sp>
        <p:nvSpPr>
          <p:cNvPr id="7" name="6 Anillo"/>
          <p:cNvSpPr/>
          <p:nvPr/>
        </p:nvSpPr>
        <p:spPr>
          <a:xfrm>
            <a:off x="1071538" y="0"/>
            <a:ext cx="7143800" cy="6858000"/>
          </a:xfrm>
          <a:prstGeom prst="donut">
            <a:avLst>
              <a:gd name="adj" fmla="val 3440"/>
            </a:avLst>
          </a:prstGeom>
          <a:blipFill dpi="0" rotWithShape="1">
            <a:blip r:embed="rId3">
              <a:duotone>
                <a:schemeClr val="accent4">
                  <a:shade val="45000"/>
                  <a:satMod val="135000"/>
                </a:schemeClr>
                <a:prstClr val="white"/>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 name="Picture 2" descr="Rendered Image"/>
          <p:cNvPicPr>
            <a:picLocks noChangeAspect="1" noChangeArrowheads="1"/>
          </p:cNvPicPr>
          <p:nvPr/>
        </p:nvPicPr>
        <p:blipFill>
          <a:blip r:embed="rId4"/>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repeatCount="indefinite"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21" presetClass="exit" presetSubtype="8" repeatCount="indefinite" fill="hold" nodeType="withEffect">
                                  <p:stCondLst>
                                    <p:cond delay="0"/>
                                  </p:stCondLst>
                                  <p:childTnLst>
                                    <p:animEffect transition="out" filter="wheel(8)">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6" presetClass="exit" presetSubtype="32" repeatCount="indefinite" fill="hold" grpId="0" nodeType="withEffect">
                                  <p:stCondLst>
                                    <p:cond delay="0"/>
                                  </p:stCondLst>
                                  <p:childTnLst>
                                    <p:animEffect transition="out" filter="circle(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1" presetClass="exit" presetSubtype="8" repeatCount="indefinite" fill="hold" grpId="1" nodeType="withEffect">
                                  <p:stCondLst>
                                    <p:cond delay="0"/>
                                  </p:stCondLst>
                                  <p:childTnLst>
                                    <p:animEffect transition="out" filter="wheel(8)">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35" presetClass="exit" presetSubtype="0" repeatCount="indefinite" fill="hold" grpId="2" nodeType="withEffect">
                                  <p:stCondLst>
                                    <p:cond delay="0"/>
                                  </p:stCondLst>
                                  <p:childTnLst>
                                    <p:animEffect transition="out" filter="fade">
                                      <p:cBhvr>
                                        <p:cTn id="19" dur="3000"/>
                                        <p:tgtEl>
                                          <p:spTgt spid="5"/>
                                        </p:tgtEl>
                                      </p:cBhvr>
                                    </p:animEffect>
                                    <p:anim calcmode="lin" valueType="num">
                                      <p:cBhvr>
                                        <p:cTn id="20" dur="3000"/>
                                        <p:tgtEl>
                                          <p:spTgt spid="5"/>
                                        </p:tgtEl>
                                        <p:attrNameLst>
                                          <p:attrName>style.rotation</p:attrName>
                                        </p:attrNameLst>
                                      </p:cBhvr>
                                      <p:tavLst>
                                        <p:tav tm="0">
                                          <p:val>
                                            <p:fltVal val="0"/>
                                          </p:val>
                                        </p:tav>
                                        <p:tav tm="100000">
                                          <p:val>
                                            <p:fltVal val="720"/>
                                          </p:val>
                                        </p:tav>
                                      </p:tavLst>
                                    </p:anim>
                                    <p:anim calcmode="lin" valueType="num">
                                      <p:cBhvr>
                                        <p:cTn id="21" dur="3000"/>
                                        <p:tgtEl>
                                          <p:spTgt spid="5"/>
                                        </p:tgtEl>
                                        <p:attrNameLst>
                                          <p:attrName>ppt_h</p:attrName>
                                        </p:attrNameLst>
                                      </p:cBhvr>
                                      <p:tavLst>
                                        <p:tav tm="0">
                                          <p:val>
                                            <p:strVal val="ppt_h"/>
                                          </p:val>
                                        </p:tav>
                                        <p:tav tm="100000">
                                          <p:val>
                                            <p:fltVal val="0"/>
                                          </p:val>
                                        </p:tav>
                                      </p:tavLst>
                                    </p:anim>
                                    <p:anim calcmode="lin" valueType="num">
                                      <p:cBhvr>
                                        <p:cTn id="22" dur="3000"/>
                                        <p:tgtEl>
                                          <p:spTgt spid="5"/>
                                        </p:tgtEl>
                                        <p:attrNameLst>
                                          <p:attrName>ppt_w</p:attrName>
                                        </p:attrNameLst>
                                      </p:cBhvr>
                                      <p:tavLst>
                                        <p:tav tm="0">
                                          <p:val>
                                            <p:strVal val="ppt_w"/>
                                          </p:val>
                                        </p:tav>
                                        <p:tav tm="100000">
                                          <p:val>
                                            <p:fltVal val="0"/>
                                          </p:val>
                                        </p:tav>
                                      </p:tavLst>
                                    </p:anim>
                                    <p:set>
                                      <p:cBhvr>
                                        <p:cTn id="23" dur="1" fill="hold">
                                          <p:stCondLst>
                                            <p:cond delay="2999"/>
                                          </p:stCondLst>
                                        </p:cTn>
                                        <p:tgtEl>
                                          <p:spTgt spid="5"/>
                                        </p:tgtEl>
                                        <p:attrNameLst>
                                          <p:attrName>style.visibility</p:attrName>
                                        </p:attrNameLst>
                                      </p:cBhvr>
                                      <p:to>
                                        <p:strVal val="hidden"/>
                                      </p:to>
                                    </p:set>
                                  </p:childTnLst>
                                </p:cTn>
                              </p:par>
                              <p:par>
                                <p:cTn id="24" presetID="23" presetClass="entr" presetSubtype="272" repeatCount="indefinite"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3000" fill="hold"/>
                                        <p:tgtEl>
                                          <p:spTgt spid="4"/>
                                        </p:tgtEl>
                                        <p:attrNameLst>
                                          <p:attrName>ppt_w</p:attrName>
                                        </p:attrNameLst>
                                      </p:cBhvr>
                                      <p:tavLst>
                                        <p:tav tm="0">
                                          <p:val>
                                            <p:strVal val="2/3*#ppt_w"/>
                                          </p:val>
                                        </p:tav>
                                        <p:tav tm="100000">
                                          <p:val>
                                            <p:strVal val="#ppt_w"/>
                                          </p:val>
                                        </p:tav>
                                      </p:tavLst>
                                    </p:anim>
                                    <p:anim calcmode="lin" valueType="num">
                                      <p:cBhvr>
                                        <p:cTn id="27" dur="3000" fill="hold"/>
                                        <p:tgtEl>
                                          <p:spTgt spid="4"/>
                                        </p:tgtEl>
                                        <p:attrNameLst>
                                          <p:attrName>ppt_h</p:attrName>
                                        </p:attrNameLst>
                                      </p:cBhvr>
                                      <p:tavLst>
                                        <p:tav tm="0">
                                          <p:val>
                                            <p:strVal val="2/3*#ppt_h"/>
                                          </p:val>
                                        </p:tav>
                                        <p:tav tm="100000">
                                          <p:val>
                                            <p:strVal val="#ppt_h"/>
                                          </p:val>
                                        </p:tav>
                                      </p:tavLst>
                                    </p:anim>
                                  </p:childTnLst>
                                </p:cTn>
                              </p:par>
                              <p:par>
                                <p:cTn id="28" presetID="8" presetClass="emph" presetSubtype="0" repeatCount="indefinite" fill="hold" nodeType="withEffect">
                                  <p:stCondLst>
                                    <p:cond delay="0"/>
                                  </p:stCondLst>
                                  <p:childTnLst>
                                    <p:animRot by="21600000">
                                      <p:cBhvr>
                                        <p:cTn id="29" dur="3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1B50"/>
          </a:solidFill>
        </p:spPr>
        <p:txBody>
          <a:bodyPr/>
          <a:lstStyle/>
          <a:p>
            <a:endParaRPr lang="es-ES" dirty="0"/>
          </a:p>
        </p:txBody>
      </p:sp>
      <p:pic>
        <p:nvPicPr>
          <p:cNvPr id="4" name="3 Imagen" descr="Equilibrio-mandalas-relajacion_o-798936c2-b9c8-11e2-9062-7637b2d61c06.jpg"/>
          <p:cNvPicPr>
            <a:picLocks noChangeAspect="1"/>
          </p:cNvPicPr>
          <p:nvPr/>
        </p:nvPicPr>
        <p:blipFill>
          <a:blip r:embed="rId2"/>
          <a:stretch>
            <a:fillRect/>
          </a:stretch>
        </p:blipFill>
        <p:spPr>
          <a:xfrm>
            <a:off x="1214414" y="0"/>
            <a:ext cx="6885598" cy="6858000"/>
          </a:xfrm>
          <a:prstGeom prst="ellipse">
            <a:avLst/>
          </a:prstGeom>
        </p:spPr>
      </p:pic>
      <p:sp>
        <p:nvSpPr>
          <p:cNvPr id="5" name="4 Elipse"/>
          <p:cNvSpPr/>
          <p:nvPr/>
        </p:nvSpPr>
        <p:spPr>
          <a:xfrm>
            <a:off x="1214414" y="0"/>
            <a:ext cx="6858048" cy="6858000"/>
          </a:xfrm>
          <a:prstGeom prst="ellipse">
            <a:avLst/>
          </a:prstGeom>
          <a:gradFill flip="none" rotWithShape="1">
            <a:gsLst>
              <a:gs pos="78000">
                <a:schemeClr val="bg2">
                  <a:lumMod val="40000"/>
                  <a:lumOff val="60000"/>
                  <a:alpha val="89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Equilibrio-mandalas-relajacion_o-798936c2-b9c8-11e2-9062-7637b2d61c06.jpg"/>
          <p:cNvPicPr>
            <a:picLocks noChangeAspect="1"/>
          </p:cNvPicPr>
          <p:nvPr/>
        </p:nvPicPr>
        <p:blipFill>
          <a:blip r:embed="rId2"/>
          <a:stretch>
            <a:fillRect/>
          </a:stretch>
        </p:blipFill>
        <p:spPr>
          <a:xfrm>
            <a:off x="1214414" y="0"/>
            <a:ext cx="6885598" cy="6858000"/>
          </a:xfrm>
          <a:prstGeom prst="ellipse">
            <a:avLst/>
          </a:prstGeom>
        </p:spPr>
      </p:pic>
      <p:sp>
        <p:nvSpPr>
          <p:cNvPr id="7" name="6 Anillo"/>
          <p:cNvSpPr/>
          <p:nvPr/>
        </p:nvSpPr>
        <p:spPr>
          <a:xfrm>
            <a:off x="1071538" y="0"/>
            <a:ext cx="7143800" cy="6858000"/>
          </a:xfrm>
          <a:prstGeom prst="donut">
            <a:avLst>
              <a:gd name="adj" fmla="val 3440"/>
            </a:avLst>
          </a:prstGeom>
          <a:blipFill dpi="0" rotWithShape="1">
            <a:blip r:embed="rId3">
              <a:duotone>
                <a:schemeClr val="accent1">
                  <a:shade val="45000"/>
                  <a:satMod val="135000"/>
                </a:schemeClr>
                <a:prstClr val="white"/>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 name="Picture 2" descr="Rendered Image"/>
          <p:cNvPicPr>
            <a:picLocks noChangeAspect="1" noChangeArrowheads="1"/>
          </p:cNvPicPr>
          <p:nvPr/>
        </p:nvPicPr>
        <p:blipFill>
          <a:blip r:embed="rId4"/>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3000" fill="hold"/>
                                        <p:tgtEl>
                                          <p:spTgt spid="6"/>
                                        </p:tgtEl>
                                        <p:attrNameLst>
                                          <p:attrName>r</p:attrName>
                                        </p:attrNameLst>
                                      </p:cBhvr>
                                    </p:animRot>
                                  </p:childTnLst>
                                </p:cTn>
                              </p:par>
                              <p:par>
                                <p:cTn id="7" presetID="23" presetClass="exit" presetSubtype="288" repeatCount="indefinite" fill="hold" nodeType="withEffect">
                                  <p:stCondLst>
                                    <p:cond delay="0"/>
                                  </p:stCondLst>
                                  <p:childTnLst>
                                    <p:anim calcmode="lin" valueType="num">
                                      <p:cBhvr>
                                        <p:cTn id="8" dur="3000"/>
                                        <p:tgtEl>
                                          <p:spTgt spid="6"/>
                                        </p:tgtEl>
                                        <p:attrNameLst>
                                          <p:attrName>ppt_w</p:attrName>
                                        </p:attrNameLst>
                                      </p:cBhvr>
                                      <p:tavLst>
                                        <p:tav tm="0">
                                          <p:val>
                                            <p:strVal val="ppt_w"/>
                                          </p:val>
                                        </p:tav>
                                        <p:tav tm="100000">
                                          <p:val>
                                            <p:strVal val="2/3*ppt_w"/>
                                          </p:val>
                                        </p:tav>
                                      </p:tavLst>
                                    </p:anim>
                                    <p:anim calcmode="lin" valueType="num">
                                      <p:cBhvr>
                                        <p:cTn id="9" dur="3000"/>
                                        <p:tgtEl>
                                          <p:spTgt spid="6"/>
                                        </p:tgtEl>
                                        <p:attrNameLst>
                                          <p:attrName>ppt_h</p:attrName>
                                        </p:attrNameLst>
                                      </p:cBhvr>
                                      <p:tavLst>
                                        <p:tav tm="0">
                                          <p:val>
                                            <p:strVal val="ppt_h"/>
                                          </p:val>
                                        </p:tav>
                                        <p:tav tm="100000">
                                          <p:val>
                                            <p:strVal val="2/3*ppt_h"/>
                                          </p:val>
                                        </p:tav>
                                      </p:tavLst>
                                    </p:anim>
                                    <p:set>
                                      <p:cBhvr>
                                        <p:cTn id="10" dur="1" fill="hold">
                                          <p:stCondLst>
                                            <p:cond delay="2999"/>
                                          </p:stCondLst>
                                        </p:cTn>
                                        <p:tgtEl>
                                          <p:spTgt spid="6"/>
                                        </p:tgtEl>
                                        <p:attrNameLst>
                                          <p:attrName>style.visibility</p:attrName>
                                        </p:attrNameLst>
                                      </p:cBhvr>
                                      <p:to>
                                        <p:strVal val="hidden"/>
                                      </p:to>
                                    </p:set>
                                  </p:childTnLst>
                                </p:cTn>
                              </p:par>
                              <p:par>
                                <p:cTn id="11" presetID="21" presetClass="exit" presetSubtype="8" repeatCount="indefinite" fill="hold" nodeType="withEffect">
                                  <p:stCondLst>
                                    <p:cond delay="0"/>
                                  </p:stCondLst>
                                  <p:childTnLst>
                                    <p:animEffect transition="out" filter="wheel(8)">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3" presetClass="entr" presetSubtype="16" repeatCount="indefinite" fill="hold" grpId="0" nodeType="withEffect">
                                  <p:stCondLst>
                                    <p:cond delay="0"/>
                                  </p:stCondLst>
                                  <p:iterate type="lt">
                                    <p:tmPct val="0"/>
                                  </p:iterate>
                                  <p:childTnLst>
                                    <p:set>
                                      <p:cBhvr>
                                        <p:cTn id="15" dur="1" fill="hold">
                                          <p:stCondLst>
                                            <p:cond delay="0"/>
                                          </p:stCondLst>
                                        </p:cTn>
                                        <p:tgtEl>
                                          <p:spTgt spid="5"/>
                                        </p:tgtEl>
                                        <p:attrNameLst>
                                          <p:attrName>style.visibility</p:attrName>
                                        </p:attrNameLst>
                                      </p:cBhvr>
                                      <p:to>
                                        <p:strVal val="visible"/>
                                      </p:to>
                                    </p:set>
                                    <p:animEffect transition="in" filter="plus(in)">
                                      <p:cBhvr>
                                        <p:cTn id="16" dur="3000"/>
                                        <p:tgtEl>
                                          <p:spTgt spid="5"/>
                                        </p:tgtEl>
                                      </p:cBhvr>
                                    </p:animEffect>
                                  </p:childTnLst>
                                </p:cTn>
                              </p:par>
                              <p:par>
                                <p:cTn id="17" presetID="21" presetClass="exit" presetSubtype="8" repeatCount="indefinite" fill="hold" grpId="1" nodeType="withEffect">
                                  <p:stCondLst>
                                    <p:cond delay="0"/>
                                  </p:stCondLst>
                                  <p:iterate type="lt">
                                    <p:tmPct val="0"/>
                                  </p:iterate>
                                  <p:childTnLst>
                                    <p:animEffect transition="out" filter="wheel(8)">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31" presetClass="exit" presetSubtype="0" repeatCount="indefinite" fill="hold" grpId="2" nodeType="withEffect">
                                  <p:stCondLst>
                                    <p:cond delay="0"/>
                                  </p:stCondLst>
                                  <p:iterate type="lt">
                                    <p:tmPct val="5000"/>
                                  </p:iterate>
                                  <p:childTnLst>
                                    <p:anim calcmode="lin" valueType="num">
                                      <p:cBhvr>
                                        <p:cTn id="21" dur="3000"/>
                                        <p:tgtEl>
                                          <p:spTgt spid="5"/>
                                        </p:tgtEl>
                                        <p:attrNameLst>
                                          <p:attrName>ppt_w</p:attrName>
                                        </p:attrNameLst>
                                      </p:cBhvr>
                                      <p:tavLst>
                                        <p:tav tm="0">
                                          <p:val>
                                            <p:strVal val="ppt_w"/>
                                          </p:val>
                                        </p:tav>
                                        <p:tav tm="100000">
                                          <p:val>
                                            <p:fltVal val="0"/>
                                          </p:val>
                                        </p:tav>
                                      </p:tavLst>
                                    </p:anim>
                                    <p:anim calcmode="lin" valueType="num">
                                      <p:cBhvr>
                                        <p:cTn id="22" dur="3000"/>
                                        <p:tgtEl>
                                          <p:spTgt spid="5"/>
                                        </p:tgtEl>
                                        <p:attrNameLst>
                                          <p:attrName>ppt_h</p:attrName>
                                        </p:attrNameLst>
                                      </p:cBhvr>
                                      <p:tavLst>
                                        <p:tav tm="0">
                                          <p:val>
                                            <p:strVal val="ppt_h"/>
                                          </p:val>
                                        </p:tav>
                                        <p:tav tm="100000">
                                          <p:val>
                                            <p:fltVal val="0"/>
                                          </p:val>
                                        </p:tav>
                                      </p:tavLst>
                                    </p:anim>
                                    <p:anim calcmode="lin" valueType="num">
                                      <p:cBhvr>
                                        <p:cTn id="23" dur="3000"/>
                                        <p:tgtEl>
                                          <p:spTgt spid="5"/>
                                        </p:tgtEl>
                                        <p:attrNameLst>
                                          <p:attrName>style.rotation</p:attrName>
                                        </p:attrNameLst>
                                      </p:cBhvr>
                                      <p:tavLst>
                                        <p:tav tm="0">
                                          <p:val>
                                            <p:fltVal val="0"/>
                                          </p:val>
                                        </p:tav>
                                        <p:tav tm="100000">
                                          <p:val>
                                            <p:fltVal val="90"/>
                                          </p:val>
                                        </p:tav>
                                      </p:tavLst>
                                    </p:anim>
                                    <p:animEffect transition="out" filter="fade">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21" presetClass="exit" presetSubtype="8" repeatCount="indefinite" fill="hold" grpId="3" nodeType="withEffect">
                                  <p:stCondLst>
                                    <p:cond delay="0"/>
                                  </p:stCondLst>
                                  <p:iterate type="lt">
                                    <p:tmPct val="0"/>
                                  </p:iterate>
                                  <p:childTnLst>
                                    <p:animEffect transition="out" filter="wheel(8)">
                                      <p:cBhvr>
                                        <p:cTn id="27" dur="3000"/>
                                        <p:tgtEl>
                                          <p:spTgt spid="5"/>
                                        </p:tgtEl>
                                      </p:cBhvr>
                                    </p:animEffect>
                                    <p:set>
                                      <p:cBhvr>
                                        <p:cTn id="28" dur="1" fill="hold">
                                          <p:stCondLst>
                                            <p:cond delay="2999"/>
                                          </p:stCondLst>
                                        </p:cTn>
                                        <p:tgtEl>
                                          <p:spTgt spid="5"/>
                                        </p:tgtEl>
                                        <p:attrNameLst>
                                          <p:attrName>style.visibility</p:attrName>
                                        </p:attrNameLst>
                                      </p:cBhvr>
                                      <p:to>
                                        <p:strVal val="hidden"/>
                                      </p:to>
                                    </p:set>
                                  </p:childTnLst>
                                </p:cTn>
                              </p:par>
                              <p:par>
                                <p:cTn id="29" presetID="23" presetClass="entr" presetSubtype="16" repeatCount="indefinite"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fltVal val="0"/>
                                          </p:val>
                                        </p:tav>
                                        <p:tav tm="100000">
                                          <p:val>
                                            <p:strVal val="#ppt_w"/>
                                          </p:val>
                                        </p:tav>
                                      </p:tavLst>
                                    </p:anim>
                                    <p:anim calcmode="lin" valueType="num">
                                      <p:cBhvr>
                                        <p:cTn id="32" dur="3000" fill="hold"/>
                                        <p:tgtEl>
                                          <p:spTgt spid="4"/>
                                        </p:tgtEl>
                                        <p:attrNameLst>
                                          <p:attrName>ppt_h</p:attrName>
                                        </p:attrNameLst>
                                      </p:cBhvr>
                                      <p:tavLst>
                                        <p:tav tm="0">
                                          <p:val>
                                            <p:fltVal val="0"/>
                                          </p:val>
                                        </p:tav>
                                        <p:tav tm="100000">
                                          <p:val>
                                            <p:strVal val="#ppt_h"/>
                                          </p:val>
                                        </p:tav>
                                      </p:tavLst>
                                    </p:anim>
                                  </p:childTnLst>
                                </p:cTn>
                              </p:par>
                              <p:par>
                                <p:cTn id="33" presetID="21" presetClass="entr" presetSubtype="8" repeatCount="indefinite"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heel(8)">
                                      <p:cBhvr>
                                        <p:cTn id="35" dur="3000"/>
                                        <p:tgtEl>
                                          <p:spTgt spid="4"/>
                                        </p:tgtEl>
                                      </p:cBhvr>
                                    </p:animEffect>
                                  </p:childTnLst>
                                </p:cTn>
                              </p:par>
                              <p:par>
                                <p:cTn id="36" presetID="8" presetClass="emph" presetSubtype="0" repeatCount="indefinite" fill="hold" nodeType="withEffect">
                                  <p:stCondLst>
                                    <p:cond delay="0"/>
                                  </p:stCondLst>
                                  <p:childTnLst>
                                    <p:animRot by="21600000">
                                      <p:cBhvr>
                                        <p:cTn id="37" dur="3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1"/>
            <a:ext cx="9144000" cy="6858001"/>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a:p>
        </p:txBody>
      </p:sp>
      <p:sp>
        <p:nvSpPr>
          <p:cNvPr id="4" name="3 Marco"/>
          <p:cNvSpPr/>
          <p:nvPr/>
        </p:nvSpPr>
        <p:spPr>
          <a:xfrm>
            <a:off x="0" y="0"/>
            <a:ext cx="9144000" cy="6858000"/>
          </a:xfrm>
          <a:prstGeom prst="frame">
            <a:avLst>
              <a:gd name="adj1" fmla="val 3728"/>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rgbClr val="FFFF00"/>
          </a:solidFill>
          <a:ln>
            <a:noFill/>
          </a:ln>
          <a:scene3d>
            <a:camera prst="orthographicFront"/>
            <a:lightRig rig="threePt" dir="t"/>
          </a:scene3d>
          <a:sp3d>
            <a:bevelT w="139700" h="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857224" y="1857364"/>
            <a:ext cx="7358113" cy="4031873"/>
          </a:xfrm>
          <a:prstGeom prst="rect">
            <a:avLst/>
          </a:prstGeom>
          <a:noFill/>
        </p:spPr>
        <p:txBody>
          <a:bodyPr wrap="square" rtlCol="0">
            <a:spAutoFit/>
          </a:bodyPr>
          <a:lstStyle/>
          <a:p>
            <a:r>
              <a:rPr lang="es-ES" sz="2000" dirty="0" smtClean="0">
                <a:solidFill>
                  <a:schemeClr val="bg1"/>
                </a:solidFill>
                <a:latin typeface="Comic Sans MS" pitchFamily="66" charset="0"/>
              </a:rPr>
              <a:t>Para los monjes tibetanos, el </a:t>
            </a:r>
            <a:r>
              <a:rPr lang="es-ES" sz="2000" dirty="0" err="1" smtClean="0">
                <a:solidFill>
                  <a:schemeClr val="bg1"/>
                </a:solidFill>
                <a:latin typeface="Comic Sans MS" pitchFamily="66" charset="0"/>
              </a:rPr>
              <a:t>mandala</a:t>
            </a:r>
            <a:r>
              <a:rPr lang="es-ES" sz="2000" dirty="0" smtClean="0">
                <a:solidFill>
                  <a:schemeClr val="bg1"/>
                </a:solidFill>
                <a:latin typeface="Comic Sans MS" pitchFamily="66" charset="0"/>
              </a:rPr>
              <a:t> de arena representa multidimensionales campos de conciencia espiritual y el estado de iluminación. Para los nativos americanos, la rueda de la medicina, una forma de </a:t>
            </a:r>
            <a:r>
              <a:rPr lang="es-ES" sz="2000" dirty="0" err="1" smtClean="0">
                <a:solidFill>
                  <a:schemeClr val="bg1"/>
                </a:solidFill>
                <a:latin typeface="Comic Sans MS" pitchFamily="66" charset="0"/>
              </a:rPr>
              <a:t>mandala</a:t>
            </a:r>
            <a:r>
              <a:rPr lang="es-ES" sz="2000" dirty="0" smtClean="0">
                <a:solidFill>
                  <a:schemeClr val="bg1"/>
                </a:solidFill>
                <a:latin typeface="Comic Sans MS" pitchFamily="66" charset="0"/>
              </a:rPr>
              <a:t>, es símbolo del espacio sagrado ceremonial y el círculo de la vida. En las culturas orientales y occidentales, el </a:t>
            </a:r>
            <a:r>
              <a:rPr lang="es-ES" sz="2000" dirty="0" err="1" smtClean="0">
                <a:solidFill>
                  <a:schemeClr val="bg1"/>
                </a:solidFill>
                <a:latin typeface="Comic Sans MS" pitchFamily="66" charset="0"/>
              </a:rPr>
              <a:t>mandala</a:t>
            </a:r>
            <a:r>
              <a:rPr lang="es-ES" sz="2000" dirty="0" smtClean="0">
                <a:solidFill>
                  <a:schemeClr val="bg1"/>
                </a:solidFill>
                <a:latin typeface="Comic Sans MS" pitchFamily="66" charset="0"/>
              </a:rPr>
              <a:t> ha llegado a simbolizar la armonía, la unidad, la integridad, y la curación. </a:t>
            </a:r>
          </a:p>
          <a:p>
            <a:r>
              <a:rPr lang="es-ES" sz="2000" dirty="0" smtClean="0">
                <a:solidFill>
                  <a:schemeClr val="bg1"/>
                </a:solidFill>
                <a:latin typeface="Comic Sans MS" pitchFamily="66" charset="0"/>
              </a:rPr>
              <a:t>En verdad, el </a:t>
            </a:r>
            <a:r>
              <a:rPr lang="es-ES" sz="2000" dirty="0" err="1" smtClean="0">
                <a:solidFill>
                  <a:schemeClr val="bg1"/>
                </a:solidFill>
                <a:latin typeface="Comic Sans MS" pitchFamily="66" charset="0"/>
              </a:rPr>
              <a:t>mandala</a:t>
            </a:r>
            <a:r>
              <a:rPr lang="es-ES" sz="2000" dirty="0" smtClean="0">
                <a:solidFill>
                  <a:schemeClr val="bg1"/>
                </a:solidFill>
                <a:latin typeface="Comic Sans MS" pitchFamily="66" charset="0"/>
              </a:rPr>
              <a:t> es todas estas representaciones y aún más.</a:t>
            </a:r>
          </a:p>
          <a:p>
            <a:r>
              <a:rPr lang="es-ES" sz="2000" dirty="0" smtClean="0">
                <a:solidFill>
                  <a:schemeClr val="bg1"/>
                </a:solidFill>
                <a:latin typeface="Comic Sans MS" pitchFamily="66" charset="0"/>
              </a:rPr>
              <a:t/>
            </a:r>
            <a:br>
              <a:rPr lang="es-ES" sz="2000" dirty="0" smtClean="0">
                <a:solidFill>
                  <a:schemeClr val="bg1"/>
                </a:solidFill>
                <a:latin typeface="Comic Sans MS" pitchFamily="66" charset="0"/>
              </a:rPr>
            </a:br>
            <a:r>
              <a:rPr lang="es-ES" sz="2800" b="1" dirty="0" smtClean="0">
                <a:solidFill>
                  <a:schemeClr val="bg1"/>
                </a:solidFill>
                <a:latin typeface="Agency FB" pitchFamily="34" charset="0"/>
              </a:rPr>
              <a:t/>
            </a:r>
            <a:br>
              <a:rPr lang="es-ES" sz="2800" b="1" dirty="0" smtClean="0">
                <a:solidFill>
                  <a:schemeClr val="bg1"/>
                </a:solidFill>
                <a:latin typeface="Agency FB" pitchFamily="34" charset="0"/>
              </a:rPr>
            </a:br>
            <a:endParaRPr lang="es-ES" sz="2800" b="1" dirty="0">
              <a:solidFill>
                <a:schemeClr val="bg1"/>
              </a:solidFill>
              <a:latin typeface="Agency FB" pitchFamily="34" charset="0"/>
            </a:endParaRPr>
          </a:p>
        </p:txBody>
      </p:sp>
    </p:spTree>
  </p:cSld>
  <p:clrMapOvr>
    <a:masterClrMapping/>
  </p:clrMapOvr>
  <p:transition spd="slow" advTm="2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2F1444"/>
          </a:solidFill>
        </p:spPr>
        <p:txBody>
          <a:bodyPr/>
          <a:lstStyle/>
          <a:p>
            <a:endParaRPr lang="es-ES" dirty="0"/>
          </a:p>
        </p:txBody>
      </p:sp>
      <p:pic>
        <p:nvPicPr>
          <p:cNvPr id="4" name="3 Imagen" descr="524186_393758227349906_939565058_n.jpg"/>
          <p:cNvPicPr>
            <a:picLocks noChangeAspect="1"/>
          </p:cNvPicPr>
          <p:nvPr/>
        </p:nvPicPr>
        <p:blipFill>
          <a:blip r:embed="rId2"/>
          <a:stretch>
            <a:fillRect/>
          </a:stretch>
        </p:blipFill>
        <p:spPr>
          <a:xfrm>
            <a:off x="1143000" y="0"/>
            <a:ext cx="6858000" cy="6858000"/>
          </a:xfrm>
          <a:prstGeom prst="ellipse">
            <a:avLst/>
          </a:prstGeom>
        </p:spPr>
      </p:pic>
      <p:sp>
        <p:nvSpPr>
          <p:cNvPr id="5" name="4 Elipse"/>
          <p:cNvSpPr/>
          <p:nvPr/>
        </p:nvSpPr>
        <p:spPr>
          <a:xfrm>
            <a:off x="1214414" y="0"/>
            <a:ext cx="6858048" cy="6858000"/>
          </a:xfrm>
          <a:prstGeom prst="ellipse">
            <a:avLst/>
          </a:prstGeom>
          <a:solidFill>
            <a:srgbClr val="9F5F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524186_393758227349906_939565058_n.jpg"/>
          <p:cNvPicPr>
            <a:picLocks noChangeAspect="1"/>
          </p:cNvPicPr>
          <p:nvPr/>
        </p:nvPicPr>
        <p:blipFill>
          <a:blip r:embed="rId2"/>
          <a:stretch>
            <a:fillRect/>
          </a:stretch>
        </p:blipFill>
        <p:spPr>
          <a:xfrm>
            <a:off x="1142976" y="0"/>
            <a:ext cx="6929486" cy="6858000"/>
          </a:xfrm>
          <a:prstGeom prst="ellipse">
            <a:avLst/>
          </a:prstGeom>
        </p:spPr>
      </p:pic>
      <p:sp>
        <p:nvSpPr>
          <p:cNvPr id="7" name="6 Anillo"/>
          <p:cNvSpPr/>
          <p:nvPr/>
        </p:nvSpPr>
        <p:spPr>
          <a:xfrm>
            <a:off x="1071538" y="0"/>
            <a:ext cx="7143800" cy="6858000"/>
          </a:xfrm>
          <a:prstGeom prst="donut">
            <a:avLst>
              <a:gd name="adj" fmla="val 3440"/>
            </a:avLst>
          </a:prstGeom>
          <a:blipFill dpi="0" rotWithShape="1">
            <a:blip r:embed="rId3">
              <a:duotone>
                <a:schemeClr val="accent4">
                  <a:shade val="45000"/>
                  <a:satMod val="135000"/>
                </a:schemeClr>
                <a:prstClr val="white"/>
              </a:duotone>
              <a:lum contrast="2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 name="Picture 2" descr="Rendered Image"/>
          <p:cNvPicPr>
            <a:picLocks noChangeAspect="1" noChangeArrowheads="1"/>
          </p:cNvPicPr>
          <p:nvPr/>
        </p:nvPicPr>
        <p:blipFill>
          <a:blip r:embed="rId4"/>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repeatCount="indefinite"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mph" presetSubtype="0" repeatCount="indefinite" fill="hold" nodeType="withEffect">
                                  <p:stCondLst>
                                    <p:cond delay="0"/>
                                  </p:stCondLst>
                                  <p:childTnLst>
                                    <p:animRot by="-21600000">
                                      <p:cBhvr>
                                        <p:cTn id="10" dur="3000" fill="hold"/>
                                        <p:tgtEl>
                                          <p:spTgt spid="6"/>
                                        </p:tgtEl>
                                        <p:attrNameLst>
                                          <p:attrName>r</p:attrName>
                                        </p:attrNameLst>
                                      </p:cBhvr>
                                    </p:animRot>
                                  </p:childTnLst>
                                </p:cTn>
                              </p:par>
                              <p:par>
                                <p:cTn id="11" presetID="21" presetClass="exit" presetSubtype="8" repeatCount="indefinite" fill="hold" nodeType="withEffect">
                                  <p:stCondLst>
                                    <p:cond delay="0"/>
                                  </p:stCondLst>
                                  <p:childTnLst>
                                    <p:animEffect transition="out" filter="wheel(8)">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4" presetClass="exit" presetSubtype="32" repeatCount="indefinite" fill="hold" grpId="1" nodeType="withEffect">
                                  <p:stCondLst>
                                    <p:cond delay="0"/>
                                  </p:stCondLst>
                                  <p:childTnLst>
                                    <p:animEffect transition="out" filter="box(out)">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6" presetClass="exit" presetSubtype="32" repeatCount="indefinite" fill="hold" grpId="3" nodeType="withEffect">
                                  <p:stCondLst>
                                    <p:cond delay="0"/>
                                  </p:stCondLst>
                                  <p:childTnLst>
                                    <p:animEffect transition="out" filter="circle(out)">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23" presetClass="exit" presetSubtype="288" repeatCount="indefinite" fill="hold" grpId="2" nodeType="withEffect">
                                  <p:stCondLst>
                                    <p:cond delay="0"/>
                                  </p:stCondLst>
                                  <p:childTnLst>
                                    <p:anim calcmode="lin" valueType="num">
                                      <p:cBhvr>
                                        <p:cTn id="21" dur="3000"/>
                                        <p:tgtEl>
                                          <p:spTgt spid="5"/>
                                        </p:tgtEl>
                                        <p:attrNameLst>
                                          <p:attrName>ppt_w</p:attrName>
                                        </p:attrNameLst>
                                      </p:cBhvr>
                                      <p:tavLst>
                                        <p:tav tm="0">
                                          <p:val>
                                            <p:strVal val="ppt_w"/>
                                          </p:val>
                                        </p:tav>
                                        <p:tav tm="100000">
                                          <p:val>
                                            <p:strVal val="2/3*ppt_w"/>
                                          </p:val>
                                        </p:tav>
                                      </p:tavLst>
                                    </p:anim>
                                    <p:anim calcmode="lin" valueType="num">
                                      <p:cBhvr>
                                        <p:cTn id="22" dur="3000"/>
                                        <p:tgtEl>
                                          <p:spTgt spid="5"/>
                                        </p:tgtEl>
                                        <p:attrNameLst>
                                          <p:attrName>ppt_h</p:attrName>
                                        </p:attrNameLst>
                                      </p:cBhvr>
                                      <p:tavLst>
                                        <p:tav tm="0">
                                          <p:val>
                                            <p:strVal val="ppt_h"/>
                                          </p:val>
                                        </p:tav>
                                        <p:tav tm="100000">
                                          <p:val>
                                            <p:strVal val="2/3*ppt_h"/>
                                          </p:val>
                                        </p:tav>
                                      </p:tavLst>
                                    </p:anim>
                                    <p:set>
                                      <p:cBhvr>
                                        <p:cTn id="23" dur="1" fill="hold">
                                          <p:stCondLst>
                                            <p:cond delay="2999"/>
                                          </p:stCondLst>
                                        </p:cTn>
                                        <p:tgtEl>
                                          <p:spTgt spid="5"/>
                                        </p:tgtEl>
                                        <p:attrNameLst>
                                          <p:attrName>style.visibility</p:attrName>
                                        </p:attrNameLst>
                                      </p:cBhvr>
                                      <p:to>
                                        <p:strVal val="hidden"/>
                                      </p:to>
                                    </p:set>
                                  </p:childTnLst>
                                </p:cTn>
                              </p:par>
                              <p:par>
                                <p:cTn id="24" presetID="23" presetClass="entr" presetSubtype="272" repeatCount="indefinite"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3000" fill="hold"/>
                                        <p:tgtEl>
                                          <p:spTgt spid="4"/>
                                        </p:tgtEl>
                                        <p:attrNameLst>
                                          <p:attrName>ppt_w</p:attrName>
                                        </p:attrNameLst>
                                      </p:cBhvr>
                                      <p:tavLst>
                                        <p:tav tm="0">
                                          <p:val>
                                            <p:strVal val="2/3*#ppt_w"/>
                                          </p:val>
                                        </p:tav>
                                        <p:tav tm="100000">
                                          <p:val>
                                            <p:strVal val="#ppt_w"/>
                                          </p:val>
                                        </p:tav>
                                      </p:tavLst>
                                    </p:anim>
                                    <p:anim calcmode="lin" valueType="num">
                                      <p:cBhvr>
                                        <p:cTn id="27" dur="3000" fill="hold"/>
                                        <p:tgtEl>
                                          <p:spTgt spid="4"/>
                                        </p:tgtEl>
                                        <p:attrNameLst>
                                          <p:attrName>ppt_h</p:attrName>
                                        </p:attrNameLst>
                                      </p:cBhvr>
                                      <p:tavLst>
                                        <p:tav tm="0">
                                          <p:val>
                                            <p:strVal val="2/3*#ppt_h"/>
                                          </p:val>
                                        </p:tav>
                                        <p:tav tm="100000">
                                          <p:val>
                                            <p:strVal val="#ppt_h"/>
                                          </p:val>
                                        </p:tav>
                                      </p:tavLst>
                                    </p:anim>
                                  </p:childTnLst>
                                </p:cTn>
                              </p:par>
                              <p:par>
                                <p:cTn id="28" presetID="8" presetClass="emph" presetSubtype="0" repeatCount="indefinite" fill="hold" nodeType="withEffect">
                                  <p:stCondLst>
                                    <p:cond delay="0"/>
                                  </p:stCondLst>
                                  <p:childTnLst>
                                    <p:animRot by="21600000">
                                      <p:cBhvr>
                                        <p:cTn id="29" dur="3000" fill="hold"/>
                                        <p:tgtEl>
                                          <p:spTgt spid="4"/>
                                        </p:tgtEl>
                                        <p:attrNameLst>
                                          <p:attrName>r</p:attrName>
                                        </p:attrNameLst>
                                      </p:cBhvr>
                                    </p:animRot>
                                  </p:childTnLst>
                                </p:cTn>
                              </p:par>
                              <p:par>
                                <p:cTn id="30" presetID="21" presetClass="entr" presetSubtype="8" repeatCount="indefinite"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heel(8)">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P spid="5" grpId="3"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C0000"/>
          </a:solidFill>
        </p:spPr>
        <p:txBody>
          <a:bodyPr/>
          <a:lstStyle/>
          <a:p>
            <a:endParaRPr lang="es-ES" dirty="0"/>
          </a:p>
        </p:txBody>
      </p:sp>
      <p:pic>
        <p:nvPicPr>
          <p:cNvPr id="4" name="3 Imagen" descr="Charming-1024x1024.jpg"/>
          <p:cNvPicPr>
            <a:picLocks noChangeAspect="1"/>
          </p:cNvPicPr>
          <p:nvPr/>
        </p:nvPicPr>
        <p:blipFill>
          <a:blip r:embed="rId2"/>
          <a:stretch>
            <a:fillRect/>
          </a:stretch>
        </p:blipFill>
        <p:spPr>
          <a:xfrm>
            <a:off x="1285852" y="0"/>
            <a:ext cx="6835806" cy="6858000"/>
          </a:xfrm>
          <a:prstGeom prst="ellipse">
            <a:avLst/>
          </a:prstGeom>
        </p:spPr>
      </p:pic>
      <p:sp>
        <p:nvSpPr>
          <p:cNvPr id="5" name="4 Elipse"/>
          <p:cNvSpPr/>
          <p:nvPr/>
        </p:nvSpPr>
        <p:spPr>
          <a:xfrm>
            <a:off x="1285852" y="0"/>
            <a:ext cx="6858048" cy="68580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Charming-1024x1024.jpg"/>
          <p:cNvPicPr>
            <a:picLocks noChangeAspect="1"/>
          </p:cNvPicPr>
          <p:nvPr/>
        </p:nvPicPr>
        <p:blipFill>
          <a:blip r:embed="rId2"/>
          <a:stretch>
            <a:fillRect/>
          </a:stretch>
        </p:blipFill>
        <p:spPr>
          <a:xfrm>
            <a:off x="1285852" y="0"/>
            <a:ext cx="6835806" cy="6858000"/>
          </a:xfrm>
          <a:prstGeom prst="ellipse">
            <a:avLst/>
          </a:prstGeom>
        </p:spPr>
      </p:pic>
      <p:sp>
        <p:nvSpPr>
          <p:cNvPr id="7" name="6 Anillo"/>
          <p:cNvSpPr/>
          <p:nvPr/>
        </p:nvSpPr>
        <p:spPr>
          <a:xfrm>
            <a:off x="1071538" y="0"/>
            <a:ext cx="7143800" cy="6858000"/>
          </a:xfrm>
          <a:prstGeom prst="donut">
            <a:avLst>
              <a:gd name="adj" fmla="val 3440"/>
            </a:avLst>
          </a:prstGeom>
          <a:blipFill dpi="0" rotWithShape="1">
            <a:blip r:embed="rId3">
              <a:duotone>
                <a:prstClr val="black"/>
                <a:srgbClr val="FF6600">
                  <a:tint val="45000"/>
                  <a:satMod val="400000"/>
                </a:srgbClr>
              </a:duotone>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 name="Picture 2" descr="Rendered Image"/>
          <p:cNvPicPr>
            <a:picLocks noChangeAspect="1" noChangeArrowheads="1"/>
          </p:cNvPicPr>
          <p:nvPr/>
        </p:nvPicPr>
        <p:blipFill>
          <a:blip r:embed="rId4"/>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3000" fill="hold"/>
                                        <p:tgtEl>
                                          <p:spTgt spid="6"/>
                                        </p:tgtEl>
                                        <p:attrNameLst>
                                          <p:attrName>r</p:attrName>
                                        </p:attrNameLst>
                                      </p:cBhvr>
                                    </p:animRot>
                                  </p:childTnLst>
                                </p:cTn>
                              </p:par>
                              <p:par>
                                <p:cTn id="7" presetID="21" presetClass="exit" presetSubtype="2" repeatCount="indefinite" fill="hold" nodeType="withEffect">
                                  <p:stCondLst>
                                    <p:cond delay="0"/>
                                  </p:stCondLst>
                                  <p:childTnLst>
                                    <p:animEffect transition="out" filter="wheel(2)">
                                      <p:cBhvr>
                                        <p:cTn id="8" dur="3000"/>
                                        <p:tgtEl>
                                          <p:spTgt spid="6"/>
                                        </p:tgtEl>
                                      </p:cBhvr>
                                    </p:animEffect>
                                    <p:set>
                                      <p:cBhvr>
                                        <p:cTn id="9" dur="1" fill="hold">
                                          <p:stCondLst>
                                            <p:cond delay="2999"/>
                                          </p:stCondLst>
                                        </p:cTn>
                                        <p:tgtEl>
                                          <p:spTgt spid="6"/>
                                        </p:tgtEl>
                                        <p:attrNameLst>
                                          <p:attrName>style.visibility</p:attrName>
                                        </p:attrNameLst>
                                      </p:cBhvr>
                                      <p:to>
                                        <p:strVal val="hidden"/>
                                      </p:to>
                                    </p:set>
                                  </p:childTnLst>
                                </p:cTn>
                              </p:par>
                              <p:par>
                                <p:cTn id="10" presetID="8" presetClass="emph" presetSubtype="0" repeatCount="indefinite" fill="hold" grpId="0" nodeType="withEffect">
                                  <p:stCondLst>
                                    <p:cond delay="0"/>
                                  </p:stCondLst>
                                  <p:childTnLst>
                                    <p:animRot by="-21600000">
                                      <p:cBhvr>
                                        <p:cTn id="11" dur="3000" fill="hold"/>
                                        <p:tgtEl>
                                          <p:spTgt spid="5"/>
                                        </p:tgtEl>
                                        <p:attrNameLst>
                                          <p:attrName>r</p:attrName>
                                        </p:attrNameLst>
                                      </p:cBhvr>
                                    </p:animRot>
                                  </p:childTnLst>
                                </p:cTn>
                              </p:par>
                              <p:par>
                                <p:cTn id="12" presetID="21" presetClass="exit" presetSubtype="8" repeatCount="indefinite" fill="hold" grpId="1" nodeType="withEffect">
                                  <p:stCondLst>
                                    <p:cond delay="0"/>
                                  </p:stCondLst>
                                  <p:childTnLst>
                                    <p:animEffect transition="out" filter="wheel(8)">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repeatCount="indefinite"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35" presetClass="entr" presetSubtype="0" repeatCount="indefinite"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3000"/>
                                        <p:tgtEl>
                                          <p:spTgt spid="4"/>
                                        </p:tgtEl>
                                      </p:cBhvr>
                                    </p:animEffect>
                                    <p:anim calcmode="lin" valueType="num">
                                      <p:cBhvr>
                                        <p:cTn id="22" dur="3000" fill="hold"/>
                                        <p:tgtEl>
                                          <p:spTgt spid="4"/>
                                        </p:tgtEl>
                                        <p:attrNameLst>
                                          <p:attrName>style.rotation</p:attrName>
                                        </p:attrNameLst>
                                      </p:cBhvr>
                                      <p:tavLst>
                                        <p:tav tm="0">
                                          <p:val>
                                            <p:fltVal val="720"/>
                                          </p:val>
                                        </p:tav>
                                        <p:tav tm="100000">
                                          <p:val>
                                            <p:fltVal val="0"/>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anim calcmode="lin" valueType="num">
                                      <p:cBhvr>
                                        <p:cTn id="24" dur="3000" fill="hold"/>
                                        <p:tgtEl>
                                          <p:spTgt spid="4"/>
                                        </p:tgtEl>
                                        <p:attrNameLst>
                                          <p:attrName>ppt_w</p:attrName>
                                        </p:attrNameLst>
                                      </p:cBhvr>
                                      <p:tavLst>
                                        <p:tav tm="0">
                                          <p:val>
                                            <p:fltVal val="0"/>
                                          </p:val>
                                        </p:tav>
                                        <p:tav tm="100000">
                                          <p:val>
                                            <p:strVal val="#ppt_w"/>
                                          </p:val>
                                        </p:tav>
                                      </p:tavLst>
                                    </p:anim>
                                  </p:childTnLst>
                                </p:cTn>
                              </p:par>
                              <p:par>
                                <p:cTn id="25" presetID="21" presetClass="entr" presetSubtype="8" repeatCount="indefinite"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heel(8)">
                                      <p:cBhvr>
                                        <p:cTn id="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635"/>
          </a:solidFill>
        </p:spPr>
        <p:txBody>
          <a:bodyPr/>
          <a:lstStyle/>
          <a:p>
            <a:endParaRPr lang="es-ES" dirty="0"/>
          </a:p>
        </p:txBody>
      </p:sp>
      <p:pic>
        <p:nvPicPr>
          <p:cNvPr id="4" name="3 Imagen" descr="imagen-mandalas-tenerife.jpg"/>
          <p:cNvPicPr>
            <a:picLocks noChangeAspect="1"/>
          </p:cNvPicPr>
          <p:nvPr/>
        </p:nvPicPr>
        <p:blipFill>
          <a:blip r:embed="rId2"/>
          <a:stretch>
            <a:fillRect/>
          </a:stretch>
        </p:blipFill>
        <p:spPr>
          <a:xfrm>
            <a:off x="1143000" y="0"/>
            <a:ext cx="6858000" cy="6858000"/>
          </a:xfrm>
          <a:prstGeom prst="ellipse">
            <a:avLst/>
          </a:prstGeom>
        </p:spPr>
      </p:pic>
      <p:sp>
        <p:nvSpPr>
          <p:cNvPr id="5" name="4 Elipse"/>
          <p:cNvSpPr/>
          <p:nvPr/>
        </p:nvSpPr>
        <p:spPr>
          <a:xfrm>
            <a:off x="1071538" y="0"/>
            <a:ext cx="6929486" cy="6858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imagen-mandalas-tenerife.jpg"/>
          <p:cNvPicPr>
            <a:picLocks noChangeAspect="1"/>
          </p:cNvPicPr>
          <p:nvPr/>
        </p:nvPicPr>
        <p:blipFill>
          <a:blip r:embed="rId2"/>
          <a:stretch>
            <a:fillRect/>
          </a:stretch>
        </p:blipFill>
        <p:spPr>
          <a:xfrm>
            <a:off x="1071538" y="0"/>
            <a:ext cx="7000924" cy="6858000"/>
          </a:xfrm>
          <a:prstGeom prst="ellipse">
            <a:avLst/>
          </a:prstGeom>
        </p:spPr>
      </p:pic>
      <p:sp>
        <p:nvSpPr>
          <p:cNvPr id="8" name="7 Anillo"/>
          <p:cNvSpPr/>
          <p:nvPr/>
        </p:nvSpPr>
        <p:spPr>
          <a:xfrm>
            <a:off x="1071538" y="0"/>
            <a:ext cx="7143800" cy="6858000"/>
          </a:xfrm>
          <a:prstGeom prst="donut">
            <a:avLst>
              <a:gd name="adj" fmla="val 3440"/>
            </a:avLst>
          </a:prstGeom>
          <a:blipFill dpi="0" rotWithShape="1">
            <a:blip r:embed="rId3">
              <a:duotone>
                <a:schemeClr val="accent3">
                  <a:shade val="45000"/>
                  <a:satMod val="135000"/>
                </a:schemeClr>
                <a:prstClr val="white"/>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9" name="Picture 2" descr="Rendered Image"/>
          <p:cNvPicPr>
            <a:picLocks noChangeAspect="1" noChangeArrowheads="1"/>
          </p:cNvPicPr>
          <p:nvPr/>
        </p:nvPicPr>
        <p:blipFill>
          <a:blip r:embed="rId4">
            <a:lum bright="-40000"/>
          </a:blip>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3000" fill="hold"/>
                                        <p:tgtEl>
                                          <p:spTgt spid="6"/>
                                        </p:tgtEl>
                                        <p:attrNameLst>
                                          <p:attrName>r</p:attrName>
                                        </p:attrNameLst>
                                      </p:cBhvr>
                                    </p:animRot>
                                  </p:childTnLst>
                                </p:cTn>
                              </p:par>
                              <p:par>
                                <p:cTn id="7" presetID="21" presetClass="exit" presetSubtype="8" repeatCount="indefinite" fill="hold" nodeType="withEffect">
                                  <p:stCondLst>
                                    <p:cond delay="0"/>
                                  </p:stCondLst>
                                  <p:childTnLst>
                                    <p:animEffect transition="out" filter="wheel(8)">
                                      <p:cBhvr>
                                        <p:cTn id="8" dur="3000"/>
                                        <p:tgtEl>
                                          <p:spTgt spid="6"/>
                                        </p:tgtEl>
                                      </p:cBhvr>
                                    </p:animEffect>
                                    <p:set>
                                      <p:cBhvr>
                                        <p:cTn id="9" dur="1" fill="hold">
                                          <p:stCondLst>
                                            <p:cond delay="2999"/>
                                          </p:stCondLst>
                                        </p:cTn>
                                        <p:tgtEl>
                                          <p:spTgt spid="6"/>
                                        </p:tgtEl>
                                        <p:attrNameLst>
                                          <p:attrName>style.visibility</p:attrName>
                                        </p:attrNameLst>
                                      </p:cBhvr>
                                      <p:to>
                                        <p:strVal val="hidden"/>
                                      </p:to>
                                    </p:set>
                                  </p:childTnLst>
                                </p:cTn>
                              </p:par>
                              <p:par>
                                <p:cTn id="10" presetID="8" presetClass="emph" presetSubtype="0" repeatCount="indefinite" fill="hold" grpId="0" nodeType="withEffect">
                                  <p:stCondLst>
                                    <p:cond delay="0"/>
                                  </p:stCondLst>
                                  <p:childTnLst>
                                    <p:animRot by="-21600000">
                                      <p:cBhvr>
                                        <p:cTn id="11" dur="3000" fill="hold"/>
                                        <p:tgtEl>
                                          <p:spTgt spid="5"/>
                                        </p:tgtEl>
                                        <p:attrNameLst>
                                          <p:attrName>r</p:attrName>
                                        </p:attrNameLst>
                                      </p:cBhvr>
                                    </p:animRot>
                                  </p:childTnLst>
                                </p:cTn>
                              </p:par>
                              <p:par>
                                <p:cTn id="12" presetID="21" presetClass="exit" presetSubtype="4" repeatCount="indefinite" fill="hold" grpId="1" nodeType="withEffect">
                                  <p:stCondLst>
                                    <p:cond delay="0"/>
                                  </p:stCondLst>
                                  <p:childTnLst>
                                    <p:animEffect transition="out" filter="wheel(4)">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repeatCount="indefinite"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35" presetClass="entr" presetSubtype="0" repeatCount="indefinite"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3000"/>
                                        <p:tgtEl>
                                          <p:spTgt spid="4"/>
                                        </p:tgtEl>
                                      </p:cBhvr>
                                    </p:animEffect>
                                    <p:anim calcmode="lin" valueType="num">
                                      <p:cBhvr>
                                        <p:cTn id="22" dur="3000" fill="hold"/>
                                        <p:tgtEl>
                                          <p:spTgt spid="4"/>
                                        </p:tgtEl>
                                        <p:attrNameLst>
                                          <p:attrName>style.rotation</p:attrName>
                                        </p:attrNameLst>
                                      </p:cBhvr>
                                      <p:tavLst>
                                        <p:tav tm="0">
                                          <p:val>
                                            <p:fltVal val="720"/>
                                          </p:val>
                                        </p:tav>
                                        <p:tav tm="100000">
                                          <p:val>
                                            <p:fltVal val="0"/>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anim calcmode="lin" valueType="num">
                                      <p:cBhvr>
                                        <p:cTn id="24" dur="3000" fill="hold"/>
                                        <p:tgtEl>
                                          <p:spTgt spid="4"/>
                                        </p:tgtEl>
                                        <p:attrNameLst>
                                          <p:attrName>ppt_w</p:attrName>
                                        </p:attrNameLst>
                                      </p:cBhvr>
                                      <p:tavLst>
                                        <p:tav tm="0">
                                          <p:val>
                                            <p:fltVal val="0"/>
                                          </p:val>
                                        </p:tav>
                                        <p:tav tm="100000">
                                          <p:val>
                                            <p:strVal val="#ppt_w"/>
                                          </p:val>
                                        </p:tav>
                                      </p:tavLst>
                                    </p:anim>
                                  </p:childTnLst>
                                </p:cTn>
                              </p:par>
                              <p:par>
                                <p:cTn id="25" presetID="5" presetClass="entr" presetSubtype="10" repeatCount="indefinite"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checkerboard(across)">
                                      <p:cBhvr>
                                        <p:cTn id="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ndala1.jpg"/>
          <p:cNvPicPr>
            <a:picLocks noChangeAspect="1"/>
          </p:cNvPicPr>
          <p:nvPr/>
        </p:nvPicPr>
        <p:blipFill>
          <a:blip r:embed="rId2">
            <a:lum contrast="10000"/>
          </a:blip>
          <a:stretch>
            <a:fillRect/>
          </a:stretch>
        </p:blipFill>
        <p:spPr>
          <a:xfrm>
            <a:off x="1643042" y="357166"/>
            <a:ext cx="6286544" cy="6151883"/>
          </a:xfrm>
          <a:prstGeom prst="ellipse">
            <a:avLst/>
          </a:prstGeom>
        </p:spPr>
      </p:pic>
      <p:sp>
        <p:nvSpPr>
          <p:cNvPr id="5" name="4 Elipse"/>
          <p:cNvSpPr/>
          <p:nvPr/>
        </p:nvSpPr>
        <p:spPr>
          <a:xfrm>
            <a:off x="3428992" y="2071678"/>
            <a:ext cx="2714644" cy="2571768"/>
          </a:xfrm>
          <a:prstGeom prst="ellipse">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mandala1.jpg"/>
          <p:cNvPicPr>
            <a:picLocks noChangeAspect="1"/>
          </p:cNvPicPr>
          <p:nvPr/>
        </p:nvPicPr>
        <p:blipFill>
          <a:blip r:embed="rId2">
            <a:lum contrast="10000"/>
          </a:blip>
          <a:stretch>
            <a:fillRect/>
          </a:stretch>
        </p:blipFill>
        <p:spPr>
          <a:xfrm>
            <a:off x="1643042" y="357166"/>
            <a:ext cx="6286544" cy="6151883"/>
          </a:xfrm>
          <a:prstGeom prst="ellipse">
            <a:avLst/>
          </a:prstGeom>
        </p:spPr>
      </p:pic>
      <p:sp>
        <p:nvSpPr>
          <p:cNvPr id="7" name="6 Anillo"/>
          <p:cNvSpPr/>
          <p:nvPr/>
        </p:nvSpPr>
        <p:spPr>
          <a:xfrm>
            <a:off x="1571604" y="285728"/>
            <a:ext cx="6357982" cy="6286544"/>
          </a:xfrm>
          <a:prstGeom prst="donut">
            <a:avLst>
              <a:gd name="adj" fmla="val 3440"/>
            </a:avLst>
          </a:prstGeom>
          <a:blipFill dpi="0" rotWithShape="1">
            <a:blip r:embed="rId3">
              <a:duotone>
                <a:schemeClr val="accent4">
                  <a:shade val="45000"/>
                  <a:satMod val="135000"/>
                </a:schemeClr>
                <a:prstClr val="white"/>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 name="Picture 2" descr="Rendered Image"/>
          <p:cNvPicPr>
            <a:picLocks noChangeAspect="1" noChangeArrowheads="1"/>
          </p:cNvPicPr>
          <p:nvPr/>
        </p:nvPicPr>
        <p:blipFill>
          <a:blip r:embed="rId4"/>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repeatCount="indefinite"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21" presetClass="exit" presetSubtype="8" repeatCount="indefinite" fill="hold" nodeType="withEffect">
                                  <p:stCondLst>
                                    <p:cond delay="0"/>
                                  </p:stCondLst>
                                  <p:childTnLst>
                                    <p:animEffect transition="out" filter="wheel(8)">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5" presetClass="exit" presetSubtype="10" repeatCount="indefinite" fill="hold" nodeType="withEffect">
                                  <p:stCondLst>
                                    <p:cond delay="0"/>
                                  </p:stCondLst>
                                  <p:childTnLst>
                                    <p:animEffect transition="out" filter="checkerboard(across)">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88" repeatCount="indefinite" fill="hold" grpId="0"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2/3*ppt_w"/>
                                          </p:val>
                                        </p:tav>
                                      </p:tavLst>
                                    </p:anim>
                                    <p:anim calcmode="lin" valueType="num">
                                      <p:cBhvr>
                                        <p:cTn id="17" dur="3000"/>
                                        <p:tgtEl>
                                          <p:spTgt spid="5"/>
                                        </p:tgtEl>
                                        <p:attrNameLst>
                                          <p:attrName>ppt_h</p:attrName>
                                        </p:attrNameLst>
                                      </p:cBhvr>
                                      <p:tavLst>
                                        <p:tav tm="0">
                                          <p:val>
                                            <p:strVal val="ppt_h"/>
                                          </p:val>
                                        </p:tav>
                                        <p:tav tm="100000">
                                          <p:val>
                                            <p:strVal val="2/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8" presetClass="entr" presetSubtype="32" repeatCount="indefinite"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3000"/>
                                        <p:tgtEl>
                                          <p:spTgt spid="5"/>
                                        </p:tgtEl>
                                      </p:cBhvr>
                                    </p:animEffect>
                                  </p:childTnLst>
                                </p:cTn>
                              </p:par>
                              <p:par>
                                <p:cTn id="22" presetID="21" presetClass="exit" presetSubtype="4" repeatCount="indefinite" fill="hold" grpId="2" nodeType="withEffect">
                                  <p:stCondLst>
                                    <p:cond delay="0"/>
                                  </p:stCondLst>
                                  <p:childTnLst>
                                    <p:animEffect transition="out" filter="wheel(4)">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par>
                                <p:cTn id="25" presetID="23" presetClass="entr" presetSubtype="272" repeatCount="indefinite"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2/3*#ppt_w"/>
                                          </p:val>
                                        </p:tav>
                                        <p:tav tm="100000">
                                          <p:val>
                                            <p:strVal val="#ppt_w"/>
                                          </p:val>
                                        </p:tav>
                                      </p:tavLst>
                                    </p:anim>
                                    <p:anim calcmode="lin" valueType="num">
                                      <p:cBhvr>
                                        <p:cTn id="28" dur="3000" fill="hold"/>
                                        <p:tgtEl>
                                          <p:spTgt spid="4"/>
                                        </p:tgtEl>
                                        <p:attrNameLst>
                                          <p:attrName>ppt_h</p:attrName>
                                        </p:attrNameLst>
                                      </p:cBhvr>
                                      <p:tavLst>
                                        <p:tav tm="0">
                                          <p:val>
                                            <p:strVal val="2/3*#ppt_h"/>
                                          </p:val>
                                        </p:tav>
                                        <p:tav tm="100000">
                                          <p:val>
                                            <p:strVal val="#ppt_h"/>
                                          </p:val>
                                        </p:tav>
                                      </p:tavLst>
                                    </p:anim>
                                  </p:childTnLst>
                                </p:cTn>
                              </p:par>
                              <p:par>
                                <p:cTn id="29" presetID="21" presetClass="entr" presetSubtype="8" repeatCount="indefinite"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1"/>
            <a:ext cx="9144000" cy="6858001"/>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a:p>
        </p:txBody>
      </p:sp>
      <p:sp>
        <p:nvSpPr>
          <p:cNvPr id="4" name="3 Marco"/>
          <p:cNvSpPr/>
          <p:nvPr/>
        </p:nvSpPr>
        <p:spPr>
          <a:xfrm>
            <a:off x="0" y="0"/>
            <a:ext cx="9144000" cy="6858000"/>
          </a:xfrm>
          <a:prstGeom prst="frame">
            <a:avLst>
              <a:gd name="adj1" fmla="val 3728"/>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rgbClr val="FFFF00"/>
          </a:solidFill>
          <a:ln>
            <a:noFill/>
          </a:ln>
          <a:scene3d>
            <a:camera prst="orthographicFront"/>
            <a:lightRig rig="threePt" dir="t"/>
          </a:scene3d>
          <a:sp3d>
            <a:bevelT w="139700" h="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71472" y="285728"/>
            <a:ext cx="8001056" cy="5847755"/>
          </a:xfrm>
          <a:prstGeom prst="rect">
            <a:avLst/>
          </a:prstGeom>
          <a:noFill/>
        </p:spPr>
        <p:txBody>
          <a:bodyPr wrap="square" rtlCol="0">
            <a:spAutoFit/>
          </a:bodyPr>
          <a:lstStyle/>
          <a:p>
            <a:pPr algn="ctr"/>
            <a:endParaRPr lang="es-ES" sz="2800" b="1" dirty="0" smtClean="0">
              <a:solidFill>
                <a:schemeClr val="bg1"/>
              </a:solidFill>
              <a:latin typeface="Agency FB" pitchFamily="34" charset="0"/>
            </a:endParaRPr>
          </a:p>
          <a:p>
            <a:pPr algn="ctr"/>
            <a:r>
              <a:rPr lang="es-ES" sz="2800" b="1" dirty="0" smtClean="0">
                <a:solidFill>
                  <a:schemeClr val="bg1"/>
                </a:solidFill>
                <a:latin typeface="Agency FB" pitchFamily="34" charset="0"/>
              </a:rPr>
              <a:t>¿Cómo colorear un </a:t>
            </a:r>
            <a:r>
              <a:rPr lang="es-ES" sz="2800" b="1" dirty="0" err="1" smtClean="0">
                <a:solidFill>
                  <a:schemeClr val="bg1"/>
                </a:solidFill>
                <a:latin typeface="Agency FB" pitchFamily="34" charset="0"/>
              </a:rPr>
              <a:t>Mandala</a:t>
            </a:r>
            <a:r>
              <a:rPr lang="es-ES" sz="2800" b="1" dirty="0" smtClean="0">
                <a:solidFill>
                  <a:schemeClr val="bg1"/>
                </a:solidFill>
                <a:latin typeface="Agency FB" pitchFamily="34" charset="0"/>
              </a:rPr>
              <a:t> para activar los poderes curativos?</a:t>
            </a:r>
          </a:p>
          <a:p>
            <a:r>
              <a:rPr lang="es-ES" sz="2000" dirty="0" smtClean="0">
                <a:solidFill>
                  <a:schemeClr val="bg1"/>
                </a:solidFill>
                <a:latin typeface="Comic Sans MS" pitchFamily="66" charset="0"/>
              </a:rPr>
              <a:t> </a:t>
            </a:r>
            <a:r>
              <a:rPr lang="es-ES" sz="2000" dirty="0" smtClean="0">
                <a:solidFill>
                  <a:schemeClr val="bg1"/>
                </a:solidFill>
                <a:latin typeface="Comic Sans MS" pitchFamily="66" charset="0"/>
              </a:rPr>
              <a:t>Los </a:t>
            </a:r>
            <a:r>
              <a:rPr lang="es-ES" sz="2000" dirty="0" err="1" smtClean="0">
                <a:solidFill>
                  <a:schemeClr val="bg1"/>
                </a:solidFill>
                <a:latin typeface="Comic Sans MS" pitchFamily="66" charset="0"/>
              </a:rPr>
              <a:t>mandalas</a:t>
            </a:r>
            <a:r>
              <a:rPr lang="es-ES" sz="2000" dirty="0" smtClean="0">
                <a:solidFill>
                  <a:schemeClr val="bg1"/>
                </a:solidFill>
                <a:latin typeface="Comic Sans MS" pitchFamily="66" charset="0"/>
              </a:rPr>
              <a:t> son utilizados universalmente para promover la curación y otros estados positivos del ser. ¿Por qué? Una explicación proviene de su propio diseño. El </a:t>
            </a:r>
            <a:r>
              <a:rPr lang="es-ES" sz="2000" dirty="0" err="1" smtClean="0">
                <a:solidFill>
                  <a:schemeClr val="bg1"/>
                </a:solidFill>
                <a:latin typeface="Comic Sans MS" pitchFamily="66" charset="0"/>
              </a:rPr>
              <a:t>mandala</a:t>
            </a:r>
            <a:r>
              <a:rPr lang="es-ES" sz="2000" dirty="0" smtClean="0">
                <a:solidFill>
                  <a:schemeClr val="bg1"/>
                </a:solidFill>
                <a:latin typeface="Comic Sans MS" pitchFamily="66" charset="0"/>
              </a:rPr>
              <a:t> es una matriz circular con un punto central, un punto a partir del cual todas las cosas son posibles. Desde este centro sagrado surgen posibilidades infinitas por delante y un potencial ilimitado. Cuando utilizas tus </a:t>
            </a:r>
            <a:r>
              <a:rPr lang="es-ES" sz="2000" dirty="0" err="1" smtClean="0">
                <a:solidFill>
                  <a:schemeClr val="bg1"/>
                </a:solidFill>
                <a:latin typeface="Comic Sans MS" pitchFamily="66" charset="0"/>
              </a:rPr>
              <a:t>mandalas</a:t>
            </a:r>
            <a:r>
              <a:rPr lang="es-ES" sz="2000" dirty="0" smtClean="0">
                <a:solidFill>
                  <a:schemeClr val="bg1"/>
                </a:solidFill>
                <a:latin typeface="Comic Sans MS" pitchFamily="66" charset="0"/>
              </a:rPr>
              <a:t> para colorear, estás expresando tus deseos para la curación y el bienestar.</a:t>
            </a:r>
          </a:p>
          <a:p>
            <a:r>
              <a:rPr lang="es-ES" dirty="0" smtClean="0">
                <a:solidFill>
                  <a:srgbClr val="FF0000"/>
                </a:solidFill>
                <a:effectLst>
                  <a:outerShdw blurRad="38100" dist="38100" dir="2700000" algn="tl">
                    <a:srgbClr val="000000">
                      <a:alpha val="43137"/>
                    </a:srgbClr>
                  </a:outerShdw>
                </a:effectLst>
                <a:latin typeface="Comic Sans MS" pitchFamily="66" charset="0"/>
              </a:rPr>
              <a:t> ¡También estás reconociendo y declarando tu propio potencial ilimitado!</a:t>
            </a:r>
          </a:p>
          <a:p>
            <a:r>
              <a:rPr lang="es-ES" sz="2000" dirty="0" smtClean="0">
                <a:solidFill>
                  <a:schemeClr val="bg1"/>
                </a:solidFill>
                <a:latin typeface="Comic Sans MS" pitchFamily="66" charset="0"/>
              </a:rPr>
              <a:t> Puedes pensar en el </a:t>
            </a:r>
            <a:r>
              <a:rPr lang="es-ES" sz="2000" dirty="0" err="1" smtClean="0">
                <a:solidFill>
                  <a:schemeClr val="bg1"/>
                </a:solidFill>
                <a:latin typeface="Comic Sans MS" pitchFamily="66" charset="0"/>
              </a:rPr>
              <a:t>mandala</a:t>
            </a:r>
            <a:r>
              <a:rPr lang="es-ES" sz="2000" dirty="0" smtClean="0">
                <a:solidFill>
                  <a:schemeClr val="bg1"/>
                </a:solidFill>
                <a:latin typeface="Comic Sans MS" pitchFamily="66" charset="0"/>
              </a:rPr>
              <a:t> como energía viva, un medio de crear un camino hacia un estado deseado de ser. ¿Qué estado de ser es el que deseas crear? Tal vez quieras experimentar la paz interior o tal vez simplemente deseas utilizar el patrón circular para expresar tu arte. Cualquier propósito que tengas al trabajar con el </a:t>
            </a:r>
            <a:r>
              <a:rPr lang="es-ES" sz="2000" dirty="0" err="1" smtClean="0">
                <a:solidFill>
                  <a:schemeClr val="bg1"/>
                </a:solidFill>
                <a:latin typeface="Comic Sans MS" pitchFamily="66" charset="0"/>
              </a:rPr>
              <a:t>mandala</a:t>
            </a:r>
            <a:r>
              <a:rPr lang="es-ES" sz="2000" dirty="0" smtClean="0">
                <a:solidFill>
                  <a:schemeClr val="bg1"/>
                </a:solidFill>
                <a:latin typeface="Comic Sans MS" pitchFamily="66" charset="0"/>
              </a:rPr>
              <a:t>, debes saber que lo puedes lograr a través de colorear dicho </a:t>
            </a:r>
            <a:r>
              <a:rPr lang="es-ES" sz="2000" dirty="0" err="1" smtClean="0">
                <a:solidFill>
                  <a:schemeClr val="bg1"/>
                </a:solidFill>
                <a:latin typeface="Comic Sans MS" pitchFamily="66" charset="0"/>
              </a:rPr>
              <a:t>mandala</a:t>
            </a:r>
            <a:r>
              <a:rPr lang="es-ES" sz="2000" dirty="0" smtClean="0">
                <a:solidFill>
                  <a:schemeClr val="bg1"/>
                </a:solidFill>
                <a:latin typeface="Comic Sans MS" pitchFamily="66" charset="0"/>
              </a:rPr>
              <a:t>.</a:t>
            </a:r>
            <a:endParaRPr lang="es-ES" sz="2400" dirty="0">
              <a:solidFill>
                <a:schemeClr val="bg1"/>
              </a:solidFill>
              <a:latin typeface="Comic Sans MS" pitchFamily="66" charset="0"/>
            </a:endParaRPr>
          </a:p>
        </p:txBody>
      </p:sp>
    </p:spTree>
  </p:cSld>
  <p:clrMapOvr>
    <a:masterClrMapping/>
  </p:clrMapOvr>
  <p:transition spd="slow" advTm="50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mandala20cobalto.jpg"/>
          <p:cNvPicPr>
            <a:picLocks noChangeAspect="1"/>
          </p:cNvPicPr>
          <p:nvPr/>
        </p:nvPicPr>
        <p:blipFill>
          <a:blip r:embed="rId2"/>
          <a:stretch>
            <a:fillRect/>
          </a:stretch>
        </p:blipFill>
        <p:spPr>
          <a:xfrm>
            <a:off x="1520867" y="0"/>
            <a:ext cx="6816645" cy="6858000"/>
          </a:xfrm>
          <a:prstGeom prst="ellipse">
            <a:avLst/>
          </a:prstGeom>
        </p:spPr>
      </p:pic>
      <p:sp>
        <p:nvSpPr>
          <p:cNvPr id="6" name="5 Estrella de 12 puntas"/>
          <p:cNvSpPr/>
          <p:nvPr/>
        </p:nvSpPr>
        <p:spPr>
          <a:xfrm>
            <a:off x="2143108" y="785794"/>
            <a:ext cx="5572164" cy="5214974"/>
          </a:xfrm>
          <a:prstGeom prst="star12">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mandala20cobalto.jpg"/>
          <p:cNvPicPr>
            <a:picLocks noChangeAspect="1"/>
          </p:cNvPicPr>
          <p:nvPr/>
        </p:nvPicPr>
        <p:blipFill>
          <a:blip r:embed="rId2"/>
          <a:stretch>
            <a:fillRect/>
          </a:stretch>
        </p:blipFill>
        <p:spPr>
          <a:xfrm>
            <a:off x="1500166" y="0"/>
            <a:ext cx="6816645" cy="6858000"/>
          </a:xfrm>
          <a:prstGeom prst="ellipse">
            <a:avLst/>
          </a:prstGeom>
        </p:spPr>
      </p:pic>
      <p:sp>
        <p:nvSpPr>
          <p:cNvPr id="9" name="8 Anillo"/>
          <p:cNvSpPr/>
          <p:nvPr/>
        </p:nvSpPr>
        <p:spPr>
          <a:xfrm>
            <a:off x="1428728" y="0"/>
            <a:ext cx="7000924" cy="6858000"/>
          </a:xfrm>
          <a:prstGeom prst="donut">
            <a:avLst>
              <a:gd name="adj" fmla="val 3440"/>
            </a:avLst>
          </a:prstGeom>
          <a:blipFill dpi="0" rotWithShape="1">
            <a:blip r:embed="rId3">
              <a:duotone>
                <a:schemeClr val="accent1">
                  <a:shade val="45000"/>
                  <a:satMod val="135000"/>
                </a:schemeClr>
                <a:prstClr val="white"/>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 name="Picture 2" descr="Rendered Image"/>
          <p:cNvPicPr>
            <a:picLocks noChangeAspect="1" noChangeArrowheads="1"/>
          </p:cNvPicPr>
          <p:nvPr/>
        </p:nvPicPr>
        <p:blipFill>
          <a:blip r:embed="rId4"/>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repeatCount="indefinite"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2/3*ppt_w"/>
                                          </p:val>
                                        </p:tav>
                                      </p:tavLst>
                                    </p:anim>
                                    <p:anim calcmode="lin" valueType="num">
                                      <p:cBhvr>
                                        <p:cTn id="7" dur="3000"/>
                                        <p:tgtEl>
                                          <p:spTgt spid="7"/>
                                        </p:tgtEl>
                                        <p:attrNameLst>
                                          <p:attrName>ppt_h</p:attrName>
                                        </p:attrNameLst>
                                      </p:cBhvr>
                                      <p:tavLst>
                                        <p:tav tm="0">
                                          <p:val>
                                            <p:strVal val="ppt_h"/>
                                          </p:val>
                                        </p:tav>
                                        <p:tav tm="100000">
                                          <p:val>
                                            <p:strVal val="2/3*ppt_h"/>
                                          </p:val>
                                        </p:tav>
                                      </p:tavLst>
                                    </p:anim>
                                    <p:set>
                                      <p:cBhvr>
                                        <p:cTn id="8" dur="1" fill="hold">
                                          <p:stCondLst>
                                            <p:cond delay="2999"/>
                                          </p:stCondLst>
                                        </p:cTn>
                                        <p:tgtEl>
                                          <p:spTgt spid="7"/>
                                        </p:tgtEl>
                                        <p:attrNameLst>
                                          <p:attrName>style.visibility</p:attrName>
                                        </p:attrNameLst>
                                      </p:cBhvr>
                                      <p:to>
                                        <p:strVal val="hidden"/>
                                      </p:to>
                                    </p:set>
                                  </p:childTnLst>
                                </p:cTn>
                              </p:par>
                              <p:par>
                                <p:cTn id="9" presetID="8" presetClass="emph" presetSubtype="0" repeatCount="indefinite" fill="hold" nodeType="withEffect">
                                  <p:stCondLst>
                                    <p:cond delay="0"/>
                                  </p:stCondLst>
                                  <p:childTnLst>
                                    <p:animRot by="-21600000">
                                      <p:cBhvr>
                                        <p:cTn id="10" dur="3000" fill="hold"/>
                                        <p:tgtEl>
                                          <p:spTgt spid="7"/>
                                        </p:tgtEl>
                                        <p:attrNameLst>
                                          <p:attrName>r</p:attrName>
                                        </p:attrNameLst>
                                      </p:cBhvr>
                                    </p:animRot>
                                  </p:childTnLst>
                                </p:cTn>
                              </p:par>
                              <p:par>
                                <p:cTn id="11" presetID="21" presetClass="exit" presetSubtype="8" repeatCount="indefinite" fill="hold" nodeType="withEffect">
                                  <p:stCondLst>
                                    <p:cond delay="0"/>
                                  </p:stCondLst>
                                  <p:childTnLst>
                                    <p:animEffect transition="out" filter="wheel(8)">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3" presetClass="exit" presetSubtype="16" repeatCount="indefinite" fill="hold" grpId="0" nodeType="withEffect">
                                  <p:stCondLst>
                                    <p:cond delay="0"/>
                                  </p:stCondLst>
                                  <p:childTnLst>
                                    <p:anim calcmode="lin" valueType="num">
                                      <p:cBhvr>
                                        <p:cTn id="15" dur="3000"/>
                                        <p:tgtEl>
                                          <p:spTgt spid="6"/>
                                        </p:tgtEl>
                                        <p:attrNameLst>
                                          <p:attrName>ppt_w</p:attrName>
                                        </p:attrNameLst>
                                      </p:cBhvr>
                                      <p:tavLst>
                                        <p:tav tm="0">
                                          <p:val>
                                            <p:strVal val="ppt_w"/>
                                          </p:val>
                                        </p:tav>
                                        <p:tav tm="100000">
                                          <p:val>
                                            <p:strVal val="4*ppt_w"/>
                                          </p:val>
                                        </p:tav>
                                      </p:tavLst>
                                    </p:anim>
                                    <p:anim calcmode="lin" valueType="num">
                                      <p:cBhvr>
                                        <p:cTn id="16" dur="3000"/>
                                        <p:tgtEl>
                                          <p:spTgt spid="6"/>
                                        </p:tgtEl>
                                        <p:attrNameLst>
                                          <p:attrName>ppt_h</p:attrName>
                                        </p:attrNameLst>
                                      </p:cBhvr>
                                      <p:tavLst>
                                        <p:tav tm="0">
                                          <p:val>
                                            <p:strVal val="ppt_h"/>
                                          </p:val>
                                        </p:tav>
                                        <p:tav tm="100000">
                                          <p:val>
                                            <p:strVal val="4*ppt_h"/>
                                          </p:val>
                                        </p:tav>
                                      </p:tavLst>
                                    </p:anim>
                                    <p:set>
                                      <p:cBhvr>
                                        <p:cTn id="17" dur="1" fill="hold">
                                          <p:stCondLst>
                                            <p:cond delay="2999"/>
                                          </p:stCondLst>
                                        </p:cTn>
                                        <p:tgtEl>
                                          <p:spTgt spid="6"/>
                                        </p:tgtEl>
                                        <p:attrNameLst>
                                          <p:attrName>style.visibility</p:attrName>
                                        </p:attrNameLst>
                                      </p:cBhvr>
                                      <p:to>
                                        <p:strVal val="hidden"/>
                                      </p:to>
                                    </p:set>
                                  </p:childTnLst>
                                </p:cTn>
                              </p:par>
                              <p:par>
                                <p:cTn id="18" presetID="6" presetClass="entr" presetSubtype="32" fill="hold" grpId="3"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ircle(out)">
                                      <p:cBhvr>
                                        <p:cTn id="20" dur="3000"/>
                                        <p:tgtEl>
                                          <p:spTgt spid="6"/>
                                        </p:tgtEl>
                                      </p:cBhvr>
                                    </p:animEffect>
                                  </p:childTnLst>
                                </p:cTn>
                              </p:par>
                              <p:par>
                                <p:cTn id="21" presetID="35" presetClass="exit" presetSubtype="0" repeatCount="indefinite" fill="hold" grpId="1" nodeType="withEffect">
                                  <p:stCondLst>
                                    <p:cond delay="0"/>
                                  </p:stCondLst>
                                  <p:childTnLst>
                                    <p:animEffect transition="out" filter="fade">
                                      <p:cBhvr>
                                        <p:cTn id="22" dur="3000"/>
                                        <p:tgtEl>
                                          <p:spTgt spid="6"/>
                                        </p:tgtEl>
                                      </p:cBhvr>
                                    </p:animEffect>
                                    <p:anim calcmode="lin" valueType="num">
                                      <p:cBhvr>
                                        <p:cTn id="23" dur="3000"/>
                                        <p:tgtEl>
                                          <p:spTgt spid="6"/>
                                        </p:tgtEl>
                                        <p:attrNameLst>
                                          <p:attrName>style.rotation</p:attrName>
                                        </p:attrNameLst>
                                      </p:cBhvr>
                                      <p:tavLst>
                                        <p:tav tm="0">
                                          <p:val>
                                            <p:fltVal val="0"/>
                                          </p:val>
                                        </p:tav>
                                        <p:tav tm="100000">
                                          <p:val>
                                            <p:fltVal val="720"/>
                                          </p:val>
                                        </p:tav>
                                      </p:tavLst>
                                    </p:anim>
                                    <p:anim calcmode="lin" valueType="num">
                                      <p:cBhvr>
                                        <p:cTn id="24" dur="3000"/>
                                        <p:tgtEl>
                                          <p:spTgt spid="6"/>
                                        </p:tgtEl>
                                        <p:attrNameLst>
                                          <p:attrName>ppt_h</p:attrName>
                                        </p:attrNameLst>
                                      </p:cBhvr>
                                      <p:tavLst>
                                        <p:tav tm="0">
                                          <p:val>
                                            <p:strVal val="ppt_h"/>
                                          </p:val>
                                        </p:tav>
                                        <p:tav tm="100000">
                                          <p:val>
                                            <p:fltVal val="0"/>
                                          </p:val>
                                        </p:tav>
                                      </p:tavLst>
                                    </p:anim>
                                    <p:anim calcmode="lin" valueType="num">
                                      <p:cBhvr>
                                        <p:cTn id="25" dur="3000"/>
                                        <p:tgtEl>
                                          <p:spTgt spid="6"/>
                                        </p:tgtEl>
                                        <p:attrNameLst>
                                          <p:attrName>ppt_w</p:attrName>
                                        </p:attrNameLst>
                                      </p:cBhvr>
                                      <p:tavLst>
                                        <p:tav tm="0">
                                          <p:val>
                                            <p:strVal val="ppt_w"/>
                                          </p:val>
                                        </p:tav>
                                        <p:tav tm="100000">
                                          <p:val>
                                            <p:fltVal val="0"/>
                                          </p:val>
                                        </p:tav>
                                      </p:tavLst>
                                    </p:anim>
                                    <p:set>
                                      <p:cBhvr>
                                        <p:cTn id="26" dur="1" fill="hold">
                                          <p:stCondLst>
                                            <p:cond delay="2999"/>
                                          </p:stCondLst>
                                        </p:cTn>
                                        <p:tgtEl>
                                          <p:spTgt spid="6"/>
                                        </p:tgtEl>
                                        <p:attrNameLst>
                                          <p:attrName>style.visibility</p:attrName>
                                        </p:attrNameLst>
                                      </p:cBhvr>
                                      <p:to>
                                        <p:strVal val="hidden"/>
                                      </p:to>
                                    </p:set>
                                  </p:childTnLst>
                                </p:cTn>
                              </p:par>
                              <p:par>
                                <p:cTn id="27" presetID="8" presetClass="emph" presetSubtype="0" repeatCount="indefinite" fill="hold" nodeType="withEffect">
                                  <p:stCondLst>
                                    <p:cond delay="0"/>
                                  </p:stCondLst>
                                  <p:childTnLst>
                                    <p:animRot by="21600000">
                                      <p:cBhvr>
                                        <p:cTn id="28" dur="3000" fill="hold"/>
                                        <p:tgtEl>
                                          <p:spTgt spid="4"/>
                                        </p:tgtEl>
                                        <p:attrNameLst>
                                          <p:attrName>r</p:attrName>
                                        </p:attrNameLst>
                                      </p:cBhvr>
                                    </p:animRot>
                                  </p:childTnLst>
                                </p:cTn>
                              </p:par>
                              <p:par>
                                <p:cTn id="29" presetID="21" presetClass="entr" presetSubtype="8" repeatCount="indefinite"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3"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mandala-9.jpg"/>
          <p:cNvPicPr>
            <a:picLocks noChangeAspect="1"/>
          </p:cNvPicPr>
          <p:nvPr/>
        </p:nvPicPr>
        <p:blipFill>
          <a:blip r:embed="rId2"/>
          <a:stretch>
            <a:fillRect/>
          </a:stretch>
        </p:blipFill>
        <p:spPr>
          <a:xfrm>
            <a:off x="1428727" y="0"/>
            <a:ext cx="6817097" cy="6858000"/>
          </a:xfrm>
          <a:prstGeom prst="ellipse">
            <a:avLst/>
          </a:prstGeom>
        </p:spPr>
      </p:pic>
      <p:sp>
        <p:nvSpPr>
          <p:cNvPr id="6" name="5 Estrella de 32 puntas"/>
          <p:cNvSpPr/>
          <p:nvPr/>
        </p:nvSpPr>
        <p:spPr>
          <a:xfrm>
            <a:off x="2571736" y="1214422"/>
            <a:ext cx="4714908" cy="4286280"/>
          </a:xfrm>
          <a:prstGeom prst="star32">
            <a:avLst/>
          </a:prstGeom>
          <a:gradFill flip="none" rotWithShape="1">
            <a:gsLst>
              <a:gs pos="24000">
                <a:srgbClr val="FF6600">
                  <a:alpha val="84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mandala-9.jpg"/>
          <p:cNvPicPr>
            <a:picLocks noChangeAspect="1"/>
          </p:cNvPicPr>
          <p:nvPr/>
        </p:nvPicPr>
        <p:blipFill>
          <a:blip r:embed="rId2"/>
          <a:stretch>
            <a:fillRect/>
          </a:stretch>
        </p:blipFill>
        <p:spPr>
          <a:xfrm>
            <a:off x="1428728" y="0"/>
            <a:ext cx="6817097" cy="6858000"/>
          </a:xfrm>
          <a:prstGeom prst="ellipse">
            <a:avLst/>
          </a:prstGeom>
        </p:spPr>
      </p:pic>
      <p:sp>
        <p:nvSpPr>
          <p:cNvPr id="9" name="8 Anillo"/>
          <p:cNvSpPr/>
          <p:nvPr/>
        </p:nvSpPr>
        <p:spPr>
          <a:xfrm>
            <a:off x="1357290" y="0"/>
            <a:ext cx="7000924" cy="6858000"/>
          </a:xfrm>
          <a:prstGeom prst="donut">
            <a:avLst>
              <a:gd name="adj" fmla="val 3440"/>
            </a:avLst>
          </a:prstGeom>
          <a:blipFill dpi="0" rotWithShape="1">
            <a:blip r:embed="rId3">
              <a:duotone>
                <a:prstClr val="black"/>
                <a:srgbClr val="FF3300">
                  <a:tint val="45000"/>
                  <a:satMod val="400000"/>
                </a:srgb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 name="Picture 2" descr="Rendered Image"/>
          <p:cNvPicPr>
            <a:picLocks noChangeAspect="1" noChangeArrowheads="1"/>
          </p:cNvPicPr>
          <p:nvPr/>
        </p:nvPicPr>
        <p:blipFill>
          <a:blip r:embed="rId4">
            <a:lum bright="40000"/>
          </a:blip>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repeatCount="indefinite" fill="hold" nodeType="withEffect">
                                  <p:stCondLst>
                                    <p:cond delay="0"/>
                                  </p:stCondLst>
                                  <p:iterate type="lt">
                                    <p:tmPct val="0"/>
                                  </p:iterate>
                                  <p:childTnLst>
                                    <p:anim calcmode="lin" valueType="num">
                                      <p:cBhvr>
                                        <p:cTn id="6" dur="3000"/>
                                        <p:tgtEl>
                                          <p:spTgt spid="7"/>
                                        </p:tgtEl>
                                        <p:attrNameLst>
                                          <p:attrName>ppt_w</p:attrName>
                                        </p:attrNameLst>
                                      </p:cBhvr>
                                      <p:tavLst>
                                        <p:tav tm="0">
                                          <p:val>
                                            <p:strVal val="ppt_w"/>
                                          </p:val>
                                        </p:tav>
                                        <p:tav tm="100000">
                                          <p:val>
                                            <p:strVal val="2/3*ppt_w"/>
                                          </p:val>
                                        </p:tav>
                                      </p:tavLst>
                                    </p:anim>
                                    <p:anim calcmode="lin" valueType="num">
                                      <p:cBhvr>
                                        <p:cTn id="7" dur="3000"/>
                                        <p:tgtEl>
                                          <p:spTgt spid="7"/>
                                        </p:tgtEl>
                                        <p:attrNameLst>
                                          <p:attrName>ppt_h</p:attrName>
                                        </p:attrNameLst>
                                      </p:cBhvr>
                                      <p:tavLst>
                                        <p:tav tm="0">
                                          <p:val>
                                            <p:strVal val="ppt_h"/>
                                          </p:val>
                                        </p:tav>
                                        <p:tav tm="100000">
                                          <p:val>
                                            <p:strVal val="2/3*ppt_h"/>
                                          </p:val>
                                        </p:tav>
                                      </p:tavLst>
                                    </p:anim>
                                    <p:set>
                                      <p:cBhvr>
                                        <p:cTn id="8" dur="1" fill="hold">
                                          <p:stCondLst>
                                            <p:cond delay="2999"/>
                                          </p:stCondLst>
                                        </p:cTn>
                                        <p:tgtEl>
                                          <p:spTgt spid="7"/>
                                        </p:tgtEl>
                                        <p:attrNameLst>
                                          <p:attrName>style.visibility</p:attrName>
                                        </p:attrNameLst>
                                      </p:cBhvr>
                                      <p:to>
                                        <p:strVal val="hidden"/>
                                      </p:to>
                                    </p:set>
                                  </p:childTnLst>
                                </p:cTn>
                              </p:par>
                              <p:par>
                                <p:cTn id="9" presetID="21" presetClass="exit" presetSubtype="8" repeatCount="indefinite" fill="hold" nodeType="withEffect">
                                  <p:stCondLst>
                                    <p:cond delay="0"/>
                                  </p:stCondLst>
                                  <p:iterate type="lt">
                                    <p:tmPct val="0"/>
                                  </p:iterate>
                                  <p:childTnLst>
                                    <p:animEffect transition="out" filter="wheel(8)">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35" presetClass="exit" presetSubtype="0" repeatCount="indefinite" fill="hold" nodeType="withEffect">
                                  <p:stCondLst>
                                    <p:cond delay="0"/>
                                  </p:stCondLst>
                                  <p:iterate type="lt">
                                    <p:tmPct val="0"/>
                                  </p:iterate>
                                  <p:childTnLst>
                                    <p:animEffect transition="out" filter="fade">
                                      <p:cBhvr>
                                        <p:cTn id="13" dur="3000"/>
                                        <p:tgtEl>
                                          <p:spTgt spid="7"/>
                                        </p:tgtEl>
                                      </p:cBhvr>
                                    </p:animEffect>
                                    <p:anim calcmode="lin" valueType="num">
                                      <p:cBhvr>
                                        <p:cTn id="14" dur="3000"/>
                                        <p:tgtEl>
                                          <p:spTgt spid="7"/>
                                        </p:tgtEl>
                                        <p:attrNameLst>
                                          <p:attrName>style.rotation</p:attrName>
                                        </p:attrNameLst>
                                      </p:cBhvr>
                                      <p:tavLst>
                                        <p:tav tm="0">
                                          <p:val>
                                            <p:fltVal val="0"/>
                                          </p:val>
                                        </p:tav>
                                        <p:tav tm="100000">
                                          <p:val>
                                            <p:fltVal val="720"/>
                                          </p:val>
                                        </p:tav>
                                      </p:tavLst>
                                    </p:anim>
                                    <p:anim calcmode="lin" valueType="num">
                                      <p:cBhvr>
                                        <p:cTn id="15" dur="3000"/>
                                        <p:tgtEl>
                                          <p:spTgt spid="7"/>
                                        </p:tgtEl>
                                        <p:attrNameLst>
                                          <p:attrName>ppt_h</p:attrName>
                                        </p:attrNameLst>
                                      </p:cBhvr>
                                      <p:tavLst>
                                        <p:tav tm="0">
                                          <p:val>
                                            <p:strVal val="ppt_h"/>
                                          </p:val>
                                        </p:tav>
                                        <p:tav tm="100000">
                                          <p:val>
                                            <p:fltVal val="0"/>
                                          </p:val>
                                        </p:tav>
                                      </p:tavLst>
                                    </p:anim>
                                    <p:anim calcmode="lin" valueType="num">
                                      <p:cBhvr>
                                        <p:cTn id="16" dur="3000"/>
                                        <p:tgtEl>
                                          <p:spTgt spid="7"/>
                                        </p:tgtEl>
                                        <p:attrNameLst>
                                          <p:attrName>ppt_w</p:attrName>
                                        </p:attrNameLst>
                                      </p:cBhvr>
                                      <p:tavLst>
                                        <p:tav tm="0">
                                          <p:val>
                                            <p:strVal val="ppt_w"/>
                                          </p:val>
                                        </p:tav>
                                        <p:tav tm="100000">
                                          <p:val>
                                            <p:fltVal val="0"/>
                                          </p:val>
                                        </p:tav>
                                      </p:tavLst>
                                    </p:anim>
                                    <p:set>
                                      <p:cBhvr>
                                        <p:cTn id="17" dur="1" fill="hold">
                                          <p:stCondLst>
                                            <p:cond delay="2999"/>
                                          </p:stCondLst>
                                        </p:cTn>
                                        <p:tgtEl>
                                          <p:spTgt spid="7"/>
                                        </p:tgtEl>
                                        <p:attrNameLst>
                                          <p:attrName>style.visibility</p:attrName>
                                        </p:attrNameLst>
                                      </p:cBhvr>
                                      <p:to>
                                        <p:strVal val="hidden"/>
                                      </p:to>
                                    </p:set>
                                  </p:childTnLst>
                                </p:cTn>
                              </p:par>
                              <p:par>
                                <p:cTn id="18" presetID="23" presetClass="exit" presetSubtype="288" repeatCount="indefinite" fill="hold" grpId="0" nodeType="withEffect">
                                  <p:stCondLst>
                                    <p:cond delay="0"/>
                                  </p:stCondLst>
                                  <p:childTnLst>
                                    <p:anim calcmode="lin" valueType="num">
                                      <p:cBhvr>
                                        <p:cTn id="19" dur="3000"/>
                                        <p:tgtEl>
                                          <p:spTgt spid="6"/>
                                        </p:tgtEl>
                                        <p:attrNameLst>
                                          <p:attrName>ppt_w</p:attrName>
                                        </p:attrNameLst>
                                      </p:cBhvr>
                                      <p:tavLst>
                                        <p:tav tm="0">
                                          <p:val>
                                            <p:strVal val="ppt_w"/>
                                          </p:val>
                                        </p:tav>
                                        <p:tav tm="100000">
                                          <p:val>
                                            <p:strVal val="2/3*ppt_w"/>
                                          </p:val>
                                        </p:tav>
                                      </p:tavLst>
                                    </p:anim>
                                    <p:anim calcmode="lin" valueType="num">
                                      <p:cBhvr>
                                        <p:cTn id="20" dur="3000"/>
                                        <p:tgtEl>
                                          <p:spTgt spid="6"/>
                                        </p:tgtEl>
                                        <p:attrNameLst>
                                          <p:attrName>ppt_h</p:attrName>
                                        </p:attrNameLst>
                                      </p:cBhvr>
                                      <p:tavLst>
                                        <p:tav tm="0">
                                          <p:val>
                                            <p:strVal val="ppt_h"/>
                                          </p:val>
                                        </p:tav>
                                        <p:tav tm="100000">
                                          <p:val>
                                            <p:strVal val="2/3*ppt_h"/>
                                          </p:val>
                                        </p:tav>
                                      </p:tavLst>
                                    </p:anim>
                                    <p:set>
                                      <p:cBhvr>
                                        <p:cTn id="21" dur="1" fill="hold">
                                          <p:stCondLst>
                                            <p:cond delay="2999"/>
                                          </p:stCondLst>
                                        </p:cTn>
                                        <p:tgtEl>
                                          <p:spTgt spid="6"/>
                                        </p:tgtEl>
                                        <p:attrNameLst>
                                          <p:attrName>style.visibility</p:attrName>
                                        </p:attrNameLst>
                                      </p:cBhvr>
                                      <p:to>
                                        <p:strVal val="hidden"/>
                                      </p:to>
                                    </p:set>
                                  </p:childTnLst>
                                </p:cTn>
                              </p:par>
                              <p:par>
                                <p:cTn id="22" presetID="21" presetClass="exit" presetSubtype="4" repeatCount="indefinite" fill="hold" grpId="2" nodeType="withEffect">
                                  <p:stCondLst>
                                    <p:cond delay="0"/>
                                  </p:stCondLst>
                                  <p:childTnLst>
                                    <p:animEffect transition="out" filter="wheel(4)">
                                      <p:cBhvr>
                                        <p:cTn id="23" dur="3000"/>
                                        <p:tgtEl>
                                          <p:spTgt spid="6"/>
                                        </p:tgtEl>
                                      </p:cBhvr>
                                    </p:animEffect>
                                    <p:set>
                                      <p:cBhvr>
                                        <p:cTn id="24" dur="1" fill="hold">
                                          <p:stCondLst>
                                            <p:cond delay="2999"/>
                                          </p:stCondLst>
                                        </p:cTn>
                                        <p:tgtEl>
                                          <p:spTgt spid="6"/>
                                        </p:tgtEl>
                                        <p:attrNameLst>
                                          <p:attrName>style.visibility</p:attrName>
                                        </p:attrNameLst>
                                      </p:cBhvr>
                                      <p:to>
                                        <p:strVal val="hidden"/>
                                      </p:to>
                                    </p:set>
                                  </p:childTnLst>
                                </p:cTn>
                              </p:par>
                              <p:par>
                                <p:cTn id="25" presetID="35" presetClass="exit" presetSubtype="0" repeatCount="indefinite" fill="hold" grpId="1" nodeType="withEffect">
                                  <p:stCondLst>
                                    <p:cond delay="0"/>
                                  </p:stCondLst>
                                  <p:childTnLst>
                                    <p:animEffect transition="out" filter="fade">
                                      <p:cBhvr>
                                        <p:cTn id="26" dur="3000"/>
                                        <p:tgtEl>
                                          <p:spTgt spid="6"/>
                                        </p:tgtEl>
                                      </p:cBhvr>
                                    </p:animEffect>
                                    <p:anim calcmode="lin" valueType="num">
                                      <p:cBhvr>
                                        <p:cTn id="27" dur="3000"/>
                                        <p:tgtEl>
                                          <p:spTgt spid="6"/>
                                        </p:tgtEl>
                                        <p:attrNameLst>
                                          <p:attrName>style.rotation</p:attrName>
                                        </p:attrNameLst>
                                      </p:cBhvr>
                                      <p:tavLst>
                                        <p:tav tm="0">
                                          <p:val>
                                            <p:fltVal val="0"/>
                                          </p:val>
                                        </p:tav>
                                        <p:tav tm="100000">
                                          <p:val>
                                            <p:fltVal val="720"/>
                                          </p:val>
                                        </p:tav>
                                      </p:tavLst>
                                    </p:anim>
                                    <p:anim calcmode="lin" valueType="num">
                                      <p:cBhvr>
                                        <p:cTn id="28" dur="3000"/>
                                        <p:tgtEl>
                                          <p:spTgt spid="6"/>
                                        </p:tgtEl>
                                        <p:attrNameLst>
                                          <p:attrName>ppt_h</p:attrName>
                                        </p:attrNameLst>
                                      </p:cBhvr>
                                      <p:tavLst>
                                        <p:tav tm="0">
                                          <p:val>
                                            <p:strVal val="ppt_h"/>
                                          </p:val>
                                        </p:tav>
                                        <p:tav tm="100000">
                                          <p:val>
                                            <p:fltVal val="0"/>
                                          </p:val>
                                        </p:tav>
                                      </p:tavLst>
                                    </p:anim>
                                    <p:anim calcmode="lin" valueType="num">
                                      <p:cBhvr>
                                        <p:cTn id="29" dur="3000"/>
                                        <p:tgtEl>
                                          <p:spTgt spid="6"/>
                                        </p:tgtEl>
                                        <p:attrNameLst>
                                          <p:attrName>ppt_w</p:attrName>
                                        </p:attrNameLst>
                                      </p:cBhvr>
                                      <p:tavLst>
                                        <p:tav tm="0">
                                          <p:val>
                                            <p:strVal val="ppt_w"/>
                                          </p:val>
                                        </p:tav>
                                        <p:tav tm="100000">
                                          <p:val>
                                            <p:fltVal val="0"/>
                                          </p:val>
                                        </p:tav>
                                      </p:tavLst>
                                    </p:anim>
                                    <p:set>
                                      <p:cBhvr>
                                        <p:cTn id="30" dur="1" fill="hold">
                                          <p:stCondLst>
                                            <p:cond delay="2999"/>
                                          </p:stCondLst>
                                        </p:cTn>
                                        <p:tgtEl>
                                          <p:spTgt spid="6"/>
                                        </p:tgtEl>
                                        <p:attrNameLst>
                                          <p:attrName>style.visibility</p:attrName>
                                        </p:attrNameLst>
                                      </p:cBhvr>
                                      <p:to>
                                        <p:strVal val="hidden"/>
                                      </p:to>
                                    </p:set>
                                  </p:childTnLst>
                                </p:cTn>
                              </p:par>
                              <p:par>
                                <p:cTn id="31" presetID="23" presetClass="entr" presetSubtype="272" repeatCount="indefinite"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3000" fill="hold"/>
                                        <p:tgtEl>
                                          <p:spTgt spid="4"/>
                                        </p:tgtEl>
                                        <p:attrNameLst>
                                          <p:attrName>ppt_w</p:attrName>
                                        </p:attrNameLst>
                                      </p:cBhvr>
                                      <p:tavLst>
                                        <p:tav tm="0">
                                          <p:val>
                                            <p:strVal val="2/3*#ppt_w"/>
                                          </p:val>
                                        </p:tav>
                                        <p:tav tm="100000">
                                          <p:val>
                                            <p:strVal val="#ppt_w"/>
                                          </p:val>
                                        </p:tav>
                                      </p:tavLst>
                                    </p:anim>
                                    <p:anim calcmode="lin" valueType="num">
                                      <p:cBhvr>
                                        <p:cTn id="34" dur="3000" fill="hold"/>
                                        <p:tgtEl>
                                          <p:spTgt spid="4"/>
                                        </p:tgtEl>
                                        <p:attrNameLst>
                                          <p:attrName>ppt_h</p:attrName>
                                        </p:attrNameLst>
                                      </p:cBhvr>
                                      <p:tavLst>
                                        <p:tav tm="0">
                                          <p:val>
                                            <p:strVal val="2/3*#ppt_h"/>
                                          </p:val>
                                        </p:tav>
                                        <p:tav tm="100000">
                                          <p:val>
                                            <p:strVal val="#ppt_h"/>
                                          </p:val>
                                        </p:tav>
                                      </p:tavLst>
                                    </p:anim>
                                  </p:childTnLst>
                                </p:cTn>
                              </p:par>
                              <p:par>
                                <p:cTn id="35" presetID="21" presetClass="entr" presetSubtype="8" repeatCount="indefinite"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heel(8)">
                                      <p:cBhvr>
                                        <p:cTn id="37" dur="3000"/>
                                        <p:tgtEl>
                                          <p:spTgt spid="4"/>
                                        </p:tgtEl>
                                      </p:cBhvr>
                                    </p:animEffect>
                                  </p:childTnLst>
                                </p:cTn>
                              </p:par>
                              <p:par>
                                <p:cTn id="38" presetID="8" presetClass="emph" presetSubtype="0" repeatCount="indefinite" fill="hold" nodeType="withEffect">
                                  <p:stCondLst>
                                    <p:cond delay="0"/>
                                  </p:stCondLst>
                                  <p:childTnLst>
                                    <p:animRot by="-21600000">
                                      <p:cBhvr>
                                        <p:cTn id="39" dur="3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mandala-22.jpg"/>
          <p:cNvPicPr>
            <a:picLocks noChangeAspect="1"/>
          </p:cNvPicPr>
          <p:nvPr/>
        </p:nvPicPr>
        <p:blipFill>
          <a:blip r:embed="rId2"/>
          <a:stretch>
            <a:fillRect/>
          </a:stretch>
        </p:blipFill>
        <p:spPr>
          <a:xfrm>
            <a:off x="1285852" y="0"/>
            <a:ext cx="6929486" cy="6860191"/>
          </a:xfrm>
          <a:prstGeom prst="ellipse">
            <a:avLst/>
          </a:prstGeom>
        </p:spPr>
      </p:pic>
      <p:sp>
        <p:nvSpPr>
          <p:cNvPr id="6" name="5 Estrella de 16 puntas"/>
          <p:cNvSpPr/>
          <p:nvPr/>
        </p:nvSpPr>
        <p:spPr>
          <a:xfrm>
            <a:off x="2000232" y="714356"/>
            <a:ext cx="5500726" cy="5429288"/>
          </a:xfrm>
          <a:prstGeom prst="star16">
            <a:avLst/>
          </a:prstGeom>
          <a:gradFill flip="none" rotWithShape="1">
            <a:gsLst>
              <a:gs pos="0">
                <a:srgbClr val="FFC000"/>
              </a:gs>
              <a:gs pos="50000">
                <a:srgbClr val="FF3300">
                  <a:shade val="67500"/>
                  <a:satMod val="115000"/>
                </a:srgbClr>
              </a:gs>
              <a:gs pos="100000">
                <a:srgbClr val="FF33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mandala-22.jpg"/>
          <p:cNvPicPr>
            <a:picLocks noChangeAspect="1"/>
          </p:cNvPicPr>
          <p:nvPr/>
        </p:nvPicPr>
        <p:blipFill>
          <a:blip r:embed="rId2"/>
          <a:stretch>
            <a:fillRect/>
          </a:stretch>
        </p:blipFill>
        <p:spPr>
          <a:xfrm>
            <a:off x="1214414" y="0"/>
            <a:ext cx="7000924" cy="6858000"/>
          </a:xfrm>
          <a:prstGeom prst="ellipse">
            <a:avLst/>
          </a:prstGeom>
        </p:spPr>
      </p:pic>
      <p:sp>
        <p:nvSpPr>
          <p:cNvPr id="9" name="8 Anillo"/>
          <p:cNvSpPr/>
          <p:nvPr/>
        </p:nvSpPr>
        <p:spPr>
          <a:xfrm>
            <a:off x="1142976" y="0"/>
            <a:ext cx="7143800" cy="6858000"/>
          </a:xfrm>
          <a:prstGeom prst="donut">
            <a:avLst>
              <a:gd name="adj" fmla="val 3440"/>
            </a:avLst>
          </a:prstGeom>
          <a:blipFill dpi="0" rotWithShape="1">
            <a:blip r:embed="rId3">
              <a:duotone>
                <a:prstClr val="black"/>
                <a:srgbClr val="FF0000">
                  <a:tint val="45000"/>
                  <a:satMod val="400000"/>
                </a:srgb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 name="Picture 2" descr="Rendered Image"/>
          <p:cNvPicPr>
            <a:picLocks noChangeAspect="1" noChangeArrowheads="1"/>
          </p:cNvPicPr>
          <p:nvPr/>
        </p:nvPicPr>
        <p:blipFill>
          <a:blip r:embed="rId4"/>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repeatCount="indefinite"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2/3*ppt_w"/>
                                          </p:val>
                                        </p:tav>
                                      </p:tavLst>
                                    </p:anim>
                                    <p:anim calcmode="lin" valueType="num">
                                      <p:cBhvr>
                                        <p:cTn id="7" dur="3000"/>
                                        <p:tgtEl>
                                          <p:spTgt spid="7"/>
                                        </p:tgtEl>
                                        <p:attrNameLst>
                                          <p:attrName>ppt_h</p:attrName>
                                        </p:attrNameLst>
                                      </p:cBhvr>
                                      <p:tavLst>
                                        <p:tav tm="0">
                                          <p:val>
                                            <p:strVal val="ppt_h"/>
                                          </p:val>
                                        </p:tav>
                                        <p:tav tm="100000">
                                          <p:val>
                                            <p:strVal val="2/3*ppt_h"/>
                                          </p:val>
                                        </p:tav>
                                      </p:tavLst>
                                    </p:anim>
                                    <p:set>
                                      <p:cBhvr>
                                        <p:cTn id="8" dur="1" fill="hold">
                                          <p:stCondLst>
                                            <p:cond delay="2999"/>
                                          </p:stCondLst>
                                        </p:cTn>
                                        <p:tgtEl>
                                          <p:spTgt spid="7"/>
                                        </p:tgtEl>
                                        <p:attrNameLst>
                                          <p:attrName>style.visibility</p:attrName>
                                        </p:attrNameLst>
                                      </p:cBhvr>
                                      <p:to>
                                        <p:strVal val="hidden"/>
                                      </p:to>
                                    </p:set>
                                  </p:childTnLst>
                                </p:cTn>
                              </p:par>
                              <p:par>
                                <p:cTn id="9" presetID="35" presetClass="exit" presetSubtype="0" repeatCount="indefinite" fill="hold" nodeType="withEffect">
                                  <p:stCondLst>
                                    <p:cond delay="0"/>
                                  </p:stCondLst>
                                  <p:childTnLst>
                                    <p:animEffect transition="out" filter="fade">
                                      <p:cBhvr>
                                        <p:cTn id="10" dur="3000"/>
                                        <p:tgtEl>
                                          <p:spTgt spid="7"/>
                                        </p:tgtEl>
                                      </p:cBhvr>
                                    </p:animEffect>
                                    <p:anim calcmode="lin" valueType="num">
                                      <p:cBhvr>
                                        <p:cTn id="11" dur="3000"/>
                                        <p:tgtEl>
                                          <p:spTgt spid="7"/>
                                        </p:tgtEl>
                                        <p:attrNameLst>
                                          <p:attrName>style.rotation</p:attrName>
                                        </p:attrNameLst>
                                      </p:cBhvr>
                                      <p:tavLst>
                                        <p:tav tm="0">
                                          <p:val>
                                            <p:fltVal val="0"/>
                                          </p:val>
                                        </p:tav>
                                        <p:tav tm="100000">
                                          <p:val>
                                            <p:fltVal val="720"/>
                                          </p:val>
                                        </p:tav>
                                      </p:tavLst>
                                    </p:anim>
                                    <p:anim calcmode="lin" valueType="num">
                                      <p:cBhvr>
                                        <p:cTn id="12" dur="3000"/>
                                        <p:tgtEl>
                                          <p:spTgt spid="7"/>
                                        </p:tgtEl>
                                        <p:attrNameLst>
                                          <p:attrName>ppt_h</p:attrName>
                                        </p:attrNameLst>
                                      </p:cBhvr>
                                      <p:tavLst>
                                        <p:tav tm="0">
                                          <p:val>
                                            <p:strVal val="ppt_h"/>
                                          </p:val>
                                        </p:tav>
                                        <p:tav tm="100000">
                                          <p:val>
                                            <p:fltVal val="0"/>
                                          </p:val>
                                        </p:tav>
                                      </p:tavLst>
                                    </p:anim>
                                    <p:anim calcmode="lin" valueType="num">
                                      <p:cBhvr>
                                        <p:cTn id="13" dur="3000"/>
                                        <p:tgtEl>
                                          <p:spTgt spid="7"/>
                                        </p:tgtEl>
                                        <p:attrNameLst>
                                          <p:attrName>ppt_w</p:attrName>
                                        </p:attrNameLst>
                                      </p:cBhvr>
                                      <p:tavLst>
                                        <p:tav tm="0">
                                          <p:val>
                                            <p:strVal val="ppt_w"/>
                                          </p:val>
                                        </p:tav>
                                        <p:tav tm="100000">
                                          <p:val>
                                            <p:fltVal val="0"/>
                                          </p:val>
                                        </p:tav>
                                      </p:tavLst>
                                    </p:anim>
                                    <p:set>
                                      <p:cBhvr>
                                        <p:cTn id="14" dur="1" fill="hold">
                                          <p:stCondLst>
                                            <p:cond delay="2999"/>
                                          </p:stCondLst>
                                        </p:cTn>
                                        <p:tgtEl>
                                          <p:spTgt spid="7"/>
                                        </p:tgtEl>
                                        <p:attrNameLst>
                                          <p:attrName>style.visibility</p:attrName>
                                        </p:attrNameLst>
                                      </p:cBhvr>
                                      <p:to>
                                        <p:strVal val="hidden"/>
                                      </p:to>
                                    </p:set>
                                  </p:childTnLst>
                                </p:cTn>
                              </p:par>
                              <p:par>
                                <p:cTn id="15" presetID="13" presetClass="exit" presetSubtype="32" repeatCount="indefinite" fill="hold" nodeType="withEffect">
                                  <p:stCondLst>
                                    <p:cond delay="0"/>
                                  </p:stCondLst>
                                  <p:childTnLst>
                                    <p:animEffect transition="out" filter="plus(out)">
                                      <p:cBhvr>
                                        <p:cTn id="16" dur="3000"/>
                                        <p:tgtEl>
                                          <p:spTgt spid="7"/>
                                        </p:tgtEl>
                                      </p:cBhvr>
                                    </p:animEffect>
                                    <p:set>
                                      <p:cBhvr>
                                        <p:cTn id="17" dur="1" fill="hold">
                                          <p:stCondLst>
                                            <p:cond delay="2999"/>
                                          </p:stCondLst>
                                        </p:cTn>
                                        <p:tgtEl>
                                          <p:spTgt spid="7"/>
                                        </p:tgtEl>
                                        <p:attrNameLst>
                                          <p:attrName>style.visibility</p:attrName>
                                        </p:attrNameLst>
                                      </p:cBhvr>
                                      <p:to>
                                        <p:strVal val="hidden"/>
                                      </p:to>
                                    </p:set>
                                  </p:childTnLst>
                                </p:cTn>
                              </p:par>
                              <p:par>
                                <p:cTn id="18" presetID="8" presetClass="emph" presetSubtype="0" repeatCount="indefinite" fill="hold" grpId="2" nodeType="withEffect">
                                  <p:stCondLst>
                                    <p:cond delay="0"/>
                                  </p:stCondLst>
                                  <p:childTnLst>
                                    <p:animRot by="-21600000">
                                      <p:cBhvr>
                                        <p:cTn id="19" dur="3000" fill="hold"/>
                                        <p:tgtEl>
                                          <p:spTgt spid="6"/>
                                        </p:tgtEl>
                                        <p:attrNameLst>
                                          <p:attrName>r</p:attrName>
                                        </p:attrNameLst>
                                      </p:cBhvr>
                                    </p:animRot>
                                  </p:childTnLst>
                                </p:cTn>
                              </p:par>
                              <p:par>
                                <p:cTn id="20" presetID="23" presetClass="exit" presetSubtype="288" repeatCount="indefinite" fill="hold" grpId="0" nodeType="withEffect">
                                  <p:stCondLst>
                                    <p:cond delay="0"/>
                                  </p:stCondLst>
                                  <p:childTnLst>
                                    <p:anim calcmode="lin" valueType="num">
                                      <p:cBhvr>
                                        <p:cTn id="21" dur="3000"/>
                                        <p:tgtEl>
                                          <p:spTgt spid="6"/>
                                        </p:tgtEl>
                                        <p:attrNameLst>
                                          <p:attrName>ppt_w</p:attrName>
                                        </p:attrNameLst>
                                      </p:cBhvr>
                                      <p:tavLst>
                                        <p:tav tm="0">
                                          <p:val>
                                            <p:strVal val="ppt_w"/>
                                          </p:val>
                                        </p:tav>
                                        <p:tav tm="100000">
                                          <p:val>
                                            <p:strVal val="2/3*ppt_w"/>
                                          </p:val>
                                        </p:tav>
                                      </p:tavLst>
                                    </p:anim>
                                    <p:anim calcmode="lin" valueType="num">
                                      <p:cBhvr>
                                        <p:cTn id="22" dur="3000"/>
                                        <p:tgtEl>
                                          <p:spTgt spid="6"/>
                                        </p:tgtEl>
                                        <p:attrNameLst>
                                          <p:attrName>ppt_h</p:attrName>
                                        </p:attrNameLst>
                                      </p:cBhvr>
                                      <p:tavLst>
                                        <p:tav tm="0">
                                          <p:val>
                                            <p:strVal val="ppt_h"/>
                                          </p:val>
                                        </p:tav>
                                        <p:tav tm="100000">
                                          <p:val>
                                            <p:strVal val="2/3*ppt_h"/>
                                          </p:val>
                                        </p:tav>
                                      </p:tavLst>
                                    </p:anim>
                                    <p:set>
                                      <p:cBhvr>
                                        <p:cTn id="23" dur="1" fill="hold">
                                          <p:stCondLst>
                                            <p:cond delay="2999"/>
                                          </p:stCondLst>
                                        </p:cTn>
                                        <p:tgtEl>
                                          <p:spTgt spid="6"/>
                                        </p:tgtEl>
                                        <p:attrNameLst>
                                          <p:attrName>style.visibility</p:attrName>
                                        </p:attrNameLst>
                                      </p:cBhvr>
                                      <p:to>
                                        <p:strVal val="hidden"/>
                                      </p:to>
                                    </p:set>
                                  </p:childTnLst>
                                </p:cTn>
                              </p:par>
                              <p:par>
                                <p:cTn id="24" presetID="21" presetClass="exit" presetSubtype="8" repeatCount="indefinite" fill="hold" grpId="1" nodeType="withEffect">
                                  <p:stCondLst>
                                    <p:cond delay="0"/>
                                  </p:stCondLst>
                                  <p:childTnLst>
                                    <p:animEffect transition="out" filter="wheel(8)">
                                      <p:cBhvr>
                                        <p:cTn id="25" dur="3000"/>
                                        <p:tgtEl>
                                          <p:spTgt spid="6"/>
                                        </p:tgtEl>
                                      </p:cBhvr>
                                    </p:animEffect>
                                    <p:set>
                                      <p:cBhvr>
                                        <p:cTn id="26" dur="1" fill="hold">
                                          <p:stCondLst>
                                            <p:cond delay="2999"/>
                                          </p:stCondLst>
                                        </p:cTn>
                                        <p:tgtEl>
                                          <p:spTgt spid="6"/>
                                        </p:tgtEl>
                                        <p:attrNameLst>
                                          <p:attrName>style.visibility</p:attrName>
                                        </p:attrNameLst>
                                      </p:cBhvr>
                                      <p:to>
                                        <p:strVal val="hidden"/>
                                      </p:to>
                                    </p:set>
                                  </p:childTnLst>
                                </p:cTn>
                              </p:par>
                              <p:par>
                                <p:cTn id="27" presetID="23" presetClass="entr" presetSubtype="272" repeatCount="indefinite"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3000" fill="hold"/>
                                        <p:tgtEl>
                                          <p:spTgt spid="4"/>
                                        </p:tgtEl>
                                        <p:attrNameLst>
                                          <p:attrName>ppt_w</p:attrName>
                                        </p:attrNameLst>
                                      </p:cBhvr>
                                      <p:tavLst>
                                        <p:tav tm="0">
                                          <p:val>
                                            <p:strVal val="2/3*#ppt_w"/>
                                          </p:val>
                                        </p:tav>
                                        <p:tav tm="100000">
                                          <p:val>
                                            <p:strVal val="#ppt_w"/>
                                          </p:val>
                                        </p:tav>
                                      </p:tavLst>
                                    </p:anim>
                                    <p:anim calcmode="lin" valueType="num">
                                      <p:cBhvr>
                                        <p:cTn id="30" dur="3000" fill="hold"/>
                                        <p:tgtEl>
                                          <p:spTgt spid="4"/>
                                        </p:tgtEl>
                                        <p:attrNameLst>
                                          <p:attrName>ppt_h</p:attrName>
                                        </p:attrNameLst>
                                      </p:cBhvr>
                                      <p:tavLst>
                                        <p:tav tm="0">
                                          <p:val>
                                            <p:strVal val="2/3*#ppt_h"/>
                                          </p:val>
                                        </p:tav>
                                        <p:tav tm="100000">
                                          <p:val>
                                            <p:strVal val="#ppt_h"/>
                                          </p:val>
                                        </p:tav>
                                      </p:tavLst>
                                    </p:anim>
                                  </p:childTnLst>
                                </p:cTn>
                              </p:par>
                              <p:par>
                                <p:cTn id="31" presetID="21" presetClass="entr" presetSubtype="8" repeatCount="indefinite"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heel(8)">
                                      <p:cBhvr>
                                        <p:cTn id="33" dur="3000"/>
                                        <p:tgtEl>
                                          <p:spTgt spid="4"/>
                                        </p:tgtEl>
                                      </p:cBhvr>
                                    </p:animEffect>
                                  </p:childTnLst>
                                </p:cTn>
                              </p:par>
                              <p:par>
                                <p:cTn id="34" presetID="8" presetClass="emph" presetSubtype="0" repeatCount="indefinite" fill="hold" nodeType="withEffect">
                                  <p:stCondLst>
                                    <p:cond delay="0"/>
                                  </p:stCondLst>
                                  <p:childTnLst>
                                    <p:animRot by="21600000">
                                      <p:cBhvr>
                                        <p:cTn id="35" dur="3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B050"/>
          </a:solidFill>
        </p:spPr>
        <p:txBody>
          <a:bodyPr/>
          <a:lstStyle/>
          <a:p>
            <a:endParaRPr lang="es-ES" dirty="0"/>
          </a:p>
        </p:txBody>
      </p:sp>
      <p:pic>
        <p:nvPicPr>
          <p:cNvPr id="4" name="3 Imagen" descr="mandala sombra.jpg"/>
          <p:cNvPicPr>
            <a:picLocks noChangeAspect="1"/>
          </p:cNvPicPr>
          <p:nvPr/>
        </p:nvPicPr>
        <p:blipFill>
          <a:blip r:embed="rId2"/>
          <a:stretch>
            <a:fillRect/>
          </a:stretch>
        </p:blipFill>
        <p:spPr>
          <a:xfrm>
            <a:off x="1285852" y="0"/>
            <a:ext cx="6858000" cy="6858000"/>
          </a:xfrm>
          <a:prstGeom prst="ellipse">
            <a:avLst/>
          </a:prstGeom>
        </p:spPr>
      </p:pic>
      <p:sp>
        <p:nvSpPr>
          <p:cNvPr id="5" name="4 Estrella de 24 puntas"/>
          <p:cNvSpPr/>
          <p:nvPr/>
        </p:nvSpPr>
        <p:spPr>
          <a:xfrm>
            <a:off x="2643174" y="1428736"/>
            <a:ext cx="4214842" cy="3929090"/>
          </a:xfrm>
          <a:prstGeom prst="star24">
            <a:avLst/>
          </a:prstGeom>
          <a:gradFill flip="none" rotWithShape="1">
            <a:gsLst>
              <a:gs pos="0">
                <a:srgbClr val="FFFF00"/>
              </a:gs>
              <a:gs pos="50000">
                <a:srgbClr val="00B050">
                  <a:shade val="67500"/>
                  <a:satMod val="115000"/>
                </a:srgbClr>
              </a:gs>
              <a:gs pos="100000">
                <a:srgbClr val="00B05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mandala sombra.jpg"/>
          <p:cNvPicPr>
            <a:picLocks noChangeAspect="1"/>
          </p:cNvPicPr>
          <p:nvPr/>
        </p:nvPicPr>
        <p:blipFill>
          <a:blip r:embed="rId2"/>
          <a:stretch>
            <a:fillRect/>
          </a:stretch>
        </p:blipFill>
        <p:spPr>
          <a:xfrm>
            <a:off x="1285852" y="0"/>
            <a:ext cx="6858000" cy="6858000"/>
          </a:xfrm>
          <a:prstGeom prst="ellipse">
            <a:avLst/>
          </a:prstGeom>
        </p:spPr>
      </p:pic>
      <p:sp>
        <p:nvSpPr>
          <p:cNvPr id="7" name="6 Anillo"/>
          <p:cNvSpPr/>
          <p:nvPr/>
        </p:nvSpPr>
        <p:spPr>
          <a:xfrm>
            <a:off x="1214414" y="0"/>
            <a:ext cx="7143800" cy="6858000"/>
          </a:xfrm>
          <a:prstGeom prst="donut">
            <a:avLst>
              <a:gd name="adj" fmla="val 3440"/>
            </a:avLst>
          </a:prstGeom>
          <a:blipFill dpi="0" rotWithShape="1">
            <a:blip r:embed="rId3">
              <a:duotone>
                <a:schemeClr val="accent3">
                  <a:shade val="45000"/>
                  <a:satMod val="135000"/>
                </a:schemeClr>
                <a:prstClr val="white"/>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 name="Picture 2" descr="Rendered Image"/>
          <p:cNvPicPr>
            <a:picLocks noChangeAspect="1" noChangeArrowheads="1"/>
          </p:cNvPicPr>
          <p:nvPr/>
        </p:nvPicPr>
        <p:blipFill>
          <a:blip r:embed="rId4">
            <a:lum bright="-40000" contrast="40000"/>
          </a:blip>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repeatCount="indefinite"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21" presetClass="exit" presetSubtype="8" repeatCount="indefinite" fill="hold" nodeType="withEffect">
                                  <p:stCondLst>
                                    <p:cond delay="0"/>
                                  </p:stCondLst>
                                  <p:childTnLst>
                                    <p:animEffect transition="out" filter="wheel(8)">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35" presetClass="exit" presetSubtype="0" repeatCount="indefinite" fill="hold" nodeType="withEffect">
                                  <p:stCondLst>
                                    <p:cond delay="0"/>
                                  </p:stCondLst>
                                  <p:childTnLst>
                                    <p:animEffect transition="out" filter="fade">
                                      <p:cBhvr>
                                        <p:cTn id="13" dur="3000"/>
                                        <p:tgtEl>
                                          <p:spTgt spid="6"/>
                                        </p:tgtEl>
                                      </p:cBhvr>
                                    </p:animEffect>
                                    <p:anim calcmode="lin" valueType="num">
                                      <p:cBhvr>
                                        <p:cTn id="14" dur="3000"/>
                                        <p:tgtEl>
                                          <p:spTgt spid="6"/>
                                        </p:tgtEl>
                                        <p:attrNameLst>
                                          <p:attrName>style.rotation</p:attrName>
                                        </p:attrNameLst>
                                      </p:cBhvr>
                                      <p:tavLst>
                                        <p:tav tm="0">
                                          <p:val>
                                            <p:fltVal val="0"/>
                                          </p:val>
                                        </p:tav>
                                        <p:tav tm="100000">
                                          <p:val>
                                            <p:fltVal val="720"/>
                                          </p:val>
                                        </p:tav>
                                      </p:tavLst>
                                    </p:anim>
                                    <p:anim calcmode="lin" valueType="num">
                                      <p:cBhvr>
                                        <p:cTn id="15" dur="3000"/>
                                        <p:tgtEl>
                                          <p:spTgt spid="6"/>
                                        </p:tgtEl>
                                        <p:attrNameLst>
                                          <p:attrName>ppt_h</p:attrName>
                                        </p:attrNameLst>
                                      </p:cBhvr>
                                      <p:tavLst>
                                        <p:tav tm="0">
                                          <p:val>
                                            <p:strVal val="ppt_h"/>
                                          </p:val>
                                        </p:tav>
                                        <p:tav tm="100000">
                                          <p:val>
                                            <p:fltVal val="0"/>
                                          </p:val>
                                        </p:tav>
                                      </p:tavLst>
                                    </p:anim>
                                    <p:anim calcmode="lin" valueType="num">
                                      <p:cBhvr>
                                        <p:cTn id="16" dur="3000"/>
                                        <p:tgtEl>
                                          <p:spTgt spid="6"/>
                                        </p:tgtEl>
                                        <p:attrNameLst>
                                          <p:attrName>ppt_w</p:attrName>
                                        </p:attrNameLst>
                                      </p:cBhvr>
                                      <p:tavLst>
                                        <p:tav tm="0">
                                          <p:val>
                                            <p:strVal val="ppt_w"/>
                                          </p:val>
                                        </p:tav>
                                        <p:tav tm="100000">
                                          <p:val>
                                            <p:fltVal val="0"/>
                                          </p:val>
                                        </p:tav>
                                      </p:tavLst>
                                    </p:anim>
                                    <p:set>
                                      <p:cBhvr>
                                        <p:cTn id="17" dur="1" fill="hold">
                                          <p:stCondLst>
                                            <p:cond delay="2999"/>
                                          </p:stCondLst>
                                        </p:cTn>
                                        <p:tgtEl>
                                          <p:spTgt spid="6"/>
                                        </p:tgtEl>
                                        <p:attrNameLst>
                                          <p:attrName>style.visibility</p:attrName>
                                        </p:attrNameLst>
                                      </p:cBhvr>
                                      <p:to>
                                        <p:strVal val="hidden"/>
                                      </p:to>
                                    </p:set>
                                  </p:childTnLst>
                                </p:cTn>
                              </p:par>
                              <p:par>
                                <p:cTn id="18" presetID="23" presetClass="exit" presetSubtype="288" repeatCount="indefinite" fill="hold" grpId="0" nodeType="withEffect">
                                  <p:stCondLst>
                                    <p:cond delay="0"/>
                                  </p:stCondLst>
                                  <p:childTnLst>
                                    <p:anim calcmode="lin" valueType="num">
                                      <p:cBhvr>
                                        <p:cTn id="19" dur="3000"/>
                                        <p:tgtEl>
                                          <p:spTgt spid="5"/>
                                        </p:tgtEl>
                                        <p:attrNameLst>
                                          <p:attrName>ppt_w</p:attrName>
                                        </p:attrNameLst>
                                      </p:cBhvr>
                                      <p:tavLst>
                                        <p:tav tm="0">
                                          <p:val>
                                            <p:strVal val="ppt_w"/>
                                          </p:val>
                                        </p:tav>
                                        <p:tav tm="100000">
                                          <p:val>
                                            <p:strVal val="2/3*ppt_w"/>
                                          </p:val>
                                        </p:tav>
                                      </p:tavLst>
                                    </p:anim>
                                    <p:anim calcmode="lin" valueType="num">
                                      <p:cBhvr>
                                        <p:cTn id="20" dur="3000"/>
                                        <p:tgtEl>
                                          <p:spTgt spid="5"/>
                                        </p:tgtEl>
                                        <p:attrNameLst>
                                          <p:attrName>ppt_h</p:attrName>
                                        </p:attrNameLst>
                                      </p:cBhvr>
                                      <p:tavLst>
                                        <p:tav tm="0">
                                          <p:val>
                                            <p:strVal val="ppt_h"/>
                                          </p:val>
                                        </p:tav>
                                        <p:tav tm="100000">
                                          <p:val>
                                            <p:strVal val="2/3*ppt_h"/>
                                          </p:val>
                                        </p:tav>
                                      </p:tavLst>
                                    </p:anim>
                                    <p:set>
                                      <p:cBhvr>
                                        <p:cTn id="21" dur="1" fill="hold">
                                          <p:stCondLst>
                                            <p:cond delay="2999"/>
                                          </p:stCondLst>
                                        </p:cTn>
                                        <p:tgtEl>
                                          <p:spTgt spid="5"/>
                                        </p:tgtEl>
                                        <p:attrNameLst>
                                          <p:attrName>style.visibility</p:attrName>
                                        </p:attrNameLst>
                                      </p:cBhvr>
                                      <p:to>
                                        <p:strVal val="hidden"/>
                                      </p:to>
                                    </p:set>
                                  </p:childTnLst>
                                </p:cTn>
                              </p:par>
                              <p:par>
                                <p:cTn id="22" presetID="35" presetClass="exit" presetSubtype="0" repeatCount="indefinite" fill="hold" grpId="1" nodeType="withEffect">
                                  <p:stCondLst>
                                    <p:cond delay="0"/>
                                  </p:stCondLst>
                                  <p:childTnLst>
                                    <p:animEffect transition="out" filter="fade">
                                      <p:cBhvr>
                                        <p:cTn id="23" dur="3000"/>
                                        <p:tgtEl>
                                          <p:spTgt spid="5"/>
                                        </p:tgtEl>
                                      </p:cBhvr>
                                    </p:animEffect>
                                    <p:anim calcmode="lin" valueType="num">
                                      <p:cBhvr>
                                        <p:cTn id="24" dur="3000"/>
                                        <p:tgtEl>
                                          <p:spTgt spid="5"/>
                                        </p:tgtEl>
                                        <p:attrNameLst>
                                          <p:attrName>style.rotation</p:attrName>
                                        </p:attrNameLst>
                                      </p:cBhvr>
                                      <p:tavLst>
                                        <p:tav tm="0">
                                          <p:val>
                                            <p:fltVal val="0"/>
                                          </p:val>
                                        </p:tav>
                                        <p:tav tm="100000">
                                          <p:val>
                                            <p:fltVal val="720"/>
                                          </p:val>
                                        </p:tav>
                                      </p:tavLst>
                                    </p:anim>
                                    <p:anim calcmode="lin" valueType="num">
                                      <p:cBhvr>
                                        <p:cTn id="25" dur="3000"/>
                                        <p:tgtEl>
                                          <p:spTgt spid="5"/>
                                        </p:tgtEl>
                                        <p:attrNameLst>
                                          <p:attrName>ppt_h</p:attrName>
                                        </p:attrNameLst>
                                      </p:cBhvr>
                                      <p:tavLst>
                                        <p:tav tm="0">
                                          <p:val>
                                            <p:strVal val="ppt_h"/>
                                          </p:val>
                                        </p:tav>
                                        <p:tav tm="100000">
                                          <p:val>
                                            <p:fltVal val="0"/>
                                          </p:val>
                                        </p:tav>
                                      </p:tavLst>
                                    </p:anim>
                                    <p:anim calcmode="lin" valueType="num">
                                      <p:cBhvr>
                                        <p:cTn id="26" dur="3000"/>
                                        <p:tgtEl>
                                          <p:spTgt spid="5"/>
                                        </p:tgtEl>
                                        <p:attrNameLst>
                                          <p:attrName>ppt_w</p:attrName>
                                        </p:attrNameLst>
                                      </p:cBhvr>
                                      <p:tavLst>
                                        <p:tav tm="0">
                                          <p:val>
                                            <p:strVal val="ppt_w"/>
                                          </p:val>
                                        </p:tav>
                                        <p:tav tm="100000">
                                          <p:val>
                                            <p:fltVal val="0"/>
                                          </p:val>
                                        </p:tav>
                                      </p:tavLst>
                                    </p:anim>
                                    <p:set>
                                      <p:cBhvr>
                                        <p:cTn id="27" dur="1" fill="hold">
                                          <p:stCondLst>
                                            <p:cond delay="2999"/>
                                          </p:stCondLst>
                                        </p:cTn>
                                        <p:tgtEl>
                                          <p:spTgt spid="5"/>
                                        </p:tgtEl>
                                        <p:attrNameLst>
                                          <p:attrName>style.visibility</p:attrName>
                                        </p:attrNameLst>
                                      </p:cBhvr>
                                      <p:to>
                                        <p:strVal val="hidden"/>
                                      </p:to>
                                    </p:set>
                                  </p:childTnLst>
                                </p:cTn>
                              </p:par>
                              <p:par>
                                <p:cTn id="28" presetID="23" presetClass="entr" presetSubtype="272" repeatCount="indefinite"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ppt_w</p:attrName>
                                        </p:attrNameLst>
                                      </p:cBhvr>
                                      <p:tavLst>
                                        <p:tav tm="0">
                                          <p:val>
                                            <p:strVal val="2/3*#ppt_w"/>
                                          </p:val>
                                        </p:tav>
                                        <p:tav tm="100000">
                                          <p:val>
                                            <p:strVal val="#ppt_w"/>
                                          </p:val>
                                        </p:tav>
                                      </p:tavLst>
                                    </p:anim>
                                    <p:anim calcmode="lin" valueType="num">
                                      <p:cBhvr>
                                        <p:cTn id="31" dur="3000" fill="hold"/>
                                        <p:tgtEl>
                                          <p:spTgt spid="4"/>
                                        </p:tgtEl>
                                        <p:attrNameLst>
                                          <p:attrName>ppt_h</p:attrName>
                                        </p:attrNameLst>
                                      </p:cBhvr>
                                      <p:tavLst>
                                        <p:tav tm="0">
                                          <p:val>
                                            <p:strVal val="2/3*#ppt_h"/>
                                          </p:val>
                                        </p:tav>
                                        <p:tav tm="100000">
                                          <p:val>
                                            <p:strVal val="#ppt_h"/>
                                          </p:val>
                                        </p:tav>
                                      </p:tavLst>
                                    </p:anim>
                                  </p:childTnLst>
                                </p:cTn>
                              </p:par>
                              <p:par>
                                <p:cTn id="32" presetID="8" presetClass="emph" presetSubtype="0" repeatCount="indefinite" fill="hold" nodeType="withEffect">
                                  <p:stCondLst>
                                    <p:cond delay="0"/>
                                  </p:stCondLst>
                                  <p:childTnLst>
                                    <p:animRot by="21600000">
                                      <p:cBhvr>
                                        <p:cTn id="33" dur="3000" fill="hold"/>
                                        <p:tgtEl>
                                          <p:spTgt spid="4"/>
                                        </p:tgtEl>
                                        <p:attrNameLst>
                                          <p:attrName>r</p:attrName>
                                        </p:attrNameLst>
                                      </p:cBhvr>
                                    </p:animRot>
                                  </p:childTnLst>
                                </p:cTn>
                              </p:par>
                              <p:par>
                                <p:cTn id="34" presetID="21" presetClass="entr" presetSubtype="8" repeatCount="indefinite"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heel(8)">
                                      <p:cBhvr>
                                        <p:cTn id="3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1"/>
            <a:ext cx="9144000" cy="6858001"/>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a:p>
        </p:txBody>
      </p:sp>
      <p:sp>
        <p:nvSpPr>
          <p:cNvPr id="4" name="3 Marco"/>
          <p:cNvSpPr/>
          <p:nvPr/>
        </p:nvSpPr>
        <p:spPr>
          <a:xfrm>
            <a:off x="0" y="0"/>
            <a:ext cx="9144000" cy="6858000"/>
          </a:xfrm>
          <a:prstGeom prst="frame">
            <a:avLst>
              <a:gd name="adj1" fmla="val 3728"/>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rgbClr val="FFFF00"/>
          </a:solidFill>
          <a:ln>
            <a:noFill/>
          </a:ln>
          <a:scene3d>
            <a:camera prst="orthographicFront"/>
            <a:lightRig rig="threePt" dir="t"/>
          </a:scene3d>
          <a:sp3d>
            <a:bevelT w="139700" h="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57224" y="1142984"/>
            <a:ext cx="7858180" cy="5078313"/>
          </a:xfrm>
          <a:prstGeom prst="rect">
            <a:avLst/>
          </a:prstGeom>
          <a:noFill/>
        </p:spPr>
        <p:txBody>
          <a:bodyPr wrap="square" rtlCol="0">
            <a:spAutoFit/>
          </a:bodyPr>
          <a:lstStyle/>
          <a:p>
            <a:r>
              <a:rPr lang="es-ES" sz="2000" dirty="0" smtClean="0">
                <a:solidFill>
                  <a:schemeClr val="bg1"/>
                </a:solidFill>
                <a:latin typeface="Comic Sans MS" pitchFamily="66" charset="0"/>
              </a:rPr>
              <a:t>Imagínate a ti mismo con tus </a:t>
            </a:r>
            <a:r>
              <a:rPr lang="es-ES" sz="2000" dirty="0" err="1" smtClean="0">
                <a:solidFill>
                  <a:schemeClr val="bg1"/>
                </a:solidFill>
                <a:latin typeface="Comic Sans MS" pitchFamily="66" charset="0"/>
              </a:rPr>
              <a:t>mandalas</a:t>
            </a:r>
            <a:r>
              <a:rPr lang="es-ES" sz="2000" dirty="0" smtClean="0">
                <a:solidFill>
                  <a:schemeClr val="bg1"/>
                </a:solidFill>
                <a:latin typeface="Comic Sans MS" pitchFamily="66" charset="0"/>
              </a:rPr>
              <a:t> para colorear en frente de ti. Todo lo que tienes que hacer es configurar tu intención y despertar tus </a:t>
            </a:r>
            <a:r>
              <a:rPr lang="es-ES" sz="2000" dirty="0" err="1" smtClean="0">
                <a:solidFill>
                  <a:schemeClr val="bg1"/>
                </a:solidFill>
                <a:latin typeface="Comic Sans MS" pitchFamily="66" charset="0"/>
              </a:rPr>
              <a:t>mandalas</a:t>
            </a:r>
            <a:r>
              <a:rPr lang="es-ES" sz="2000" dirty="0" smtClean="0">
                <a:solidFill>
                  <a:schemeClr val="bg1"/>
                </a:solidFill>
                <a:latin typeface="Comic Sans MS" pitchFamily="66" charset="0"/>
              </a:rPr>
              <a:t> con la infusión de color. Es así de simple y poderoso.</a:t>
            </a:r>
          </a:p>
          <a:p>
            <a:r>
              <a:rPr lang="es-ES" sz="2000" dirty="0" smtClean="0">
                <a:solidFill>
                  <a:schemeClr val="bg1"/>
                </a:solidFill>
                <a:latin typeface="Comic Sans MS" pitchFamily="66" charset="0"/>
              </a:rPr>
              <a:t> </a:t>
            </a:r>
          </a:p>
          <a:p>
            <a:r>
              <a:rPr lang="es-ES" sz="2000" dirty="0" smtClean="0">
                <a:solidFill>
                  <a:schemeClr val="bg1"/>
                </a:solidFill>
                <a:latin typeface="Comic Sans MS" pitchFamily="66" charset="0"/>
              </a:rPr>
              <a:t>Por asombroso que parezca, simplemente coloreando </a:t>
            </a:r>
            <a:r>
              <a:rPr lang="es-ES" sz="2000" dirty="0" err="1" smtClean="0">
                <a:solidFill>
                  <a:schemeClr val="bg1"/>
                </a:solidFill>
                <a:latin typeface="Comic Sans MS" pitchFamily="66" charset="0"/>
              </a:rPr>
              <a:t>mandalas</a:t>
            </a:r>
            <a:r>
              <a:rPr lang="es-ES" sz="2000" dirty="0" smtClean="0">
                <a:solidFill>
                  <a:schemeClr val="bg1"/>
                </a:solidFill>
                <a:latin typeface="Comic Sans MS" pitchFamily="66" charset="0"/>
              </a:rPr>
              <a:t>, puedes lograr lo siguiente:</a:t>
            </a:r>
          </a:p>
          <a:p>
            <a:r>
              <a:rPr lang="es-ES" sz="2000" dirty="0" smtClean="0">
                <a:solidFill>
                  <a:schemeClr val="bg1"/>
                </a:solidFill>
                <a:latin typeface="Comic Sans MS" pitchFamily="66" charset="0"/>
              </a:rPr>
              <a:t> </a:t>
            </a:r>
          </a:p>
          <a:p>
            <a:r>
              <a:rPr lang="es-ES" sz="2000" dirty="0" smtClean="0">
                <a:solidFill>
                  <a:schemeClr val="bg1"/>
                </a:solidFill>
                <a:latin typeface="Comic Sans MS" pitchFamily="66" charset="0"/>
              </a:rPr>
              <a:t>• Relajación y activación de un estado de meditación.</a:t>
            </a:r>
          </a:p>
          <a:p>
            <a:r>
              <a:rPr lang="es-ES" sz="2000" dirty="0" smtClean="0">
                <a:solidFill>
                  <a:schemeClr val="bg1"/>
                </a:solidFill>
                <a:latin typeface="Comic Sans MS" pitchFamily="66" charset="0"/>
              </a:rPr>
              <a:t>• Equilibrio en tu cuerpo, tu mente y tu espíritu.</a:t>
            </a:r>
          </a:p>
          <a:p>
            <a:r>
              <a:rPr lang="es-ES" sz="2000" dirty="0" smtClean="0">
                <a:solidFill>
                  <a:schemeClr val="bg1"/>
                </a:solidFill>
                <a:latin typeface="Comic Sans MS" pitchFamily="66" charset="0"/>
              </a:rPr>
              <a:t>• Establecimiento de una conexión espiritual.</a:t>
            </a:r>
          </a:p>
          <a:p>
            <a:r>
              <a:rPr lang="es-ES" sz="2000" dirty="0" smtClean="0">
                <a:solidFill>
                  <a:schemeClr val="bg1"/>
                </a:solidFill>
                <a:latin typeface="Comic Sans MS" pitchFamily="66" charset="0"/>
              </a:rPr>
              <a:t>• Ampliación de tu creatividad.</a:t>
            </a:r>
          </a:p>
          <a:p>
            <a:r>
              <a:rPr lang="es-ES" sz="2000" dirty="0" smtClean="0">
                <a:solidFill>
                  <a:schemeClr val="bg1"/>
                </a:solidFill>
                <a:latin typeface="Comic Sans MS" pitchFamily="66" charset="0"/>
              </a:rPr>
              <a:t>• Aumento de la conciencia de ti mismo.</a:t>
            </a:r>
          </a:p>
          <a:p>
            <a:r>
              <a:rPr lang="es-ES" sz="2000" dirty="0" smtClean="0">
                <a:solidFill>
                  <a:schemeClr val="bg1"/>
                </a:solidFill>
                <a:latin typeface="Comic Sans MS" pitchFamily="66" charset="0"/>
              </a:rPr>
              <a:t>• Fomentar tu auto-expresión.</a:t>
            </a:r>
          </a:p>
          <a:p>
            <a:r>
              <a:rPr lang="es-ES" sz="2000" dirty="0" smtClean="0">
                <a:solidFill>
                  <a:schemeClr val="bg1"/>
                </a:solidFill>
                <a:latin typeface="Comic Sans MS" pitchFamily="66" charset="0"/>
              </a:rPr>
              <a:t>• Simplemente divertirte, solo o con tus amigos.</a:t>
            </a:r>
            <a:endParaRPr lang="es-ES" sz="2400" dirty="0" smtClean="0">
              <a:solidFill>
                <a:schemeClr val="bg1"/>
              </a:solidFill>
              <a:latin typeface="Comic Sans MS" pitchFamily="66" charset="0"/>
            </a:endParaRPr>
          </a:p>
          <a:p>
            <a:endParaRPr lang="es-ES" sz="2400" b="1" dirty="0">
              <a:solidFill>
                <a:schemeClr val="bg1"/>
              </a:solidFill>
              <a:latin typeface="Agency FB" pitchFamily="34" charset="0"/>
            </a:endParaRPr>
          </a:p>
        </p:txBody>
      </p:sp>
    </p:spTree>
  </p:cSld>
  <p:clrMapOvr>
    <a:masterClrMapping/>
  </p:clrMapOvr>
  <p:transition spd="slow" advTm="40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ndala-26.jpg"/>
          <p:cNvPicPr>
            <a:picLocks noChangeAspect="1"/>
          </p:cNvPicPr>
          <p:nvPr/>
        </p:nvPicPr>
        <p:blipFill>
          <a:blip r:embed="rId2"/>
          <a:stretch>
            <a:fillRect/>
          </a:stretch>
        </p:blipFill>
        <p:spPr>
          <a:xfrm>
            <a:off x="1285852" y="0"/>
            <a:ext cx="6858048" cy="6858000"/>
          </a:xfrm>
          <a:prstGeom prst="ellipse">
            <a:avLst/>
          </a:prstGeom>
        </p:spPr>
      </p:pic>
      <p:sp>
        <p:nvSpPr>
          <p:cNvPr id="6" name="5 Estrella de 24 puntas"/>
          <p:cNvSpPr/>
          <p:nvPr/>
        </p:nvSpPr>
        <p:spPr>
          <a:xfrm>
            <a:off x="2928926" y="1571612"/>
            <a:ext cx="3643338" cy="3571900"/>
          </a:xfrm>
          <a:prstGeom prst="star24">
            <a:avLst/>
          </a:prstGeom>
          <a:gradFill flip="none" rotWithShape="1">
            <a:gsLst>
              <a:gs pos="0">
                <a:srgbClr val="FFFF00"/>
              </a:gs>
              <a:gs pos="50000">
                <a:srgbClr val="007635">
                  <a:shade val="67500"/>
                  <a:satMod val="115000"/>
                </a:srgbClr>
              </a:gs>
              <a:gs pos="100000">
                <a:srgbClr val="007635">
                  <a:shade val="100000"/>
                  <a:satMod val="115000"/>
                </a:srgbClr>
              </a:gs>
            </a:gsLst>
            <a:path path="circle">
              <a:fillToRect l="50000" t="50000" r="50000" b="50000"/>
            </a:path>
            <a:tileRect/>
          </a:gra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mandala-26.jpg"/>
          <p:cNvPicPr>
            <a:picLocks noChangeAspect="1"/>
          </p:cNvPicPr>
          <p:nvPr/>
        </p:nvPicPr>
        <p:blipFill>
          <a:blip r:embed="rId2"/>
          <a:stretch>
            <a:fillRect/>
          </a:stretch>
        </p:blipFill>
        <p:spPr>
          <a:xfrm>
            <a:off x="1214414" y="0"/>
            <a:ext cx="6858048" cy="6858000"/>
          </a:xfrm>
          <a:prstGeom prst="ellipse">
            <a:avLst/>
          </a:prstGeom>
        </p:spPr>
      </p:pic>
      <p:sp>
        <p:nvSpPr>
          <p:cNvPr id="8" name="7 Anillo"/>
          <p:cNvSpPr/>
          <p:nvPr/>
        </p:nvSpPr>
        <p:spPr>
          <a:xfrm>
            <a:off x="1071538" y="0"/>
            <a:ext cx="7143800" cy="6858000"/>
          </a:xfrm>
          <a:prstGeom prst="donut">
            <a:avLst>
              <a:gd name="adj" fmla="val 3440"/>
            </a:avLst>
          </a:prstGeom>
          <a:blipFill dpi="0" rotWithShape="1">
            <a:blip r:embed="rId3">
              <a:duotone>
                <a:prstClr val="black"/>
                <a:srgbClr val="FF0000">
                  <a:tint val="45000"/>
                  <a:satMod val="400000"/>
                </a:srgb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9" name="Picture 2" descr="Rendered Image"/>
          <p:cNvPicPr>
            <a:picLocks noChangeAspect="1" noChangeArrowheads="1"/>
          </p:cNvPicPr>
          <p:nvPr/>
        </p:nvPicPr>
        <p:blipFill>
          <a:blip r:embed="rId4"/>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repeatCount="indefinite" fill="hold" nodeType="withEffect">
                                  <p:stCondLst>
                                    <p:cond delay="0"/>
                                  </p:stCondLst>
                                  <p:childTnLst>
                                    <p:animEffect transition="out" filter="fade">
                                      <p:cBhvr>
                                        <p:cTn id="6" dur="3000"/>
                                        <p:tgtEl>
                                          <p:spTgt spid="7"/>
                                        </p:tgtEl>
                                      </p:cBhvr>
                                    </p:animEffect>
                                    <p:anim calcmode="lin" valueType="num">
                                      <p:cBhvr>
                                        <p:cTn id="7" dur="3000"/>
                                        <p:tgtEl>
                                          <p:spTgt spid="7"/>
                                        </p:tgtEl>
                                        <p:attrNameLst>
                                          <p:attrName>style.rotation</p:attrName>
                                        </p:attrNameLst>
                                      </p:cBhvr>
                                      <p:tavLst>
                                        <p:tav tm="0">
                                          <p:val>
                                            <p:fltVal val="0"/>
                                          </p:val>
                                        </p:tav>
                                        <p:tav tm="100000">
                                          <p:val>
                                            <p:fltVal val="720"/>
                                          </p:val>
                                        </p:tav>
                                      </p:tavLst>
                                    </p:anim>
                                    <p:anim calcmode="lin" valueType="num">
                                      <p:cBhvr>
                                        <p:cTn id="8" dur="3000"/>
                                        <p:tgtEl>
                                          <p:spTgt spid="7"/>
                                        </p:tgtEl>
                                        <p:attrNameLst>
                                          <p:attrName>ppt_h</p:attrName>
                                        </p:attrNameLst>
                                      </p:cBhvr>
                                      <p:tavLst>
                                        <p:tav tm="0">
                                          <p:val>
                                            <p:strVal val="ppt_h"/>
                                          </p:val>
                                        </p:tav>
                                        <p:tav tm="100000">
                                          <p:val>
                                            <p:fltVal val="0"/>
                                          </p:val>
                                        </p:tav>
                                      </p:tavLst>
                                    </p:anim>
                                    <p:anim calcmode="lin" valueType="num">
                                      <p:cBhvr>
                                        <p:cTn id="9" dur="3000"/>
                                        <p:tgtEl>
                                          <p:spTgt spid="7"/>
                                        </p:tgtEl>
                                        <p:attrNameLst>
                                          <p:attrName>ppt_w</p:attrName>
                                        </p:attrNameLst>
                                      </p:cBhvr>
                                      <p:tavLst>
                                        <p:tav tm="0">
                                          <p:val>
                                            <p:strVal val="ppt_w"/>
                                          </p:val>
                                        </p:tav>
                                        <p:tav tm="100000">
                                          <p:val>
                                            <p:fltVal val="0"/>
                                          </p:val>
                                        </p:tav>
                                      </p:tavLst>
                                    </p:anim>
                                    <p:set>
                                      <p:cBhvr>
                                        <p:cTn id="10" dur="1" fill="hold">
                                          <p:stCondLst>
                                            <p:cond delay="2999"/>
                                          </p:stCondLst>
                                        </p:cTn>
                                        <p:tgtEl>
                                          <p:spTgt spid="7"/>
                                        </p:tgtEl>
                                        <p:attrNameLst>
                                          <p:attrName>style.visibility</p:attrName>
                                        </p:attrNameLst>
                                      </p:cBhvr>
                                      <p:to>
                                        <p:strVal val="hidden"/>
                                      </p:to>
                                    </p:set>
                                  </p:childTnLst>
                                </p:cTn>
                              </p:par>
                              <p:par>
                                <p:cTn id="11" presetID="23" presetClass="exit" presetSubtype="288" repeatCount="indefinite" fill="hold" nodeType="withEffect">
                                  <p:stCondLst>
                                    <p:cond delay="0"/>
                                  </p:stCondLst>
                                  <p:childTnLst>
                                    <p:anim calcmode="lin" valueType="num">
                                      <p:cBhvr>
                                        <p:cTn id="12" dur="3000"/>
                                        <p:tgtEl>
                                          <p:spTgt spid="7"/>
                                        </p:tgtEl>
                                        <p:attrNameLst>
                                          <p:attrName>ppt_w</p:attrName>
                                        </p:attrNameLst>
                                      </p:cBhvr>
                                      <p:tavLst>
                                        <p:tav tm="0">
                                          <p:val>
                                            <p:strVal val="ppt_w"/>
                                          </p:val>
                                        </p:tav>
                                        <p:tav tm="100000">
                                          <p:val>
                                            <p:strVal val="2/3*ppt_w"/>
                                          </p:val>
                                        </p:tav>
                                      </p:tavLst>
                                    </p:anim>
                                    <p:anim calcmode="lin" valueType="num">
                                      <p:cBhvr>
                                        <p:cTn id="13" dur="3000"/>
                                        <p:tgtEl>
                                          <p:spTgt spid="7"/>
                                        </p:tgtEl>
                                        <p:attrNameLst>
                                          <p:attrName>ppt_h</p:attrName>
                                        </p:attrNameLst>
                                      </p:cBhvr>
                                      <p:tavLst>
                                        <p:tav tm="0">
                                          <p:val>
                                            <p:strVal val="ppt_h"/>
                                          </p:val>
                                        </p:tav>
                                        <p:tav tm="100000">
                                          <p:val>
                                            <p:strVal val="2/3*ppt_h"/>
                                          </p:val>
                                        </p:tav>
                                      </p:tavLst>
                                    </p:anim>
                                    <p:set>
                                      <p:cBhvr>
                                        <p:cTn id="14" dur="1" fill="hold">
                                          <p:stCondLst>
                                            <p:cond delay="2999"/>
                                          </p:stCondLst>
                                        </p:cTn>
                                        <p:tgtEl>
                                          <p:spTgt spid="7"/>
                                        </p:tgtEl>
                                        <p:attrNameLst>
                                          <p:attrName>style.visibility</p:attrName>
                                        </p:attrNameLst>
                                      </p:cBhvr>
                                      <p:to>
                                        <p:strVal val="hidden"/>
                                      </p:to>
                                    </p:set>
                                  </p:childTnLst>
                                </p:cTn>
                              </p:par>
                              <p:par>
                                <p:cTn id="15" presetID="21" presetClass="exit" presetSubtype="8" repeatCount="indefinite" fill="hold" nodeType="withEffect">
                                  <p:stCondLst>
                                    <p:cond delay="0"/>
                                  </p:stCondLst>
                                  <p:childTnLst>
                                    <p:animEffect transition="out" filter="wheel(8)">
                                      <p:cBhvr>
                                        <p:cTn id="16" dur="3000"/>
                                        <p:tgtEl>
                                          <p:spTgt spid="7"/>
                                        </p:tgtEl>
                                      </p:cBhvr>
                                    </p:animEffect>
                                    <p:set>
                                      <p:cBhvr>
                                        <p:cTn id="17" dur="1" fill="hold">
                                          <p:stCondLst>
                                            <p:cond delay="2999"/>
                                          </p:stCondLst>
                                        </p:cTn>
                                        <p:tgtEl>
                                          <p:spTgt spid="7"/>
                                        </p:tgtEl>
                                        <p:attrNameLst>
                                          <p:attrName>style.visibility</p:attrName>
                                        </p:attrNameLst>
                                      </p:cBhvr>
                                      <p:to>
                                        <p:strVal val="hidden"/>
                                      </p:to>
                                    </p:set>
                                  </p:childTnLst>
                                </p:cTn>
                              </p:par>
                              <p:par>
                                <p:cTn id="18" presetID="8" presetClass="emph" presetSubtype="0" fill="hold" grpId="1" nodeType="withEffect">
                                  <p:stCondLst>
                                    <p:cond delay="0"/>
                                  </p:stCondLst>
                                  <p:childTnLst>
                                    <p:animRot by="-21600000">
                                      <p:cBhvr>
                                        <p:cTn id="19" dur="3000" fill="hold"/>
                                        <p:tgtEl>
                                          <p:spTgt spid="6"/>
                                        </p:tgtEl>
                                        <p:attrNameLst>
                                          <p:attrName>r</p:attrName>
                                        </p:attrNameLst>
                                      </p:cBhvr>
                                    </p:animRot>
                                  </p:childTnLst>
                                </p:cTn>
                              </p:par>
                              <p:par>
                                <p:cTn id="20" presetID="21" presetClass="exit" presetSubtype="8" fill="hold" grpId="2" nodeType="withEffect">
                                  <p:stCondLst>
                                    <p:cond delay="0"/>
                                  </p:stCondLst>
                                  <p:childTnLst>
                                    <p:animEffect transition="out" filter="wheel(8)">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35" presetClass="exit" presetSubtype="0" repeatCount="indefinite" fill="hold" grpId="0" nodeType="withEffect">
                                  <p:stCondLst>
                                    <p:cond delay="0"/>
                                  </p:stCondLst>
                                  <p:childTnLst>
                                    <p:animEffect transition="out" filter="fade">
                                      <p:cBhvr>
                                        <p:cTn id="24" dur="3000"/>
                                        <p:tgtEl>
                                          <p:spTgt spid="6"/>
                                        </p:tgtEl>
                                      </p:cBhvr>
                                    </p:animEffect>
                                    <p:anim calcmode="lin" valueType="num">
                                      <p:cBhvr>
                                        <p:cTn id="25" dur="3000"/>
                                        <p:tgtEl>
                                          <p:spTgt spid="6"/>
                                        </p:tgtEl>
                                        <p:attrNameLst>
                                          <p:attrName>style.rotation</p:attrName>
                                        </p:attrNameLst>
                                      </p:cBhvr>
                                      <p:tavLst>
                                        <p:tav tm="0">
                                          <p:val>
                                            <p:fltVal val="0"/>
                                          </p:val>
                                        </p:tav>
                                        <p:tav tm="100000">
                                          <p:val>
                                            <p:fltVal val="720"/>
                                          </p:val>
                                        </p:tav>
                                      </p:tavLst>
                                    </p:anim>
                                    <p:anim calcmode="lin" valueType="num">
                                      <p:cBhvr>
                                        <p:cTn id="26" dur="3000"/>
                                        <p:tgtEl>
                                          <p:spTgt spid="6"/>
                                        </p:tgtEl>
                                        <p:attrNameLst>
                                          <p:attrName>ppt_h</p:attrName>
                                        </p:attrNameLst>
                                      </p:cBhvr>
                                      <p:tavLst>
                                        <p:tav tm="0">
                                          <p:val>
                                            <p:strVal val="ppt_h"/>
                                          </p:val>
                                        </p:tav>
                                        <p:tav tm="100000">
                                          <p:val>
                                            <p:fltVal val="0"/>
                                          </p:val>
                                        </p:tav>
                                      </p:tavLst>
                                    </p:anim>
                                    <p:anim calcmode="lin" valueType="num">
                                      <p:cBhvr>
                                        <p:cTn id="27" dur="3000"/>
                                        <p:tgtEl>
                                          <p:spTgt spid="6"/>
                                        </p:tgtEl>
                                        <p:attrNameLst>
                                          <p:attrName>ppt_w</p:attrName>
                                        </p:attrNameLst>
                                      </p:cBhvr>
                                      <p:tavLst>
                                        <p:tav tm="0">
                                          <p:val>
                                            <p:strVal val="ppt_w"/>
                                          </p:val>
                                        </p:tav>
                                        <p:tav tm="100000">
                                          <p:val>
                                            <p:fltVal val="0"/>
                                          </p:val>
                                        </p:tav>
                                      </p:tavLst>
                                    </p:anim>
                                    <p:set>
                                      <p:cBhvr>
                                        <p:cTn id="28" dur="1" fill="hold">
                                          <p:stCondLst>
                                            <p:cond delay="2999"/>
                                          </p:stCondLst>
                                        </p:cTn>
                                        <p:tgtEl>
                                          <p:spTgt spid="6"/>
                                        </p:tgtEl>
                                        <p:attrNameLst>
                                          <p:attrName>style.visibility</p:attrName>
                                        </p:attrNameLst>
                                      </p:cBhvr>
                                      <p:to>
                                        <p:strVal val="hidden"/>
                                      </p:to>
                                    </p:set>
                                  </p:childTnLst>
                                </p:cTn>
                              </p:par>
                              <p:par>
                                <p:cTn id="29" presetID="23" presetClass="entr" presetSubtype="272" repeatCount="indefinite"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8" presetClass="emph" presetSubtype="0" repeatCount="indefinite" fill="hold" nodeType="withEffect">
                                  <p:stCondLst>
                                    <p:cond delay="0"/>
                                  </p:stCondLst>
                                  <p:childTnLst>
                                    <p:animRot by="21600000">
                                      <p:cBhvr>
                                        <p:cTn id="34" dur="3000" fill="hold"/>
                                        <p:tgtEl>
                                          <p:spTgt spid="4"/>
                                        </p:tgtEl>
                                        <p:attrNameLst>
                                          <p:attrName>r</p:attrName>
                                        </p:attrNameLst>
                                      </p:cBhvr>
                                    </p:animRot>
                                  </p:childTnLst>
                                </p:cTn>
                              </p:par>
                              <p:par>
                                <p:cTn id="35" presetID="21" presetClass="entr" presetSubtype="8" repeatCount="indefinite"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heel(8)">
                                      <p:cBhvr>
                                        <p:cTn id="3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ndala-141.jpg"/>
          <p:cNvPicPr>
            <a:picLocks noChangeAspect="1"/>
          </p:cNvPicPr>
          <p:nvPr/>
        </p:nvPicPr>
        <p:blipFill>
          <a:blip r:embed="rId2"/>
          <a:stretch>
            <a:fillRect/>
          </a:stretch>
        </p:blipFill>
        <p:spPr>
          <a:xfrm>
            <a:off x="1428728" y="0"/>
            <a:ext cx="6927273" cy="6858000"/>
          </a:xfrm>
          <a:prstGeom prst="ellipse">
            <a:avLst/>
          </a:prstGeom>
        </p:spPr>
      </p:pic>
      <p:sp>
        <p:nvSpPr>
          <p:cNvPr id="6" name="5 Estrella de 32 puntas"/>
          <p:cNvSpPr/>
          <p:nvPr/>
        </p:nvSpPr>
        <p:spPr>
          <a:xfrm>
            <a:off x="3071802" y="1571612"/>
            <a:ext cx="3643338" cy="3857652"/>
          </a:xfrm>
          <a:prstGeom prst="star32">
            <a:avLst/>
          </a:prstGeom>
          <a:solidFill>
            <a:srgbClr val="990033"/>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mandala-141.jpg"/>
          <p:cNvPicPr>
            <a:picLocks noChangeAspect="1"/>
          </p:cNvPicPr>
          <p:nvPr/>
        </p:nvPicPr>
        <p:blipFill>
          <a:blip r:embed="rId2"/>
          <a:stretch>
            <a:fillRect/>
          </a:stretch>
        </p:blipFill>
        <p:spPr>
          <a:xfrm>
            <a:off x="1357290" y="0"/>
            <a:ext cx="7070149" cy="6858000"/>
          </a:xfrm>
          <a:prstGeom prst="ellipse">
            <a:avLst/>
          </a:prstGeom>
        </p:spPr>
      </p:pic>
      <p:sp>
        <p:nvSpPr>
          <p:cNvPr id="9" name="8 Anillo"/>
          <p:cNvSpPr/>
          <p:nvPr/>
        </p:nvSpPr>
        <p:spPr>
          <a:xfrm>
            <a:off x="1357290" y="0"/>
            <a:ext cx="7143800" cy="6858000"/>
          </a:xfrm>
          <a:prstGeom prst="donut">
            <a:avLst>
              <a:gd name="adj" fmla="val 3440"/>
            </a:avLst>
          </a:prstGeom>
          <a:blipFill dpi="0" rotWithShape="1">
            <a:blip r:embed="rId3">
              <a:duotone>
                <a:schemeClr val="accent6">
                  <a:shade val="45000"/>
                  <a:satMod val="135000"/>
                </a:schemeClr>
                <a:prstClr val="white"/>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 name="Picture 2" descr="Rendered Image"/>
          <p:cNvPicPr>
            <a:picLocks noChangeAspect="1" noChangeArrowheads="1"/>
          </p:cNvPicPr>
          <p:nvPr/>
        </p:nvPicPr>
        <p:blipFill>
          <a:blip r:embed="rId4"/>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3000" fill="hold"/>
                                        <p:tgtEl>
                                          <p:spTgt spid="7"/>
                                        </p:tgtEl>
                                        <p:attrNameLst>
                                          <p:attrName>r</p:attrName>
                                        </p:attrNameLst>
                                      </p:cBhvr>
                                    </p:animRot>
                                  </p:childTnLst>
                                </p:cTn>
                              </p:par>
                              <p:par>
                                <p:cTn id="7" presetID="21" presetClass="exit" presetSubtype="8" repeatCount="indefinite" fill="hold" nodeType="withEffect">
                                  <p:stCondLst>
                                    <p:cond delay="0"/>
                                  </p:stCondLst>
                                  <p:childTnLst>
                                    <p:animEffect transition="out" filter="wheel(8)">
                                      <p:cBhvr>
                                        <p:cTn id="8" dur="3000"/>
                                        <p:tgtEl>
                                          <p:spTgt spid="7"/>
                                        </p:tgtEl>
                                      </p:cBhvr>
                                    </p:animEffect>
                                    <p:set>
                                      <p:cBhvr>
                                        <p:cTn id="9" dur="1" fill="hold">
                                          <p:stCondLst>
                                            <p:cond delay="2999"/>
                                          </p:stCondLst>
                                        </p:cTn>
                                        <p:tgtEl>
                                          <p:spTgt spid="7"/>
                                        </p:tgtEl>
                                        <p:attrNameLst>
                                          <p:attrName>style.visibility</p:attrName>
                                        </p:attrNameLst>
                                      </p:cBhvr>
                                      <p:to>
                                        <p:strVal val="hidden"/>
                                      </p:to>
                                    </p:set>
                                  </p:childTnLst>
                                </p:cTn>
                              </p:par>
                              <p:par>
                                <p:cTn id="10" presetID="23" presetClass="exit" presetSubtype="288" repeatCount="indefinite" fill="hold" nodeType="withEffect">
                                  <p:stCondLst>
                                    <p:cond delay="0"/>
                                  </p:stCondLst>
                                  <p:childTnLst>
                                    <p:anim calcmode="lin" valueType="num">
                                      <p:cBhvr>
                                        <p:cTn id="11" dur="3000"/>
                                        <p:tgtEl>
                                          <p:spTgt spid="7"/>
                                        </p:tgtEl>
                                        <p:attrNameLst>
                                          <p:attrName>ppt_w</p:attrName>
                                        </p:attrNameLst>
                                      </p:cBhvr>
                                      <p:tavLst>
                                        <p:tav tm="0">
                                          <p:val>
                                            <p:strVal val="ppt_w"/>
                                          </p:val>
                                        </p:tav>
                                        <p:tav tm="100000">
                                          <p:val>
                                            <p:strVal val="2/3*ppt_w"/>
                                          </p:val>
                                        </p:tav>
                                      </p:tavLst>
                                    </p:anim>
                                    <p:anim calcmode="lin" valueType="num">
                                      <p:cBhvr>
                                        <p:cTn id="12" dur="3000"/>
                                        <p:tgtEl>
                                          <p:spTgt spid="7"/>
                                        </p:tgtEl>
                                        <p:attrNameLst>
                                          <p:attrName>ppt_h</p:attrName>
                                        </p:attrNameLst>
                                      </p:cBhvr>
                                      <p:tavLst>
                                        <p:tav tm="0">
                                          <p:val>
                                            <p:strVal val="ppt_h"/>
                                          </p:val>
                                        </p:tav>
                                        <p:tav tm="100000">
                                          <p:val>
                                            <p:strVal val="2/3*ppt_h"/>
                                          </p:val>
                                        </p:tav>
                                      </p:tavLst>
                                    </p:anim>
                                    <p:set>
                                      <p:cBhvr>
                                        <p:cTn id="13" dur="1" fill="hold">
                                          <p:stCondLst>
                                            <p:cond delay="2999"/>
                                          </p:stCondLst>
                                        </p:cTn>
                                        <p:tgtEl>
                                          <p:spTgt spid="7"/>
                                        </p:tgtEl>
                                        <p:attrNameLst>
                                          <p:attrName>style.visibility</p:attrName>
                                        </p:attrNameLst>
                                      </p:cBhvr>
                                      <p:to>
                                        <p:strVal val="hidden"/>
                                      </p:to>
                                    </p:set>
                                  </p:childTnLst>
                                </p:cTn>
                              </p:par>
                              <p:par>
                                <p:cTn id="14" presetID="35" presetClass="exit" presetSubtype="0" repeatCount="indefinite" fill="hold" grpId="0" nodeType="withEffect">
                                  <p:stCondLst>
                                    <p:cond delay="0"/>
                                  </p:stCondLst>
                                  <p:childTnLst>
                                    <p:animEffect transition="out" filter="fade">
                                      <p:cBhvr>
                                        <p:cTn id="15" dur="3000"/>
                                        <p:tgtEl>
                                          <p:spTgt spid="6"/>
                                        </p:tgtEl>
                                      </p:cBhvr>
                                    </p:animEffect>
                                    <p:anim calcmode="lin" valueType="num">
                                      <p:cBhvr>
                                        <p:cTn id="16" dur="3000"/>
                                        <p:tgtEl>
                                          <p:spTgt spid="6"/>
                                        </p:tgtEl>
                                        <p:attrNameLst>
                                          <p:attrName>style.rotation</p:attrName>
                                        </p:attrNameLst>
                                      </p:cBhvr>
                                      <p:tavLst>
                                        <p:tav tm="0">
                                          <p:val>
                                            <p:fltVal val="0"/>
                                          </p:val>
                                        </p:tav>
                                        <p:tav tm="100000">
                                          <p:val>
                                            <p:fltVal val="720"/>
                                          </p:val>
                                        </p:tav>
                                      </p:tavLst>
                                    </p:anim>
                                    <p:anim calcmode="lin" valueType="num">
                                      <p:cBhvr>
                                        <p:cTn id="17" dur="3000"/>
                                        <p:tgtEl>
                                          <p:spTgt spid="6"/>
                                        </p:tgtEl>
                                        <p:attrNameLst>
                                          <p:attrName>ppt_h</p:attrName>
                                        </p:attrNameLst>
                                      </p:cBhvr>
                                      <p:tavLst>
                                        <p:tav tm="0">
                                          <p:val>
                                            <p:strVal val="ppt_h"/>
                                          </p:val>
                                        </p:tav>
                                        <p:tav tm="100000">
                                          <p:val>
                                            <p:fltVal val="0"/>
                                          </p:val>
                                        </p:tav>
                                      </p:tavLst>
                                    </p:anim>
                                    <p:anim calcmode="lin" valueType="num">
                                      <p:cBhvr>
                                        <p:cTn id="18" dur="3000"/>
                                        <p:tgtEl>
                                          <p:spTgt spid="6"/>
                                        </p:tgtEl>
                                        <p:attrNameLst>
                                          <p:attrName>ppt_w</p:attrName>
                                        </p:attrNameLst>
                                      </p:cBhvr>
                                      <p:tavLst>
                                        <p:tav tm="0">
                                          <p:val>
                                            <p:strVal val="ppt_w"/>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21" presetClass="exit" presetSubtype="8" repeatCount="indefinite" fill="hold" grpId="1" nodeType="withEffect">
                                  <p:stCondLst>
                                    <p:cond delay="0"/>
                                  </p:stCondLst>
                                  <p:childTnLst>
                                    <p:animEffect transition="out" filter="wheel(8)">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16" repeatCount="indefinite"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par>
                                <p:cTn id="27" presetID="8" presetClass="emph" presetSubtype="0" repeatCount="indefinite" fill="hold" nodeType="withEffect">
                                  <p:stCondLst>
                                    <p:cond delay="0"/>
                                  </p:stCondLst>
                                  <p:childTnLst>
                                    <p:animRot by="-21600000">
                                      <p:cBhvr>
                                        <p:cTn id="28" dur="3000" fill="hold"/>
                                        <p:tgtEl>
                                          <p:spTgt spid="4"/>
                                        </p:tgtEl>
                                        <p:attrNameLst>
                                          <p:attrName>r</p:attrName>
                                        </p:attrNameLst>
                                      </p:cBhvr>
                                    </p:animRot>
                                  </p:childTnLst>
                                </p:cTn>
                              </p:par>
                              <p:par>
                                <p:cTn id="29" presetID="21" presetClass="entr" presetSubtype="8" repeatCount="indefinite"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ndalas015b.jpg"/>
          <p:cNvPicPr>
            <a:picLocks noChangeAspect="1"/>
          </p:cNvPicPr>
          <p:nvPr/>
        </p:nvPicPr>
        <p:blipFill>
          <a:blip r:embed="rId2">
            <a:lum contrast="40000"/>
          </a:blip>
          <a:stretch>
            <a:fillRect/>
          </a:stretch>
        </p:blipFill>
        <p:spPr>
          <a:xfrm>
            <a:off x="1214414" y="0"/>
            <a:ext cx="6858048" cy="6890830"/>
          </a:xfrm>
          <a:prstGeom prst="ellipse">
            <a:avLst/>
          </a:prstGeom>
        </p:spPr>
      </p:pic>
      <p:pic>
        <p:nvPicPr>
          <p:cNvPr id="5" name="4 Imagen" descr="mandalas015b.jpg"/>
          <p:cNvPicPr>
            <a:picLocks noChangeAspect="1"/>
          </p:cNvPicPr>
          <p:nvPr/>
        </p:nvPicPr>
        <p:blipFill>
          <a:blip r:embed="rId2">
            <a:duotone>
              <a:prstClr val="black"/>
              <a:srgbClr val="00B050">
                <a:tint val="45000"/>
                <a:satMod val="400000"/>
              </a:srgbClr>
            </a:duotone>
            <a:lum contrast="40000"/>
          </a:blip>
          <a:stretch>
            <a:fillRect/>
          </a:stretch>
        </p:blipFill>
        <p:spPr>
          <a:xfrm>
            <a:off x="2643174" y="1571612"/>
            <a:ext cx="3810331" cy="3828544"/>
          </a:xfrm>
          <a:prstGeom prst="ellipse">
            <a:avLst/>
          </a:prstGeom>
        </p:spPr>
      </p:pic>
      <p:pic>
        <p:nvPicPr>
          <p:cNvPr id="6" name="5 Imagen" descr="mandalas015b.jpg"/>
          <p:cNvPicPr>
            <a:picLocks noChangeAspect="1"/>
          </p:cNvPicPr>
          <p:nvPr/>
        </p:nvPicPr>
        <p:blipFill>
          <a:blip r:embed="rId2">
            <a:lum contrast="40000"/>
          </a:blip>
          <a:stretch>
            <a:fillRect/>
          </a:stretch>
        </p:blipFill>
        <p:spPr>
          <a:xfrm>
            <a:off x="1071538" y="0"/>
            <a:ext cx="6858048" cy="6890830"/>
          </a:xfrm>
          <a:prstGeom prst="ellipse">
            <a:avLst/>
          </a:prstGeom>
        </p:spPr>
      </p:pic>
      <p:sp>
        <p:nvSpPr>
          <p:cNvPr id="7" name="6 Anillo"/>
          <p:cNvSpPr/>
          <p:nvPr/>
        </p:nvSpPr>
        <p:spPr>
          <a:xfrm>
            <a:off x="1214414" y="0"/>
            <a:ext cx="6715172" cy="6858000"/>
          </a:xfrm>
          <a:prstGeom prst="donut">
            <a:avLst>
              <a:gd name="adj" fmla="val 3440"/>
            </a:avLst>
          </a:prstGeom>
          <a:blipFill dpi="0" rotWithShape="1">
            <a:blip r:embed="rId3">
              <a:duotone>
                <a:prstClr val="black"/>
                <a:srgbClr val="FF0000">
                  <a:tint val="45000"/>
                  <a:satMod val="400000"/>
                </a:srgbClr>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 name="Picture 2" descr="Rendered Image"/>
          <p:cNvPicPr>
            <a:picLocks noChangeAspect="1" noChangeArrowheads="1"/>
          </p:cNvPicPr>
          <p:nvPr/>
        </p:nvPicPr>
        <p:blipFill>
          <a:blip r:embed="rId4"/>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repeatCount="indefinite"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13" presetClass="exit" presetSubtype="32" repeatCount="indefinite" fill="hold" nodeType="withEffect">
                                  <p:stCondLst>
                                    <p:cond delay="0"/>
                                  </p:stCondLst>
                                  <p:childTnLst>
                                    <p:animEffect transition="out" filter="plus(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35" presetClass="exit" presetSubtype="0" repeatCount="indefinite" fill="hold" nodeType="withEffect">
                                  <p:stCondLst>
                                    <p:cond delay="0"/>
                                  </p:stCondLst>
                                  <p:childTnLst>
                                    <p:animEffect transition="out" filter="fade">
                                      <p:cBhvr>
                                        <p:cTn id="13" dur="3000"/>
                                        <p:tgtEl>
                                          <p:spTgt spid="6"/>
                                        </p:tgtEl>
                                      </p:cBhvr>
                                    </p:animEffect>
                                    <p:anim calcmode="lin" valueType="num">
                                      <p:cBhvr>
                                        <p:cTn id="14" dur="3000"/>
                                        <p:tgtEl>
                                          <p:spTgt spid="6"/>
                                        </p:tgtEl>
                                        <p:attrNameLst>
                                          <p:attrName>style.rotation</p:attrName>
                                        </p:attrNameLst>
                                      </p:cBhvr>
                                      <p:tavLst>
                                        <p:tav tm="0">
                                          <p:val>
                                            <p:fltVal val="0"/>
                                          </p:val>
                                        </p:tav>
                                        <p:tav tm="100000">
                                          <p:val>
                                            <p:fltVal val="720"/>
                                          </p:val>
                                        </p:tav>
                                      </p:tavLst>
                                    </p:anim>
                                    <p:anim calcmode="lin" valueType="num">
                                      <p:cBhvr>
                                        <p:cTn id="15" dur="3000"/>
                                        <p:tgtEl>
                                          <p:spTgt spid="6"/>
                                        </p:tgtEl>
                                        <p:attrNameLst>
                                          <p:attrName>ppt_h</p:attrName>
                                        </p:attrNameLst>
                                      </p:cBhvr>
                                      <p:tavLst>
                                        <p:tav tm="0">
                                          <p:val>
                                            <p:strVal val="ppt_h"/>
                                          </p:val>
                                        </p:tav>
                                        <p:tav tm="100000">
                                          <p:val>
                                            <p:fltVal val="0"/>
                                          </p:val>
                                        </p:tav>
                                      </p:tavLst>
                                    </p:anim>
                                    <p:anim calcmode="lin" valueType="num">
                                      <p:cBhvr>
                                        <p:cTn id="16" dur="3000"/>
                                        <p:tgtEl>
                                          <p:spTgt spid="6"/>
                                        </p:tgtEl>
                                        <p:attrNameLst>
                                          <p:attrName>ppt_w</p:attrName>
                                        </p:attrNameLst>
                                      </p:cBhvr>
                                      <p:tavLst>
                                        <p:tav tm="0">
                                          <p:val>
                                            <p:strVal val="ppt_w"/>
                                          </p:val>
                                        </p:tav>
                                        <p:tav tm="100000">
                                          <p:val>
                                            <p:fltVal val="0"/>
                                          </p:val>
                                        </p:tav>
                                      </p:tavLst>
                                    </p:anim>
                                    <p:set>
                                      <p:cBhvr>
                                        <p:cTn id="17" dur="1" fill="hold">
                                          <p:stCondLst>
                                            <p:cond delay="2999"/>
                                          </p:stCondLst>
                                        </p:cTn>
                                        <p:tgtEl>
                                          <p:spTgt spid="6"/>
                                        </p:tgtEl>
                                        <p:attrNameLst>
                                          <p:attrName>style.visibility</p:attrName>
                                        </p:attrNameLst>
                                      </p:cBhvr>
                                      <p:to>
                                        <p:strVal val="hidden"/>
                                      </p:to>
                                    </p:set>
                                  </p:childTnLst>
                                </p:cTn>
                              </p:par>
                              <p:par>
                                <p:cTn id="18" presetID="23" presetClass="exit" presetSubtype="288" repeatCount="indefinite" fill="hold" nodeType="withEffect">
                                  <p:stCondLst>
                                    <p:cond delay="0"/>
                                  </p:stCondLst>
                                  <p:childTnLst>
                                    <p:anim calcmode="lin" valueType="num">
                                      <p:cBhvr>
                                        <p:cTn id="19" dur="3000"/>
                                        <p:tgtEl>
                                          <p:spTgt spid="5"/>
                                        </p:tgtEl>
                                        <p:attrNameLst>
                                          <p:attrName>ppt_w</p:attrName>
                                        </p:attrNameLst>
                                      </p:cBhvr>
                                      <p:tavLst>
                                        <p:tav tm="0">
                                          <p:val>
                                            <p:strVal val="ppt_w"/>
                                          </p:val>
                                        </p:tav>
                                        <p:tav tm="100000">
                                          <p:val>
                                            <p:strVal val="2/3*ppt_w"/>
                                          </p:val>
                                        </p:tav>
                                      </p:tavLst>
                                    </p:anim>
                                    <p:anim calcmode="lin" valueType="num">
                                      <p:cBhvr>
                                        <p:cTn id="20" dur="3000"/>
                                        <p:tgtEl>
                                          <p:spTgt spid="5"/>
                                        </p:tgtEl>
                                        <p:attrNameLst>
                                          <p:attrName>ppt_h</p:attrName>
                                        </p:attrNameLst>
                                      </p:cBhvr>
                                      <p:tavLst>
                                        <p:tav tm="0">
                                          <p:val>
                                            <p:strVal val="ppt_h"/>
                                          </p:val>
                                        </p:tav>
                                        <p:tav tm="100000">
                                          <p:val>
                                            <p:strVal val="2/3*ppt_h"/>
                                          </p:val>
                                        </p:tav>
                                      </p:tavLst>
                                    </p:anim>
                                    <p:set>
                                      <p:cBhvr>
                                        <p:cTn id="21" dur="1" fill="hold">
                                          <p:stCondLst>
                                            <p:cond delay="2999"/>
                                          </p:stCondLst>
                                        </p:cTn>
                                        <p:tgtEl>
                                          <p:spTgt spid="5"/>
                                        </p:tgtEl>
                                        <p:attrNameLst>
                                          <p:attrName>style.visibility</p:attrName>
                                        </p:attrNameLst>
                                      </p:cBhvr>
                                      <p:to>
                                        <p:strVal val="hidden"/>
                                      </p:to>
                                    </p:set>
                                  </p:childTnLst>
                                </p:cTn>
                              </p:par>
                              <p:par>
                                <p:cTn id="22" presetID="21" presetClass="exit" presetSubtype="4" repeatCount="indefinite" fill="hold" nodeType="withEffect">
                                  <p:stCondLst>
                                    <p:cond delay="0"/>
                                  </p:stCondLst>
                                  <p:childTnLst>
                                    <p:animEffect transition="out" filter="wheel(4)">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par>
                                <p:cTn id="25" presetID="35" presetClass="exit" presetSubtype="0" repeatCount="indefinite" fill="hold" nodeType="withEffect">
                                  <p:stCondLst>
                                    <p:cond delay="0"/>
                                  </p:stCondLst>
                                  <p:childTnLst>
                                    <p:animEffect transition="out" filter="fade">
                                      <p:cBhvr>
                                        <p:cTn id="26" dur="3000"/>
                                        <p:tgtEl>
                                          <p:spTgt spid="5"/>
                                        </p:tgtEl>
                                      </p:cBhvr>
                                    </p:animEffect>
                                    <p:anim calcmode="lin" valueType="num">
                                      <p:cBhvr>
                                        <p:cTn id="27" dur="3000"/>
                                        <p:tgtEl>
                                          <p:spTgt spid="5"/>
                                        </p:tgtEl>
                                        <p:attrNameLst>
                                          <p:attrName>style.rotation</p:attrName>
                                        </p:attrNameLst>
                                      </p:cBhvr>
                                      <p:tavLst>
                                        <p:tav tm="0">
                                          <p:val>
                                            <p:fltVal val="0"/>
                                          </p:val>
                                        </p:tav>
                                        <p:tav tm="100000">
                                          <p:val>
                                            <p:fltVal val="720"/>
                                          </p:val>
                                        </p:tav>
                                      </p:tavLst>
                                    </p:anim>
                                    <p:anim calcmode="lin" valueType="num">
                                      <p:cBhvr>
                                        <p:cTn id="28" dur="3000"/>
                                        <p:tgtEl>
                                          <p:spTgt spid="5"/>
                                        </p:tgtEl>
                                        <p:attrNameLst>
                                          <p:attrName>ppt_h</p:attrName>
                                        </p:attrNameLst>
                                      </p:cBhvr>
                                      <p:tavLst>
                                        <p:tav tm="0">
                                          <p:val>
                                            <p:strVal val="ppt_h"/>
                                          </p:val>
                                        </p:tav>
                                        <p:tav tm="100000">
                                          <p:val>
                                            <p:fltVal val="0"/>
                                          </p:val>
                                        </p:tav>
                                      </p:tavLst>
                                    </p:anim>
                                    <p:anim calcmode="lin" valueType="num">
                                      <p:cBhvr>
                                        <p:cTn id="29" dur="3000"/>
                                        <p:tgtEl>
                                          <p:spTgt spid="5"/>
                                        </p:tgtEl>
                                        <p:attrNameLst>
                                          <p:attrName>ppt_w</p:attrName>
                                        </p:attrNameLst>
                                      </p:cBhvr>
                                      <p:tavLst>
                                        <p:tav tm="0">
                                          <p:val>
                                            <p:strVal val="ppt_w"/>
                                          </p:val>
                                        </p:tav>
                                        <p:tav tm="100000">
                                          <p:val>
                                            <p:fltVal val="0"/>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ntr" presetSubtype="272" repeatCount="indefinite"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3000" fill="hold"/>
                                        <p:tgtEl>
                                          <p:spTgt spid="4"/>
                                        </p:tgtEl>
                                        <p:attrNameLst>
                                          <p:attrName>ppt_w</p:attrName>
                                        </p:attrNameLst>
                                      </p:cBhvr>
                                      <p:tavLst>
                                        <p:tav tm="0">
                                          <p:val>
                                            <p:strVal val="2/3*#ppt_w"/>
                                          </p:val>
                                        </p:tav>
                                        <p:tav tm="100000">
                                          <p:val>
                                            <p:strVal val="#ppt_w"/>
                                          </p:val>
                                        </p:tav>
                                      </p:tavLst>
                                    </p:anim>
                                    <p:anim calcmode="lin" valueType="num">
                                      <p:cBhvr>
                                        <p:cTn id="34" dur="3000" fill="hold"/>
                                        <p:tgtEl>
                                          <p:spTgt spid="4"/>
                                        </p:tgtEl>
                                        <p:attrNameLst>
                                          <p:attrName>ppt_h</p:attrName>
                                        </p:attrNameLst>
                                      </p:cBhvr>
                                      <p:tavLst>
                                        <p:tav tm="0">
                                          <p:val>
                                            <p:strVal val="2/3*#ppt_h"/>
                                          </p:val>
                                        </p:tav>
                                        <p:tav tm="100000">
                                          <p:val>
                                            <p:strVal val="#ppt_h"/>
                                          </p:val>
                                        </p:tav>
                                      </p:tavLst>
                                    </p:anim>
                                  </p:childTnLst>
                                </p:cTn>
                              </p:par>
                              <p:par>
                                <p:cTn id="35" presetID="35" presetClass="entr" presetSubtype="0" repeatCount="indefinite"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3000"/>
                                        <p:tgtEl>
                                          <p:spTgt spid="4"/>
                                        </p:tgtEl>
                                      </p:cBhvr>
                                    </p:animEffect>
                                    <p:anim calcmode="lin" valueType="num">
                                      <p:cBhvr>
                                        <p:cTn id="38" dur="3000" fill="hold"/>
                                        <p:tgtEl>
                                          <p:spTgt spid="4"/>
                                        </p:tgtEl>
                                        <p:attrNameLst>
                                          <p:attrName>style.rotation</p:attrName>
                                        </p:attrNameLst>
                                      </p:cBhvr>
                                      <p:tavLst>
                                        <p:tav tm="0">
                                          <p:val>
                                            <p:fltVal val="720"/>
                                          </p:val>
                                        </p:tav>
                                        <p:tav tm="100000">
                                          <p:val>
                                            <p:fltVal val="0"/>
                                          </p:val>
                                        </p:tav>
                                      </p:tavLst>
                                    </p:anim>
                                    <p:anim calcmode="lin" valueType="num">
                                      <p:cBhvr>
                                        <p:cTn id="39" dur="3000" fill="hold"/>
                                        <p:tgtEl>
                                          <p:spTgt spid="4"/>
                                        </p:tgtEl>
                                        <p:attrNameLst>
                                          <p:attrName>ppt_h</p:attrName>
                                        </p:attrNameLst>
                                      </p:cBhvr>
                                      <p:tavLst>
                                        <p:tav tm="0">
                                          <p:val>
                                            <p:fltVal val="0"/>
                                          </p:val>
                                        </p:tav>
                                        <p:tav tm="100000">
                                          <p:val>
                                            <p:strVal val="#ppt_h"/>
                                          </p:val>
                                        </p:tav>
                                      </p:tavLst>
                                    </p:anim>
                                    <p:anim calcmode="lin" valueType="num">
                                      <p:cBhvr>
                                        <p:cTn id="40" dur="3000" fill="hold"/>
                                        <p:tgtEl>
                                          <p:spTgt spid="4"/>
                                        </p:tgtEl>
                                        <p:attrNameLst>
                                          <p:attrName>ppt_w</p:attrName>
                                        </p:attrNameLst>
                                      </p:cBhvr>
                                      <p:tavLst>
                                        <p:tav tm="0">
                                          <p:val>
                                            <p:fltVal val="0"/>
                                          </p:val>
                                        </p:tav>
                                        <p:tav tm="100000">
                                          <p:val>
                                            <p:strVal val="#ppt_w"/>
                                          </p:val>
                                        </p:tav>
                                      </p:tavLst>
                                    </p:anim>
                                  </p:childTnLst>
                                </p:cTn>
                              </p:par>
                              <p:par>
                                <p:cTn id="41" presetID="21" presetClass="entr" presetSubtype="8" repeatCount="indefinite"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441D61"/>
          </a:solidFill>
        </p:spPr>
        <p:txBody>
          <a:bodyPr/>
          <a:lstStyle/>
          <a:p>
            <a:endParaRPr lang="es-ES" dirty="0"/>
          </a:p>
        </p:txBody>
      </p:sp>
      <p:pic>
        <p:nvPicPr>
          <p:cNvPr id="4" name="3 Imagen" descr="mandalas-964x1024.jpg"/>
          <p:cNvPicPr>
            <a:picLocks noChangeAspect="1"/>
          </p:cNvPicPr>
          <p:nvPr/>
        </p:nvPicPr>
        <p:blipFill>
          <a:blip r:embed="rId2"/>
          <a:stretch>
            <a:fillRect/>
          </a:stretch>
        </p:blipFill>
        <p:spPr>
          <a:xfrm>
            <a:off x="1335380" y="0"/>
            <a:ext cx="6901868" cy="6858000"/>
          </a:xfrm>
          <a:prstGeom prst="ellipse">
            <a:avLst/>
          </a:prstGeom>
        </p:spPr>
      </p:pic>
      <p:pic>
        <p:nvPicPr>
          <p:cNvPr id="5" name="4 Imagen" descr="mandalas-964x1024.jpg"/>
          <p:cNvPicPr>
            <a:picLocks noChangeAspect="1"/>
          </p:cNvPicPr>
          <p:nvPr/>
        </p:nvPicPr>
        <p:blipFill>
          <a:blip r:embed="rId2"/>
          <a:stretch>
            <a:fillRect/>
          </a:stretch>
        </p:blipFill>
        <p:spPr>
          <a:xfrm>
            <a:off x="2928926" y="1571612"/>
            <a:ext cx="3786214" cy="3762148"/>
          </a:xfrm>
          <a:prstGeom prst="ellipse">
            <a:avLst/>
          </a:prstGeom>
        </p:spPr>
      </p:pic>
      <p:pic>
        <p:nvPicPr>
          <p:cNvPr id="6" name="5 Imagen" descr="mandalas-964x1024.jpg"/>
          <p:cNvPicPr>
            <a:picLocks noChangeAspect="1"/>
          </p:cNvPicPr>
          <p:nvPr/>
        </p:nvPicPr>
        <p:blipFill>
          <a:blip r:embed="rId2"/>
          <a:stretch>
            <a:fillRect/>
          </a:stretch>
        </p:blipFill>
        <p:spPr>
          <a:xfrm>
            <a:off x="1357290" y="0"/>
            <a:ext cx="6901868" cy="6858000"/>
          </a:xfrm>
          <a:prstGeom prst="ellipse">
            <a:avLst/>
          </a:prstGeom>
        </p:spPr>
      </p:pic>
      <p:sp>
        <p:nvSpPr>
          <p:cNvPr id="7" name="6 Anillo"/>
          <p:cNvSpPr/>
          <p:nvPr/>
        </p:nvSpPr>
        <p:spPr>
          <a:xfrm>
            <a:off x="1428728" y="0"/>
            <a:ext cx="6715172" cy="6858000"/>
          </a:xfrm>
          <a:prstGeom prst="donut">
            <a:avLst>
              <a:gd name="adj" fmla="val 3440"/>
            </a:avLst>
          </a:prstGeom>
          <a:blipFill dpi="0" rotWithShape="1">
            <a:blip r:embed="rId3">
              <a:duotone>
                <a:schemeClr val="accent4">
                  <a:shade val="45000"/>
                  <a:satMod val="135000"/>
                </a:schemeClr>
                <a:prstClr val="white"/>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 name="Picture 2" descr="Rendered Image"/>
          <p:cNvPicPr>
            <a:picLocks noChangeAspect="1" noChangeArrowheads="1"/>
          </p:cNvPicPr>
          <p:nvPr/>
        </p:nvPicPr>
        <p:blipFill>
          <a:blip r:embed="rId4"/>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repeatCount="indefinite"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21" presetClass="exit" presetSubtype="8" repeatCount="indefinite" fill="hold" nodeType="withEffect">
                                  <p:stCondLst>
                                    <p:cond delay="0"/>
                                  </p:stCondLst>
                                  <p:childTnLst>
                                    <p:animEffect transition="out" filter="wheel(8)">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35" presetClass="exit" presetSubtype="0" repeatCount="indefinite" fill="hold" nodeType="withEffect">
                                  <p:stCondLst>
                                    <p:cond delay="0"/>
                                  </p:stCondLst>
                                  <p:childTnLst>
                                    <p:animEffect transition="out" filter="fade">
                                      <p:cBhvr>
                                        <p:cTn id="13" dur="3000"/>
                                        <p:tgtEl>
                                          <p:spTgt spid="6"/>
                                        </p:tgtEl>
                                      </p:cBhvr>
                                    </p:animEffect>
                                    <p:anim calcmode="lin" valueType="num">
                                      <p:cBhvr>
                                        <p:cTn id="14" dur="3000"/>
                                        <p:tgtEl>
                                          <p:spTgt spid="6"/>
                                        </p:tgtEl>
                                        <p:attrNameLst>
                                          <p:attrName>style.rotation</p:attrName>
                                        </p:attrNameLst>
                                      </p:cBhvr>
                                      <p:tavLst>
                                        <p:tav tm="0">
                                          <p:val>
                                            <p:fltVal val="0"/>
                                          </p:val>
                                        </p:tav>
                                        <p:tav tm="100000">
                                          <p:val>
                                            <p:fltVal val="720"/>
                                          </p:val>
                                        </p:tav>
                                      </p:tavLst>
                                    </p:anim>
                                    <p:anim calcmode="lin" valueType="num">
                                      <p:cBhvr>
                                        <p:cTn id="15" dur="3000"/>
                                        <p:tgtEl>
                                          <p:spTgt spid="6"/>
                                        </p:tgtEl>
                                        <p:attrNameLst>
                                          <p:attrName>ppt_h</p:attrName>
                                        </p:attrNameLst>
                                      </p:cBhvr>
                                      <p:tavLst>
                                        <p:tav tm="0">
                                          <p:val>
                                            <p:strVal val="ppt_h"/>
                                          </p:val>
                                        </p:tav>
                                        <p:tav tm="100000">
                                          <p:val>
                                            <p:fltVal val="0"/>
                                          </p:val>
                                        </p:tav>
                                      </p:tavLst>
                                    </p:anim>
                                    <p:anim calcmode="lin" valueType="num">
                                      <p:cBhvr>
                                        <p:cTn id="16" dur="3000"/>
                                        <p:tgtEl>
                                          <p:spTgt spid="6"/>
                                        </p:tgtEl>
                                        <p:attrNameLst>
                                          <p:attrName>ppt_w</p:attrName>
                                        </p:attrNameLst>
                                      </p:cBhvr>
                                      <p:tavLst>
                                        <p:tav tm="0">
                                          <p:val>
                                            <p:strVal val="ppt_w"/>
                                          </p:val>
                                        </p:tav>
                                        <p:tav tm="100000">
                                          <p:val>
                                            <p:fltVal val="0"/>
                                          </p:val>
                                        </p:tav>
                                      </p:tavLst>
                                    </p:anim>
                                    <p:set>
                                      <p:cBhvr>
                                        <p:cTn id="17" dur="1" fill="hold">
                                          <p:stCondLst>
                                            <p:cond delay="2999"/>
                                          </p:stCondLst>
                                        </p:cTn>
                                        <p:tgtEl>
                                          <p:spTgt spid="6"/>
                                        </p:tgtEl>
                                        <p:attrNameLst>
                                          <p:attrName>style.visibility</p:attrName>
                                        </p:attrNameLst>
                                      </p:cBhvr>
                                      <p:to>
                                        <p:strVal val="hidden"/>
                                      </p:to>
                                    </p:set>
                                  </p:childTnLst>
                                </p:cTn>
                              </p:par>
                              <p:par>
                                <p:cTn id="18" presetID="23" presetClass="exit" presetSubtype="288" repeatCount="indefinite" fill="hold" nodeType="withEffect">
                                  <p:stCondLst>
                                    <p:cond delay="0"/>
                                  </p:stCondLst>
                                  <p:childTnLst>
                                    <p:anim calcmode="lin" valueType="num">
                                      <p:cBhvr>
                                        <p:cTn id="19" dur="3000"/>
                                        <p:tgtEl>
                                          <p:spTgt spid="5"/>
                                        </p:tgtEl>
                                        <p:attrNameLst>
                                          <p:attrName>ppt_w</p:attrName>
                                        </p:attrNameLst>
                                      </p:cBhvr>
                                      <p:tavLst>
                                        <p:tav tm="0">
                                          <p:val>
                                            <p:strVal val="ppt_w"/>
                                          </p:val>
                                        </p:tav>
                                        <p:tav tm="100000">
                                          <p:val>
                                            <p:strVal val="2/3*ppt_w"/>
                                          </p:val>
                                        </p:tav>
                                      </p:tavLst>
                                    </p:anim>
                                    <p:anim calcmode="lin" valueType="num">
                                      <p:cBhvr>
                                        <p:cTn id="20" dur="3000"/>
                                        <p:tgtEl>
                                          <p:spTgt spid="5"/>
                                        </p:tgtEl>
                                        <p:attrNameLst>
                                          <p:attrName>ppt_h</p:attrName>
                                        </p:attrNameLst>
                                      </p:cBhvr>
                                      <p:tavLst>
                                        <p:tav tm="0">
                                          <p:val>
                                            <p:strVal val="ppt_h"/>
                                          </p:val>
                                        </p:tav>
                                        <p:tav tm="100000">
                                          <p:val>
                                            <p:strVal val="2/3*ppt_h"/>
                                          </p:val>
                                        </p:tav>
                                      </p:tavLst>
                                    </p:anim>
                                    <p:set>
                                      <p:cBhvr>
                                        <p:cTn id="21" dur="1" fill="hold">
                                          <p:stCondLst>
                                            <p:cond delay="2999"/>
                                          </p:stCondLst>
                                        </p:cTn>
                                        <p:tgtEl>
                                          <p:spTgt spid="5"/>
                                        </p:tgtEl>
                                        <p:attrNameLst>
                                          <p:attrName>style.visibility</p:attrName>
                                        </p:attrNameLst>
                                      </p:cBhvr>
                                      <p:to>
                                        <p:strVal val="hidden"/>
                                      </p:to>
                                    </p:set>
                                  </p:childTnLst>
                                </p:cTn>
                              </p:par>
                              <p:par>
                                <p:cTn id="22" presetID="21" presetClass="exit" presetSubtype="8" repeatCount="indefinite" fill="hold" nodeType="withEffect">
                                  <p:stCondLst>
                                    <p:cond delay="0"/>
                                  </p:stCondLst>
                                  <p:childTnLst>
                                    <p:animEffect transition="out" filter="wheel(8)">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par>
                                <p:cTn id="25" presetID="35" presetClass="exit" presetSubtype="0" repeatCount="indefinite" fill="hold" nodeType="withEffect">
                                  <p:stCondLst>
                                    <p:cond delay="0"/>
                                  </p:stCondLst>
                                  <p:childTnLst>
                                    <p:animEffect transition="out" filter="fade">
                                      <p:cBhvr>
                                        <p:cTn id="26" dur="3000"/>
                                        <p:tgtEl>
                                          <p:spTgt spid="5"/>
                                        </p:tgtEl>
                                      </p:cBhvr>
                                    </p:animEffect>
                                    <p:anim calcmode="lin" valueType="num">
                                      <p:cBhvr>
                                        <p:cTn id="27" dur="3000"/>
                                        <p:tgtEl>
                                          <p:spTgt spid="5"/>
                                        </p:tgtEl>
                                        <p:attrNameLst>
                                          <p:attrName>style.rotation</p:attrName>
                                        </p:attrNameLst>
                                      </p:cBhvr>
                                      <p:tavLst>
                                        <p:tav tm="0">
                                          <p:val>
                                            <p:fltVal val="0"/>
                                          </p:val>
                                        </p:tav>
                                        <p:tav tm="100000">
                                          <p:val>
                                            <p:fltVal val="720"/>
                                          </p:val>
                                        </p:tav>
                                      </p:tavLst>
                                    </p:anim>
                                    <p:anim calcmode="lin" valueType="num">
                                      <p:cBhvr>
                                        <p:cTn id="28" dur="3000"/>
                                        <p:tgtEl>
                                          <p:spTgt spid="5"/>
                                        </p:tgtEl>
                                        <p:attrNameLst>
                                          <p:attrName>ppt_h</p:attrName>
                                        </p:attrNameLst>
                                      </p:cBhvr>
                                      <p:tavLst>
                                        <p:tav tm="0">
                                          <p:val>
                                            <p:strVal val="ppt_h"/>
                                          </p:val>
                                        </p:tav>
                                        <p:tav tm="100000">
                                          <p:val>
                                            <p:fltVal val="0"/>
                                          </p:val>
                                        </p:tav>
                                      </p:tavLst>
                                    </p:anim>
                                    <p:anim calcmode="lin" valueType="num">
                                      <p:cBhvr>
                                        <p:cTn id="29" dur="3000"/>
                                        <p:tgtEl>
                                          <p:spTgt spid="5"/>
                                        </p:tgtEl>
                                        <p:attrNameLst>
                                          <p:attrName>ppt_w</p:attrName>
                                        </p:attrNameLst>
                                      </p:cBhvr>
                                      <p:tavLst>
                                        <p:tav tm="0">
                                          <p:val>
                                            <p:strVal val="ppt_w"/>
                                          </p:val>
                                        </p:tav>
                                        <p:tav tm="100000">
                                          <p:val>
                                            <p:fltVal val="0"/>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ntr" presetSubtype="272" repeatCount="indefinite"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3000" fill="hold"/>
                                        <p:tgtEl>
                                          <p:spTgt spid="4"/>
                                        </p:tgtEl>
                                        <p:attrNameLst>
                                          <p:attrName>ppt_w</p:attrName>
                                        </p:attrNameLst>
                                      </p:cBhvr>
                                      <p:tavLst>
                                        <p:tav tm="0">
                                          <p:val>
                                            <p:strVal val="2/3*#ppt_w"/>
                                          </p:val>
                                        </p:tav>
                                        <p:tav tm="100000">
                                          <p:val>
                                            <p:strVal val="#ppt_w"/>
                                          </p:val>
                                        </p:tav>
                                      </p:tavLst>
                                    </p:anim>
                                    <p:anim calcmode="lin" valueType="num">
                                      <p:cBhvr>
                                        <p:cTn id="34" dur="3000" fill="hold"/>
                                        <p:tgtEl>
                                          <p:spTgt spid="4"/>
                                        </p:tgtEl>
                                        <p:attrNameLst>
                                          <p:attrName>ppt_h</p:attrName>
                                        </p:attrNameLst>
                                      </p:cBhvr>
                                      <p:tavLst>
                                        <p:tav tm="0">
                                          <p:val>
                                            <p:strVal val="2/3*#ppt_h"/>
                                          </p:val>
                                        </p:tav>
                                        <p:tav tm="100000">
                                          <p:val>
                                            <p:strVal val="#ppt_h"/>
                                          </p:val>
                                        </p:tav>
                                      </p:tavLst>
                                    </p:anim>
                                  </p:childTnLst>
                                </p:cTn>
                              </p:par>
                              <p:par>
                                <p:cTn id="35" presetID="8" presetClass="emph" presetSubtype="0" repeatCount="indefinite" fill="hold" nodeType="withEffect">
                                  <p:stCondLst>
                                    <p:cond delay="0"/>
                                  </p:stCondLst>
                                  <p:childTnLst>
                                    <p:animRot by="-21600000">
                                      <p:cBhvr>
                                        <p:cTn id="36" dur="3000" fill="hold"/>
                                        <p:tgtEl>
                                          <p:spTgt spid="4"/>
                                        </p:tgtEl>
                                        <p:attrNameLst>
                                          <p:attrName>r</p:attrName>
                                        </p:attrNameLst>
                                      </p:cBhvr>
                                    </p:animRot>
                                  </p:childTnLst>
                                </p:cTn>
                              </p:par>
                              <p:par>
                                <p:cTn id="37" presetID="21" presetClass="entr" presetSubtype="8" repeatCount="indefinite"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heel(8)">
                                      <p:cBhvr>
                                        <p:cTn id="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1"/>
            <a:ext cx="9144000" cy="6858001"/>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a:p>
        </p:txBody>
      </p:sp>
      <p:sp>
        <p:nvSpPr>
          <p:cNvPr id="4" name="3 Marco"/>
          <p:cNvSpPr/>
          <p:nvPr/>
        </p:nvSpPr>
        <p:spPr>
          <a:xfrm>
            <a:off x="0" y="0"/>
            <a:ext cx="9144000" cy="6858000"/>
          </a:xfrm>
          <a:prstGeom prst="frame">
            <a:avLst>
              <a:gd name="adj1" fmla="val 3728"/>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357158" y="357166"/>
            <a:ext cx="8429684" cy="6143668"/>
          </a:xfrm>
          <a:prstGeom prst="rect">
            <a:avLst/>
          </a:prstGeom>
          <a:solidFill>
            <a:srgbClr val="FFFF00"/>
          </a:solidFill>
          <a:ln>
            <a:noFill/>
          </a:ln>
          <a:scene3d>
            <a:camera prst="orthographicFront"/>
            <a:lightRig rig="threePt" dir="t"/>
          </a:scene3d>
          <a:sp3d>
            <a:bevelT w="139700" h="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71472" y="642918"/>
            <a:ext cx="8143932" cy="5755422"/>
          </a:xfrm>
          <a:prstGeom prst="rect">
            <a:avLst/>
          </a:prstGeom>
          <a:noFill/>
        </p:spPr>
        <p:txBody>
          <a:bodyPr wrap="square" rtlCol="0">
            <a:spAutoFit/>
          </a:bodyPr>
          <a:lstStyle/>
          <a:p>
            <a:pPr algn="ctr"/>
            <a:r>
              <a:rPr lang="es-ES" sz="3200" b="1" dirty="0" smtClean="0">
                <a:solidFill>
                  <a:schemeClr val="bg1"/>
                </a:solidFill>
                <a:latin typeface="Agency FB" pitchFamily="34" charset="0"/>
              </a:rPr>
              <a:t>¿Cómo liberar el poder sanador del </a:t>
            </a:r>
            <a:r>
              <a:rPr lang="es-ES" sz="3200" b="1" dirty="0" err="1" smtClean="0">
                <a:solidFill>
                  <a:schemeClr val="bg1"/>
                </a:solidFill>
                <a:latin typeface="Agency FB" pitchFamily="34" charset="0"/>
              </a:rPr>
              <a:t>Mandala</a:t>
            </a:r>
            <a:r>
              <a:rPr lang="es-ES" sz="3200" b="1" dirty="0" smtClean="0">
                <a:solidFill>
                  <a:schemeClr val="bg1"/>
                </a:solidFill>
                <a:latin typeface="Agency FB" pitchFamily="34" charset="0"/>
              </a:rPr>
              <a:t>?</a:t>
            </a:r>
          </a:p>
          <a:p>
            <a:r>
              <a:rPr lang="es-ES" sz="1400" dirty="0" smtClean="0">
                <a:solidFill>
                  <a:schemeClr val="bg1"/>
                </a:solidFill>
                <a:latin typeface="Comic Sans MS" pitchFamily="66" charset="0"/>
              </a:rPr>
              <a:t> ¿Por qué el </a:t>
            </a:r>
            <a:r>
              <a:rPr lang="es-ES" sz="1400" dirty="0" err="1" smtClean="0">
                <a:solidFill>
                  <a:schemeClr val="bg1"/>
                </a:solidFill>
                <a:latin typeface="Comic Sans MS" pitchFamily="66" charset="0"/>
              </a:rPr>
              <a:t>mandala</a:t>
            </a:r>
            <a:r>
              <a:rPr lang="es-ES" sz="1400" dirty="0" smtClean="0">
                <a:solidFill>
                  <a:schemeClr val="bg1"/>
                </a:solidFill>
                <a:latin typeface="Comic Sans MS" pitchFamily="66" charset="0"/>
              </a:rPr>
              <a:t> para colorear es una herramienta muy eficaz para la curación? En primer lugar, la coloración es divertida y relajante. Es una manera divertida de expresar tu creatividad. Y, es una actividad en la que puedes participar plenamente independientemente si tienes 4 ó 94 años de edad. </a:t>
            </a:r>
          </a:p>
          <a:p>
            <a:r>
              <a:rPr lang="es-ES" sz="1400" dirty="0" smtClean="0">
                <a:solidFill>
                  <a:schemeClr val="bg1"/>
                </a:solidFill>
                <a:latin typeface="Comic Sans MS" pitchFamily="66" charset="0"/>
              </a:rPr>
              <a:t>¿Quieres más pruebas acerca de por qué tú también puedes descubrir los poderes curativos coloreando </a:t>
            </a:r>
            <a:r>
              <a:rPr lang="es-ES" sz="1400" dirty="0" err="1" smtClean="0">
                <a:solidFill>
                  <a:schemeClr val="bg1"/>
                </a:solidFill>
                <a:latin typeface="Comic Sans MS" pitchFamily="66" charset="0"/>
              </a:rPr>
              <a:t>mandalas</a:t>
            </a:r>
            <a:r>
              <a:rPr lang="es-ES" sz="1400" dirty="0" smtClean="0">
                <a:solidFill>
                  <a:schemeClr val="bg1"/>
                </a:solidFill>
                <a:latin typeface="Comic Sans MS" pitchFamily="66" charset="0"/>
              </a:rPr>
              <a:t>?</a:t>
            </a:r>
          </a:p>
          <a:p>
            <a:r>
              <a:rPr lang="es-ES" sz="1400" dirty="0" smtClean="0">
                <a:solidFill>
                  <a:schemeClr val="bg1"/>
                </a:solidFill>
                <a:latin typeface="Comic Sans MS" pitchFamily="66" charset="0"/>
              </a:rPr>
              <a:t> • No hay una forma correcta o incorrecta de colorear un </a:t>
            </a:r>
            <a:r>
              <a:rPr lang="es-ES" sz="1400" dirty="0" err="1" smtClean="0">
                <a:solidFill>
                  <a:schemeClr val="bg1"/>
                </a:solidFill>
                <a:latin typeface="Comic Sans MS" pitchFamily="66" charset="0"/>
              </a:rPr>
              <a:t>mandala</a:t>
            </a:r>
            <a:r>
              <a:rPr lang="es-ES" sz="1400" dirty="0" smtClean="0">
                <a:solidFill>
                  <a:schemeClr val="bg1"/>
                </a:solidFill>
                <a:latin typeface="Comic Sans MS" pitchFamily="66" charset="0"/>
              </a:rPr>
              <a:t>. </a:t>
            </a:r>
          </a:p>
          <a:p>
            <a:r>
              <a:rPr lang="es-ES" sz="1400" dirty="0" smtClean="0">
                <a:solidFill>
                  <a:schemeClr val="bg1"/>
                </a:solidFill>
                <a:latin typeface="Comic Sans MS" pitchFamily="66" charset="0"/>
              </a:rPr>
              <a:t>• Puedes colorear en cualquier lugar. </a:t>
            </a:r>
          </a:p>
          <a:p>
            <a:r>
              <a:rPr lang="es-ES" sz="1400" dirty="0" smtClean="0">
                <a:solidFill>
                  <a:schemeClr val="bg1"/>
                </a:solidFill>
                <a:latin typeface="Comic Sans MS" pitchFamily="66" charset="0"/>
              </a:rPr>
              <a:t>• Colorear levanta el ánimo y saca al niño en ti. </a:t>
            </a:r>
          </a:p>
          <a:p>
            <a:r>
              <a:rPr lang="es-ES" sz="1400" dirty="0" smtClean="0">
                <a:solidFill>
                  <a:schemeClr val="bg1"/>
                </a:solidFill>
                <a:latin typeface="Comic Sans MS" pitchFamily="66" charset="0"/>
              </a:rPr>
              <a:t>• Puedes colorear a tu propio ritmo. </a:t>
            </a:r>
          </a:p>
          <a:p>
            <a:r>
              <a:rPr lang="es-ES" sz="1400" dirty="0" smtClean="0">
                <a:solidFill>
                  <a:schemeClr val="bg1"/>
                </a:solidFill>
                <a:latin typeface="Comic Sans MS" pitchFamily="66" charset="0"/>
              </a:rPr>
              <a:t>• No tienes que seguir reglas de colores. </a:t>
            </a:r>
          </a:p>
          <a:p>
            <a:r>
              <a:rPr lang="es-ES" sz="1400" dirty="0" smtClean="0">
                <a:solidFill>
                  <a:schemeClr val="bg1"/>
                </a:solidFill>
                <a:latin typeface="Comic Sans MS" pitchFamily="66" charset="0"/>
              </a:rPr>
              <a:t>• A niños y adultos por igual les gusta colorear. </a:t>
            </a:r>
          </a:p>
          <a:p>
            <a:r>
              <a:rPr lang="es-ES" sz="1400" dirty="0" smtClean="0">
                <a:solidFill>
                  <a:schemeClr val="bg1"/>
                </a:solidFill>
                <a:latin typeface="Comic Sans MS" pitchFamily="66" charset="0"/>
              </a:rPr>
              <a:t>• Sabes que estás creando una obra de arte única. </a:t>
            </a:r>
          </a:p>
          <a:p>
            <a:r>
              <a:rPr lang="es-ES" sz="1400" dirty="0" smtClean="0">
                <a:solidFill>
                  <a:schemeClr val="bg1"/>
                </a:solidFill>
                <a:latin typeface="Comic Sans MS" pitchFamily="66" charset="0"/>
              </a:rPr>
              <a:t>• Puedes compartir la experiencia coloreando en grupos. </a:t>
            </a:r>
          </a:p>
          <a:p>
            <a:r>
              <a:rPr lang="es-ES" sz="1400" dirty="0" smtClean="0">
                <a:solidFill>
                  <a:schemeClr val="bg1"/>
                </a:solidFill>
                <a:latin typeface="Comic Sans MS" pitchFamily="66" charset="0"/>
              </a:rPr>
              <a:t>• Es accesible. </a:t>
            </a:r>
          </a:p>
          <a:p>
            <a:r>
              <a:rPr lang="es-ES" sz="1400" dirty="0" smtClean="0">
                <a:solidFill>
                  <a:schemeClr val="bg1"/>
                </a:solidFill>
                <a:latin typeface="Comic Sans MS" pitchFamily="66" charset="0"/>
              </a:rPr>
              <a:t>• Se activa el genio intuitivo dentro de ti.</a:t>
            </a:r>
          </a:p>
          <a:p>
            <a:r>
              <a:rPr lang="es-ES" sz="1400" dirty="0" smtClean="0">
                <a:solidFill>
                  <a:schemeClr val="bg1"/>
                </a:solidFill>
                <a:latin typeface="Comic Sans MS" pitchFamily="66" charset="0"/>
              </a:rPr>
              <a:t> ¿Estás listo para aprovechar las vías de curación a través de colorear </a:t>
            </a:r>
            <a:r>
              <a:rPr lang="es-ES" sz="1400" dirty="0" err="1" smtClean="0">
                <a:solidFill>
                  <a:schemeClr val="bg1"/>
                </a:solidFill>
                <a:latin typeface="Comic Sans MS" pitchFamily="66" charset="0"/>
              </a:rPr>
              <a:t>mandalas</a:t>
            </a:r>
            <a:r>
              <a:rPr lang="es-ES" sz="1400" dirty="0" smtClean="0">
                <a:solidFill>
                  <a:schemeClr val="bg1"/>
                </a:solidFill>
                <a:latin typeface="Comic Sans MS" pitchFamily="66" charset="0"/>
              </a:rPr>
              <a:t>?</a:t>
            </a:r>
          </a:p>
          <a:p>
            <a:r>
              <a:rPr lang="es-ES" sz="1400" dirty="0" smtClean="0">
                <a:solidFill>
                  <a:schemeClr val="bg1"/>
                </a:solidFill>
                <a:latin typeface="Comic Sans MS" pitchFamily="66" charset="0"/>
              </a:rPr>
              <a:t> Cuando coloreas tus </a:t>
            </a:r>
            <a:r>
              <a:rPr lang="es-ES" sz="1400" dirty="0" err="1" smtClean="0">
                <a:solidFill>
                  <a:schemeClr val="bg1"/>
                </a:solidFill>
                <a:latin typeface="Comic Sans MS" pitchFamily="66" charset="0"/>
              </a:rPr>
              <a:t>mandalas</a:t>
            </a:r>
            <a:r>
              <a:rPr lang="es-ES" sz="1400" dirty="0" smtClean="0">
                <a:solidFill>
                  <a:schemeClr val="bg1"/>
                </a:solidFill>
                <a:latin typeface="Comic Sans MS" pitchFamily="66" charset="0"/>
              </a:rPr>
              <a:t>, estás expresando quién eres y dónde estás en el camino de la vida. Le estás dando a tus pensamientos y sentimientos intangibles una forma y sustancia. Lo mejor de todo, estás activando los poderes curativos del círculo sagrado. Comienza ya a experimentar los poderes curativos mágicos con la coloración de </a:t>
            </a:r>
            <a:r>
              <a:rPr lang="es-ES" sz="1400" dirty="0" err="1" smtClean="0">
                <a:solidFill>
                  <a:schemeClr val="bg1"/>
                </a:solidFill>
                <a:latin typeface="Comic Sans MS" pitchFamily="66" charset="0"/>
              </a:rPr>
              <a:t>mandalas</a:t>
            </a:r>
            <a:r>
              <a:rPr lang="es-ES" sz="1400" dirty="0" smtClean="0">
                <a:solidFill>
                  <a:schemeClr val="bg1"/>
                </a:solidFill>
                <a:latin typeface="Comic Sans MS" pitchFamily="66" charset="0"/>
              </a:rPr>
              <a:t> ahora.</a:t>
            </a:r>
          </a:p>
          <a:p>
            <a:r>
              <a:rPr lang="es-ES" sz="1400" dirty="0" smtClean="0">
                <a:solidFill>
                  <a:schemeClr val="bg1"/>
                </a:solidFill>
                <a:latin typeface="Comic Sans MS" pitchFamily="66" charset="0"/>
              </a:rPr>
              <a:t> ¡Sólo recuerda que colorear </a:t>
            </a:r>
            <a:r>
              <a:rPr lang="es-ES" sz="1400" dirty="0" err="1" smtClean="0">
                <a:solidFill>
                  <a:schemeClr val="bg1"/>
                </a:solidFill>
                <a:latin typeface="Comic Sans MS" pitchFamily="66" charset="0"/>
              </a:rPr>
              <a:t>mandalas</a:t>
            </a:r>
            <a:r>
              <a:rPr lang="es-ES" sz="1400" dirty="0" smtClean="0">
                <a:solidFill>
                  <a:schemeClr val="bg1"/>
                </a:solidFill>
                <a:latin typeface="Comic Sans MS" pitchFamily="66" charset="0"/>
              </a:rPr>
              <a:t> es una forma fácil y eficaz para llevar a cabo transformaciones en tu vida!</a:t>
            </a:r>
          </a:p>
          <a:p>
            <a:endParaRPr lang="es-ES" sz="1400" dirty="0">
              <a:solidFill>
                <a:schemeClr val="bg1"/>
              </a:solidFill>
              <a:latin typeface="Comic Sans MS" pitchFamily="66" charset="0"/>
            </a:endParaRPr>
          </a:p>
        </p:txBody>
      </p:sp>
    </p:spTree>
  </p:cSld>
  <p:clrMapOvr>
    <a:masterClrMapping/>
  </p:clrMapOvr>
  <p:transition spd="slow" advTm="60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yo091121-64.jpg"/>
          <p:cNvPicPr>
            <a:picLocks noChangeAspect="1"/>
          </p:cNvPicPr>
          <p:nvPr/>
        </p:nvPicPr>
        <p:blipFill>
          <a:blip r:embed="rId2"/>
          <a:stretch>
            <a:fillRect/>
          </a:stretch>
        </p:blipFill>
        <p:spPr>
          <a:xfrm>
            <a:off x="1285852" y="0"/>
            <a:ext cx="6786610" cy="6827866"/>
          </a:xfrm>
          <a:prstGeom prst="ellipse">
            <a:avLst/>
          </a:prstGeom>
        </p:spPr>
      </p:pic>
      <p:pic>
        <p:nvPicPr>
          <p:cNvPr id="5" name="4 Imagen" descr="mayo091121-64.jpg"/>
          <p:cNvPicPr>
            <a:picLocks noChangeAspect="1"/>
          </p:cNvPicPr>
          <p:nvPr/>
        </p:nvPicPr>
        <p:blipFill>
          <a:blip r:embed="rId2"/>
          <a:stretch>
            <a:fillRect/>
          </a:stretch>
        </p:blipFill>
        <p:spPr>
          <a:xfrm>
            <a:off x="3286116" y="2071678"/>
            <a:ext cx="2643206" cy="2659274"/>
          </a:xfrm>
          <a:prstGeom prst="ellipse">
            <a:avLst/>
          </a:prstGeom>
        </p:spPr>
      </p:pic>
      <p:pic>
        <p:nvPicPr>
          <p:cNvPr id="6" name="5 Imagen" descr="mayo091121-64.jpg"/>
          <p:cNvPicPr>
            <a:picLocks noChangeAspect="1"/>
          </p:cNvPicPr>
          <p:nvPr/>
        </p:nvPicPr>
        <p:blipFill>
          <a:blip r:embed="rId2"/>
          <a:stretch>
            <a:fillRect/>
          </a:stretch>
        </p:blipFill>
        <p:spPr>
          <a:xfrm>
            <a:off x="1285852" y="0"/>
            <a:ext cx="6786610" cy="6827866"/>
          </a:xfrm>
          <a:prstGeom prst="ellipse">
            <a:avLst/>
          </a:prstGeom>
        </p:spPr>
      </p:pic>
      <p:sp>
        <p:nvSpPr>
          <p:cNvPr id="8" name="7 Anillo"/>
          <p:cNvSpPr/>
          <p:nvPr/>
        </p:nvSpPr>
        <p:spPr>
          <a:xfrm>
            <a:off x="1142976" y="0"/>
            <a:ext cx="7072362" cy="6858000"/>
          </a:xfrm>
          <a:prstGeom prst="donut">
            <a:avLst>
              <a:gd name="adj" fmla="val 3440"/>
            </a:avLst>
          </a:prstGeom>
          <a:blipFill dpi="0" rotWithShape="1">
            <a:blip r:embed="rId3">
              <a:duotone>
                <a:schemeClr val="accent4">
                  <a:shade val="45000"/>
                  <a:satMod val="135000"/>
                </a:schemeClr>
                <a:prstClr val="white"/>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9" name="Picture 2" descr="Rendered Image"/>
          <p:cNvPicPr>
            <a:picLocks noChangeAspect="1" noChangeArrowheads="1"/>
          </p:cNvPicPr>
          <p:nvPr/>
        </p:nvPicPr>
        <p:blipFill>
          <a:blip r:embed="rId4"/>
          <a:srcRect/>
          <a:stretch>
            <a:fillRect/>
          </a:stretch>
        </p:blipFill>
        <p:spPr bwMode="auto">
          <a:xfrm>
            <a:off x="7572396" y="5643578"/>
            <a:ext cx="107632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3000" fill="hold"/>
                                        <p:tgtEl>
                                          <p:spTgt spid="6"/>
                                        </p:tgtEl>
                                        <p:attrNameLst>
                                          <p:attrName>r</p:attrName>
                                        </p:attrNameLst>
                                      </p:cBhvr>
                                    </p:animRot>
                                  </p:childTnLst>
                                </p:cTn>
                              </p:par>
                              <p:par>
                                <p:cTn id="7" presetID="21" presetClass="exit" presetSubtype="8" repeatCount="indefinite" fill="hold" nodeType="withEffect">
                                  <p:stCondLst>
                                    <p:cond delay="0"/>
                                  </p:stCondLst>
                                  <p:childTnLst>
                                    <p:animEffect transition="out" filter="wheel(8)">
                                      <p:cBhvr>
                                        <p:cTn id="8" dur="3000"/>
                                        <p:tgtEl>
                                          <p:spTgt spid="6"/>
                                        </p:tgtEl>
                                      </p:cBhvr>
                                    </p:animEffect>
                                    <p:set>
                                      <p:cBhvr>
                                        <p:cTn id="9" dur="1" fill="hold">
                                          <p:stCondLst>
                                            <p:cond delay="2999"/>
                                          </p:stCondLst>
                                        </p:cTn>
                                        <p:tgtEl>
                                          <p:spTgt spid="6"/>
                                        </p:tgtEl>
                                        <p:attrNameLst>
                                          <p:attrName>style.visibility</p:attrName>
                                        </p:attrNameLst>
                                      </p:cBhvr>
                                      <p:to>
                                        <p:strVal val="hidden"/>
                                      </p:to>
                                    </p:set>
                                  </p:childTnLst>
                                </p:cTn>
                              </p:par>
                              <p:par>
                                <p:cTn id="10" presetID="23" presetClass="exit" presetSubtype="32" repeatCount="indefinite" fill="hold" nodeType="withEffect">
                                  <p:stCondLst>
                                    <p:cond delay="0"/>
                                  </p:stCondLst>
                                  <p:childTnLst>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fltVal val="0"/>
                                          </p:val>
                                        </p:tav>
                                      </p:tavLst>
                                    </p:anim>
                                    <p:set>
                                      <p:cBhvr>
                                        <p:cTn id="13" dur="1" fill="hold">
                                          <p:stCondLst>
                                            <p:cond delay="2999"/>
                                          </p:stCondLst>
                                        </p:cTn>
                                        <p:tgtEl>
                                          <p:spTgt spid="6"/>
                                        </p:tgtEl>
                                        <p:attrNameLst>
                                          <p:attrName>style.visibility</p:attrName>
                                        </p:attrNameLst>
                                      </p:cBhvr>
                                      <p:to>
                                        <p:strVal val="hidden"/>
                                      </p:to>
                                    </p:set>
                                  </p:childTnLst>
                                </p:cTn>
                              </p:par>
                              <p:par>
                                <p:cTn id="14" presetID="8" presetClass="emph" presetSubtype="0" repeatCount="indefinite" fill="hold" nodeType="withEffect">
                                  <p:stCondLst>
                                    <p:cond delay="0"/>
                                  </p:stCondLst>
                                  <p:childTnLst>
                                    <p:animRot by="-21600000">
                                      <p:cBhvr>
                                        <p:cTn id="15" dur="3000" fill="hold"/>
                                        <p:tgtEl>
                                          <p:spTgt spid="5"/>
                                        </p:tgtEl>
                                        <p:attrNameLst>
                                          <p:attrName>r</p:attrName>
                                        </p:attrNameLst>
                                      </p:cBhvr>
                                    </p:animRot>
                                  </p:childTnLst>
                                </p:cTn>
                              </p:par>
                              <p:par>
                                <p:cTn id="16" presetID="23" presetClass="exit" presetSubtype="288" repeatCount="indefinite" fill="hold" nodeType="withEffect">
                                  <p:stCondLst>
                                    <p:cond delay="0"/>
                                  </p:stCondLst>
                                  <p:childTnLst>
                                    <p:anim calcmode="lin" valueType="num">
                                      <p:cBhvr>
                                        <p:cTn id="17" dur="3000"/>
                                        <p:tgtEl>
                                          <p:spTgt spid="5"/>
                                        </p:tgtEl>
                                        <p:attrNameLst>
                                          <p:attrName>ppt_w</p:attrName>
                                        </p:attrNameLst>
                                      </p:cBhvr>
                                      <p:tavLst>
                                        <p:tav tm="0">
                                          <p:val>
                                            <p:strVal val="ppt_w"/>
                                          </p:val>
                                        </p:tav>
                                        <p:tav tm="100000">
                                          <p:val>
                                            <p:strVal val="2/3*ppt_w"/>
                                          </p:val>
                                        </p:tav>
                                      </p:tavLst>
                                    </p:anim>
                                    <p:anim calcmode="lin" valueType="num">
                                      <p:cBhvr>
                                        <p:cTn id="18" dur="3000"/>
                                        <p:tgtEl>
                                          <p:spTgt spid="5"/>
                                        </p:tgtEl>
                                        <p:attrNameLst>
                                          <p:attrName>ppt_h</p:attrName>
                                        </p:attrNameLst>
                                      </p:cBhvr>
                                      <p:tavLst>
                                        <p:tav tm="0">
                                          <p:val>
                                            <p:strVal val="ppt_h"/>
                                          </p:val>
                                        </p:tav>
                                        <p:tav tm="100000">
                                          <p:val>
                                            <p:strVal val="2/3*ppt_h"/>
                                          </p:val>
                                        </p:tav>
                                      </p:tavLst>
                                    </p:anim>
                                    <p:set>
                                      <p:cBhvr>
                                        <p:cTn id="19" dur="1" fill="hold">
                                          <p:stCondLst>
                                            <p:cond delay="2999"/>
                                          </p:stCondLst>
                                        </p:cTn>
                                        <p:tgtEl>
                                          <p:spTgt spid="5"/>
                                        </p:tgtEl>
                                        <p:attrNameLst>
                                          <p:attrName>style.visibility</p:attrName>
                                        </p:attrNameLst>
                                      </p:cBhvr>
                                      <p:to>
                                        <p:strVal val="hidden"/>
                                      </p:to>
                                    </p:set>
                                  </p:childTnLst>
                                </p:cTn>
                              </p:par>
                              <p:par>
                                <p:cTn id="20" presetID="21" presetClass="exit" presetSubtype="8" repeatCount="indefinite" fill="hold" nodeType="withEffect">
                                  <p:stCondLst>
                                    <p:cond delay="0"/>
                                  </p:stCondLst>
                                  <p:childTnLst>
                                    <p:animEffect transition="out" filter="wheel(8)">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23" presetClass="entr" presetSubtype="16" repeatCount="indefinite"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par>
                                <p:cTn id="27" presetID="21" presetClass="entr" presetSubtype="8" repeatCount="indefinite"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heel(8)">
                                      <p:cBhvr>
                                        <p:cTn id="29" dur="3000"/>
                                        <p:tgtEl>
                                          <p:spTgt spid="4"/>
                                        </p:tgtEl>
                                      </p:cBhvr>
                                    </p:animEffect>
                                  </p:childTnLst>
                                </p:cTn>
                              </p:par>
                              <p:par>
                                <p:cTn id="30" presetID="8" presetClass="emph" presetSubtype="0" repeatCount="indefinite" fill="hold" nodeType="withEffect">
                                  <p:stCondLst>
                                    <p:cond delay="0"/>
                                  </p:stCondLst>
                                  <p:childTnLst>
                                    <p:animRot by="-21600000">
                                      <p:cBhvr>
                                        <p:cTn id="31" dur="3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4200"/>
          </a:solidFill>
        </p:spPr>
        <p:txBody>
          <a:bodyPr/>
          <a:lstStyle/>
          <a:p>
            <a:endParaRPr lang="es-ES" dirty="0"/>
          </a:p>
        </p:txBody>
      </p:sp>
      <p:pic>
        <p:nvPicPr>
          <p:cNvPr id="4" name="3 Imagen" descr="mandala-verde.jpg"/>
          <p:cNvPicPr>
            <a:picLocks noChangeAspect="1"/>
          </p:cNvPicPr>
          <p:nvPr/>
        </p:nvPicPr>
        <p:blipFill>
          <a:blip r:embed="rId3">
            <a:lum contrast="10000"/>
          </a:blip>
          <a:stretch>
            <a:fillRect/>
          </a:stretch>
        </p:blipFill>
        <p:spPr>
          <a:xfrm>
            <a:off x="1214414" y="0"/>
            <a:ext cx="7072314" cy="6858000"/>
          </a:xfrm>
          <a:prstGeom prst="ellipse">
            <a:avLst/>
          </a:prstGeom>
        </p:spPr>
      </p:pic>
      <p:pic>
        <p:nvPicPr>
          <p:cNvPr id="7" name="6 Imagen" descr="mandala-verde.jpg"/>
          <p:cNvPicPr>
            <a:picLocks noChangeAspect="1"/>
          </p:cNvPicPr>
          <p:nvPr/>
        </p:nvPicPr>
        <p:blipFill>
          <a:blip r:embed="rId3">
            <a:duotone>
              <a:prstClr val="black"/>
              <a:srgbClr val="00B050">
                <a:tint val="45000"/>
                <a:satMod val="400000"/>
              </a:srgbClr>
            </a:duotone>
            <a:lum bright="30000" contrast="40000"/>
          </a:blip>
          <a:stretch>
            <a:fillRect/>
          </a:stretch>
        </p:blipFill>
        <p:spPr>
          <a:xfrm>
            <a:off x="2714612" y="1357298"/>
            <a:ext cx="4135342" cy="4010028"/>
          </a:xfrm>
          <a:prstGeom prst="ellipse">
            <a:avLst/>
          </a:prstGeom>
        </p:spPr>
      </p:pic>
      <p:pic>
        <p:nvPicPr>
          <p:cNvPr id="8" name="7 Imagen" descr="mandala-verde.jpg"/>
          <p:cNvPicPr>
            <a:picLocks noChangeAspect="1"/>
          </p:cNvPicPr>
          <p:nvPr/>
        </p:nvPicPr>
        <p:blipFill>
          <a:blip r:embed="rId3">
            <a:lum contrast="10000"/>
          </a:blip>
          <a:stretch>
            <a:fillRect/>
          </a:stretch>
        </p:blipFill>
        <p:spPr>
          <a:xfrm>
            <a:off x="1142976" y="0"/>
            <a:ext cx="7072314" cy="6858000"/>
          </a:xfrm>
          <a:prstGeom prst="ellipse">
            <a:avLst/>
          </a:prstGeom>
        </p:spPr>
      </p:pic>
      <p:sp>
        <p:nvSpPr>
          <p:cNvPr id="9" name="8 Anillo"/>
          <p:cNvSpPr/>
          <p:nvPr/>
        </p:nvSpPr>
        <p:spPr>
          <a:xfrm>
            <a:off x="1142976" y="0"/>
            <a:ext cx="7143800" cy="6858000"/>
          </a:xfrm>
          <a:prstGeom prst="donut">
            <a:avLst>
              <a:gd name="adj" fmla="val 3440"/>
            </a:avLst>
          </a:prstGeom>
          <a:blipFill dpi="0" rotWithShape="1">
            <a:blip r:embed="rId4">
              <a:duotone>
                <a:schemeClr val="accent3">
                  <a:shade val="45000"/>
                  <a:satMod val="135000"/>
                </a:schemeClr>
                <a:prstClr val="white"/>
              </a:duotone>
              <a:lum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124" name="Picture 4" descr="Rendered Image"/>
          <p:cNvPicPr>
            <a:picLocks noChangeAspect="1" noChangeArrowheads="1"/>
          </p:cNvPicPr>
          <p:nvPr/>
        </p:nvPicPr>
        <p:blipFill>
          <a:blip r:embed="rId5">
            <a:lum contrast="40000"/>
          </a:blip>
          <a:srcRect/>
          <a:stretch>
            <a:fillRect/>
          </a:stretch>
        </p:blipFill>
        <p:spPr bwMode="auto">
          <a:xfrm rot="19916407">
            <a:off x="6997226" y="5246175"/>
            <a:ext cx="2324100" cy="1476375"/>
          </a:xfrm>
          <a:prstGeom prst="rect">
            <a:avLst/>
          </a:prstGeom>
          <a:noFill/>
        </p:spPr>
      </p:pic>
      <p:sp>
        <p:nvSpPr>
          <p:cNvPr id="10" name="9 CuadroTexto"/>
          <p:cNvSpPr txBox="1"/>
          <p:nvPr/>
        </p:nvSpPr>
        <p:spPr>
          <a:xfrm>
            <a:off x="214282" y="6000768"/>
            <a:ext cx="1354538" cy="276999"/>
          </a:xfrm>
          <a:prstGeom prst="rect">
            <a:avLst/>
          </a:prstGeom>
          <a:noFill/>
        </p:spPr>
        <p:txBody>
          <a:bodyPr wrap="none" rtlCol="0">
            <a:spAutoFit/>
          </a:bodyPr>
          <a:lstStyle/>
          <a:p>
            <a:r>
              <a:rPr lang="es-ES_tradnl" sz="1200" b="1" dirty="0" smtClean="0">
                <a:solidFill>
                  <a:srgbClr val="92D050"/>
                </a:solidFill>
                <a:effectLst>
                  <a:outerShdw blurRad="38100" dist="38100" dir="2700000" algn="tl">
                    <a:srgbClr val="000000">
                      <a:alpha val="43137"/>
                    </a:srgbClr>
                  </a:outerShdw>
                </a:effectLst>
              </a:rPr>
              <a:t>Música: </a:t>
            </a:r>
            <a:r>
              <a:rPr lang="es-ES_tradnl" sz="1200" b="1" dirty="0" err="1" smtClean="0">
                <a:solidFill>
                  <a:srgbClr val="92D050"/>
                </a:solidFill>
                <a:effectLst>
                  <a:outerShdw blurRad="38100" dist="38100" dir="2700000" algn="tl">
                    <a:srgbClr val="000000">
                      <a:alpha val="43137"/>
                    </a:srgbClr>
                  </a:outerShdw>
                </a:effectLst>
              </a:rPr>
              <a:t>Kitaro-Koi</a:t>
            </a:r>
            <a:endParaRPr lang="es-ES" sz="1200" b="1" dirty="0">
              <a:solidFill>
                <a:srgbClr val="92D050"/>
              </a:solidFill>
              <a:effectLst>
                <a:outerShdw blurRad="38100" dist="38100" dir="2700000" algn="tl">
                  <a:srgbClr val="000000">
                    <a:alpha val="43137"/>
                  </a:srgbClr>
                </a:outerShdw>
              </a:effectLst>
            </a:endParaRPr>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repeatCount="indefinite"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2/3*ppt_w"/>
                                          </p:val>
                                        </p:tav>
                                      </p:tavLst>
                                    </p:anim>
                                    <p:anim calcmode="lin" valueType="num">
                                      <p:cBhvr>
                                        <p:cTn id="7" dur="3000"/>
                                        <p:tgtEl>
                                          <p:spTgt spid="7"/>
                                        </p:tgtEl>
                                        <p:attrNameLst>
                                          <p:attrName>ppt_h</p:attrName>
                                        </p:attrNameLst>
                                      </p:cBhvr>
                                      <p:tavLst>
                                        <p:tav tm="0">
                                          <p:val>
                                            <p:strVal val="ppt_h"/>
                                          </p:val>
                                        </p:tav>
                                        <p:tav tm="100000">
                                          <p:val>
                                            <p:strVal val="2/3*ppt_h"/>
                                          </p:val>
                                        </p:tav>
                                      </p:tavLst>
                                    </p:anim>
                                    <p:set>
                                      <p:cBhvr>
                                        <p:cTn id="8" dur="1" fill="hold">
                                          <p:stCondLst>
                                            <p:cond delay="2999"/>
                                          </p:stCondLst>
                                        </p:cTn>
                                        <p:tgtEl>
                                          <p:spTgt spid="7"/>
                                        </p:tgtEl>
                                        <p:attrNameLst>
                                          <p:attrName>style.visibility</p:attrName>
                                        </p:attrNameLst>
                                      </p:cBhvr>
                                      <p:to>
                                        <p:strVal val="hidden"/>
                                      </p:to>
                                    </p:set>
                                  </p:childTnLst>
                                </p:cTn>
                              </p:par>
                              <p:par>
                                <p:cTn id="9" presetID="35" presetClass="exit" presetSubtype="0" repeatCount="indefinite" fill="hold" nodeType="withEffect">
                                  <p:stCondLst>
                                    <p:cond delay="0"/>
                                  </p:stCondLst>
                                  <p:childTnLst>
                                    <p:animEffect transition="out" filter="fade">
                                      <p:cBhvr>
                                        <p:cTn id="10" dur="3000"/>
                                        <p:tgtEl>
                                          <p:spTgt spid="8"/>
                                        </p:tgtEl>
                                      </p:cBhvr>
                                    </p:animEffect>
                                    <p:anim calcmode="lin" valueType="num">
                                      <p:cBhvr>
                                        <p:cTn id="11" dur="3000"/>
                                        <p:tgtEl>
                                          <p:spTgt spid="8"/>
                                        </p:tgtEl>
                                        <p:attrNameLst>
                                          <p:attrName>style.rotation</p:attrName>
                                        </p:attrNameLst>
                                      </p:cBhvr>
                                      <p:tavLst>
                                        <p:tav tm="0">
                                          <p:val>
                                            <p:fltVal val="0"/>
                                          </p:val>
                                        </p:tav>
                                        <p:tav tm="100000">
                                          <p:val>
                                            <p:fltVal val="720"/>
                                          </p:val>
                                        </p:tav>
                                      </p:tavLst>
                                    </p:anim>
                                    <p:anim calcmode="lin" valueType="num">
                                      <p:cBhvr>
                                        <p:cTn id="12" dur="3000"/>
                                        <p:tgtEl>
                                          <p:spTgt spid="8"/>
                                        </p:tgtEl>
                                        <p:attrNameLst>
                                          <p:attrName>ppt_h</p:attrName>
                                        </p:attrNameLst>
                                      </p:cBhvr>
                                      <p:tavLst>
                                        <p:tav tm="0">
                                          <p:val>
                                            <p:strVal val="ppt_h"/>
                                          </p:val>
                                        </p:tav>
                                        <p:tav tm="100000">
                                          <p:val>
                                            <p:fltVal val="0"/>
                                          </p:val>
                                        </p:tav>
                                      </p:tavLst>
                                    </p:anim>
                                    <p:anim calcmode="lin" valueType="num">
                                      <p:cBhvr>
                                        <p:cTn id="13" dur="3000"/>
                                        <p:tgtEl>
                                          <p:spTgt spid="8"/>
                                        </p:tgtEl>
                                        <p:attrNameLst>
                                          <p:attrName>ppt_w</p:attrName>
                                        </p:attrNameLst>
                                      </p:cBhvr>
                                      <p:tavLst>
                                        <p:tav tm="0">
                                          <p:val>
                                            <p:strVal val="ppt_w"/>
                                          </p:val>
                                        </p:tav>
                                        <p:tav tm="100000">
                                          <p:val>
                                            <p:fltVal val="0"/>
                                          </p:val>
                                        </p:tav>
                                      </p:tavLst>
                                    </p:anim>
                                    <p:set>
                                      <p:cBhvr>
                                        <p:cTn id="14" dur="1" fill="hold">
                                          <p:stCondLst>
                                            <p:cond delay="2999"/>
                                          </p:stCondLst>
                                        </p:cTn>
                                        <p:tgtEl>
                                          <p:spTgt spid="8"/>
                                        </p:tgtEl>
                                        <p:attrNameLst>
                                          <p:attrName>style.visibility</p:attrName>
                                        </p:attrNameLst>
                                      </p:cBhvr>
                                      <p:to>
                                        <p:strVal val="hidden"/>
                                      </p:to>
                                    </p:set>
                                  </p:childTnLst>
                                </p:cTn>
                              </p:par>
                              <p:par>
                                <p:cTn id="15" presetID="21" presetClass="exit" presetSubtype="8" repeatCount="indefinite" fill="hold" nodeType="withEffect">
                                  <p:stCondLst>
                                    <p:cond delay="0"/>
                                  </p:stCondLst>
                                  <p:childTnLst>
                                    <p:animEffect transition="out" filter="wheel(8)">
                                      <p:cBhvr>
                                        <p:cTn id="16" dur="3000"/>
                                        <p:tgtEl>
                                          <p:spTgt spid="8"/>
                                        </p:tgtEl>
                                      </p:cBhvr>
                                    </p:animEffect>
                                    <p:set>
                                      <p:cBhvr>
                                        <p:cTn id="17" dur="1" fill="hold">
                                          <p:stCondLst>
                                            <p:cond delay="2999"/>
                                          </p:stCondLst>
                                        </p:cTn>
                                        <p:tgtEl>
                                          <p:spTgt spid="8"/>
                                        </p:tgtEl>
                                        <p:attrNameLst>
                                          <p:attrName>style.visibility</p:attrName>
                                        </p:attrNameLst>
                                      </p:cBhvr>
                                      <p:to>
                                        <p:strVal val="hidden"/>
                                      </p:to>
                                    </p:set>
                                  </p:childTnLst>
                                </p:cTn>
                              </p:par>
                              <p:par>
                                <p:cTn id="18" presetID="8" presetClass="emph" presetSubtype="0" repeatCount="indefinite" fill="hold" nodeType="withEffect">
                                  <p:stCondLst>
                                    <p:cond delay="0"/>
                                  </p:stCondLst>
                                  <p:childTnLst>
                                    <p:animRot by="-21600000">
                                      <p:cBhvr>
                                        <p:cTn id="19" dur="3000" fill="hold"/>
                                        <p:tgtEl>
                                          <p:spTgt spid="7"/>
                                        </p:tgtEl>
                                        <p:attrNameLst>
                                          <p:attrName>r</p:attrName>
                                        </p:attrNameLst>
                                      </p:cBhvr>
                                    </p:animRot>
                                  </p:childTnLst>
                                </p:cTn>
                              </p:par>
                              <p:par>
                                <p:cTn id="20" presetID="21" presetClass="exit" presetSubtype="8" repeatCount="indefinite" fill="hold" nodeType="withEffect">
                                  <p:stCondLst>
                                    <p:cond delay="0"/>
                                  </p:stCondLst>
                                  <p:childTnLst>
                                    <p:animEffect transition="out" filter="wheel(8)">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23" presetClass="entr" presetSubtype="272" repeatCount="indefinite"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21" presetClass="entr" presetSubtype="8" repeatCount="indefinite"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heel(8)">
                                      <p:cBhvr>
                                        <p:cTn id="29" dur="3000"/>
                                        <p:tgtEl>
                                          <p:spTgt spid="4"/>
                                        </p:tgtEl>
                                      </p:cBhvr>
                                    </p:animEffect>
                                  </p:childTnLst>
                                </p:cTn>
                              </p:par>
                              <p:par>
                                <p:cTn id="30" presetID="35" presetClass="entr" presetSubtype="0" repeatCount="indefinite"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3000"/>
                                        <p:tgtEl>
                                          <p:spTgt spid="4"/>
                                        </p:tgtEl>
                                      </p:cBhvr>
                                    </p:animEffect>
                                    <p:anim calcmode="lin" valueType="num">
                                      <p:cBhvr>
                                        <p:cTn id="33" dur="3000" fill="hold"/>
                                        <p:tgtEl>
                                          <p:spTgt spid="4"/>
                                        </p:tgtEl>
                                        <p:attrNameLst>
                                          <p:attrName>style.rotation</p:attrName>
                                        </p:attrNameLst>
                                      </p:cBhvr>
                                      <p:tavLst>
                                        <p:tav tm="0">
                                          <p:val>
                                            <p:fltVal val="720"/>
                                          </p:val>
                                        </p:tav>
                                        <p:tav tm="100000">
                                          <p:val>
                                            <p:fltVal val="0"/>
                                          </p:val>
                                        </p:tav>
                                      </p:tavLst>
                                    </p:anim>
                                    <p:anim calcmode="lin" valueType="num">
                                      <p:cBhvr>
                                        <p:cTn id="34" dur="3000" fill="hold"/>
                                        <p:tgtEl>
                                          <p:spTgt spid="4"/>
                                        </p:tgtEl>
                                        <p:attrNameLst>
                                          <p:attrName>ppt_h</p:attrName>
                                        </p:attrNameLst>
                                      </p:cBhvr>
                                      <p:tavLst>
                                        <p:tav tm="0">
                                          <p:val>
                                            <p:fltVal val="0"/>
                                          </p:val>
                                        </p:tav>
                                        <p:tav tm="100000">
                                          <p:val>
                                            <p:strVal val="#ppt_h"/>
                                          </p:val>
                                        </p:tav>
                                      </p:tavLst>
                                    </p:anim>
                                    <p:anim calcmode="lin" valueType="num">
                                      <p:cBhvr>
                                        <p:cTn id="35" dur="3000" fill="hold"/>
                                        <p:tgtEl>
                                          <p:spTgt spid="4"/>
                                        </p:tgtEl>
                                        <p:attrNameLst>
                                          <p:attrName>ppt_w</p:attrName>
                                        </p:attrNameLst>
                                      </p:cBhvr>
                                      <p:tavLst>
                                        <p:tav tm="0">
                                          <p:val>
                                            <p:fltVal val="0"/>
                                          </p:val>
                                        </p:tav>
                                        <p:tav tm="100000">
                                          <p:val>
                                            <p:strVal val="#ppt_w"/>
                                          </p:val>
                                        </p:tav>
                                      </p:tavLst>
                                    </p:anim>
                                  </p:childTnLst>
                                </p:cTn>
                              </p:par>
                              <p:par>
                                <p:cTn id="36" presetID="2" presetClass="entr" presetSubtype="8" fill="hold" nodeType="withEffect">
                                  <p:stCondLst>
                                    <p:cond delay="0"/>
                                  </p:stCondLst>
                                  <p:childTnLst>
                                    <p:set>
                                      <p:cBhvr>
                                        <p:cTn id="37" dur="1" fill="hold">
                                          <p:stCondLst>
                                            <p:cond delay="0"/>
                                          </p:stCondLst>
                                        </p:cTn>
                                        <p:tgtEl>
                                          <p:spTgt spid="10">
                                            <p:txEl>
                                              <p:pRg st="0" end="0"/>
                                            </p:txEl>
                                          </p:spTgt>
                                        </p:tgtEl>
                                        <p:attrNameLst>
                                          <p:attrName>style.visibility</p:attrName>
                                        </p:attrNameLst>
                                      </p:cBhvr>
                                      <p:to>
                                        <p:strVal val="visible"/>
                                      </p:to>
                                    </p:set>
                                    <p:anim calcmode="lin" valueType="num">
                                      <p:cBhvr additive="base">
                                        <p:cTn id="38" dur="500" fill="hold"/>
                                        <p:tgtEl>
                                          <p:spTgt spid="10">
                                            <p:txEl>
                                              <p:pRg st="0" end="0"/>
                                            </p:txEl>
                                          </p:spTgt>
                                        </p:tgtEl>
                                        <p:attrNameLst>
                                          <p:attrName>ppt_x</p:attrName>
                                        </p:attrNameLst>
                                      </p:cBhvr>
                                      <p:tavLst>
                                        <p:tav tm="0">
                                          <p:val>
                                            <p:strVal val="0-#ppt_w/2"/>
                                          </p:val>
                                        </p:tav>
                                        <p:tav tm="100000">
                                          <p:val>
                                            <p:strVal val="#ppt_x"/>
                                          </p:val>
                                        </p:tav>
                                      </p:tavLst>
                                    </p:anim>
                                    <p:anim calcmode="lin" valueType="num">
                                      <p:cBhvr additive="base">
                                        <p:cTn id="39" dur="500" fill="hold"/>
                                        <p:tgtEl>
                                          <p:spTgt spid="10">
                                            <p:txEl>
                                              <p:pRg st="0" end="0"/>
                                            </p:txEl>
                                          </p:spTgt>
                                        </p:tgtEl>
                                        <p:attrNameLst>
                                          <p:attrName>ppt_y</p:attrName>
                                        </p:attrNameLst>
                                      </p:cBhvr>
                                      <p:tavLst>
                                        <p:tav tm="0">
                                          <p:val>
                                            <p:strVal val="#ppt_y"/>
                                          </p:val>
                                        </p:tav>
                                        <p:tav tm="100000">
                                          <p:val>
                                            <p:strVal val="#ppt_y"/>
                                          </p:val>
                                        </p:tav>
                                      </p:tavLst>
                                    </p:anim>
                                  </p:childTnLst>
                                </p:cTn>
                              </p:par>
                              <p:par>
                                <p:cTn id="40" presetID="35" presetClass="entr" presetSubtype="0" fill="hold" nodeType="withEffect">
                                  <p:stCondLst>
                                    <p:cond delay="0"/>
                                  </p:stCondLst>
                                  <p:childTnLst>
                                    <p:set>
                                      <p:cBhvr>
                                        <p:cTn id="41" dur="1" fill="hold">
                                          <p:stCondLst>
                                            <p:cond delay="0"/>
                                          </p:stCondLst>
                                        </p:cTn>
                                        <p:tgtEl>
                                          <p:spTgt spid="5124"/>
                                        </p:tgtEl>
                                        <p:attrNameLst>
                                          <p:attrName>style.visibility</p:attrName>
                                        </p:attrNameLst>
                                      </p:cBhvr>
                                      <p:to>
                                        <p:strVal val="visible"/>
                                      </p:to>
                                    </p:set>
                                    <p:animEffect transition="in" filter="fade">
                                      <p:cBhvr>
                                        <p:cTn id="42" dur="2000"/>
                                        <p:tgtEl>
                                          <p:spTgt spid="5124"/>
                                        </p:tgtEl>
                                      </p:cBhvr>
                                    </p:animEffect>
                                    <p:anim calcmode="lin" valueType="num">
                                      <p:cBhvr>
                                        <p:cTn id="43" dur="2000" fill="hold"/>
                                        <p:tgtEl>
                                          <p:spTgt spid="5124"/>
                                        </p:tgtEl>
                                        <p:attrNameLst>
                                          <p:attrName>style.rotation</p:attrName>
                                        </p:attrNameLst>
                                      </p:cBhvr>
                                      <p:tavLst>
                                        <p:tav tm="0">
                                          <p:val>
                                            <p:fltVal val="720"/>
                                          </p:val>
                                        </p:tav>
                                        <p:tav tm="100000">
                                          <p:val>
                                            <p:fltVal val="0"/>
                                          </p:val>
                                        </p:tav>
                                      </p:tavLst>
                                    </p:anim>
                                    <p:anim calcmode="lin" valueType="num">
                                      <p:cBhvr>
                                        <p:cTn id="44" dur="2000" fill="hold"/>
                                        <p:tgtEl>
                                          <p:spTgt spid="5124"/>
                                        </p:tgtEl>
                                        <p:attrNameLst>
                                          <p:attrName>ppt_h</p:attrName>
                                        </p:attrNameLst>
                                      </p:cBhvr>
                                      <p:tavLst>
                                        <p:tav tm="0">
                                          <p:val>
                                            <p:fltVal val="0"/>
                                          </p:val>
                                        </p:tav>
                                        <p:tav tm="100000">
                                          <p:val>
                                            <p:strVal val="#ppt_h"/>
                                          </p:val>
                                        </p:tav>
                                      </p:tavLst>
                                    </p:anim>
                                    <p:anim calcmode="lin" valueType="num">
                                      <p:cBhvr>
                                        <p:cTn id="45" dur="2000" fill="hold"/>
                                        <p:tgtEl>
                                          <p:spTgt spid="512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235</Words>
  <Application>Microsoft Office PowerPoint</Application>
  <PresentationFormat>Presentación en pantalla (4:3)</PresentationFormat>
  <Paragraphs>87</Paragraphs>
  <Slides>29</Slides>
  <Notes>2</Notes>
  <HiddenSlides>0</HiddenSlides>
  <MMClips>1</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103</cp:revision>
  <dcterms:created xsi:type="dcterms:W3CDTF">2014-02-04T20:16:33Z</dcterms:created>
  <dcterms:modified xsi:type="dcterms:W3CDTF">2014-02-05T16:17:32Z</dcterms:modified>
</cp:coreProperties>
</file>