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8" r:id="rId3"/>
    <p:sldId id="319" r:id="rId4"/>
    <p:sldId id="266" r:id="rId5"/>
    <p:sldId id="259" r:id="rId6"/>
    <p:sldId id="320" r:id="rId7"/>
    <p:sldId id="281" r:id="rId8"/>
    <p:sldId id="260" r:id="rId9"/>
    <p:sldId id="321" r:id="rId10"/>
    <p:sldId id="264" r:id="rId11"/>
    <p:sldId id="261" r:id="rId12"/>
    <p:sldId id="262" r:id="rId13"/>
    <p:sldId id="263" r:id="rId14"/>
    <p:sldId id="265" r:id="rId15"/>
    <p:sldId id="267" r:id="rId16"/>
    <p:sldId id="272" r:id="rId17"/>
    <p:sldId id="268" r:id="rId18"/>
    <p:sldId id="271" r:id="rId19"/>
    <p:sldId id="269" r:id="rId20"/>
    <p:sldId id="270" r:id="rId21"/>
    <p:sldId id="273" r:id="rId22"/>
    <p:sldId id="274" r:id="rId23"/>
    <p:sldId id="275" r:id="rId24"/>
    <p:sldId id="276" r:id="rId25"/>
    <p:sldId id="277" r:id="rId26"/>
    <p:sldId id="279" r:id="rId27"/>
    <p:sldId id="280" r:id="rId28"/>
    <p:sldId id="282" r:id="rId29"/>
    <p:sldId id="283" r:id="rId30"/>
    <p:sldId id="284" r:id="rId31"/>
    <p:sldId id="285" r:id="rId32"/>
    <p:sldId id="286" r:id="rId33"/>
    <p:sldId id="287" r:id="rId34"/>
    <p:sldId id="291" r:id="rId35"/>
    <p:sldId id="289" r:id="rId36"/>
    <p:sldId id="290" r:id="rId37"/>
    <p:sldId id="294" r:id="rId38"/>
    <p:sldId id="288" r:id="rId39"/>
    <p:sldId id="293" r:id="rId40"/>
    <p:sldId id="295" r:id="rId41"/>
    <p:sldId id="301" r:id="rId42"/>
    <p:sldId id="296" r:id="rId43"/>
    <p:sldId id="298" r:id="rId44"/>
    <p:sldId id="297" r:id="rId45"/>
    <p:sldId id="299" r:id="rId46"/>
    <p:sldId id="312" r:id="rId47"/>
    <p:sldId id="300" r:id="rId48"/>
    <p:sldId id="304" r:id="rId49"/>
    <p:sldId id="303" r:id="rId50"/>
    <p:sldId id="309" r:id="rId51"/>
    <p:sldId id="314" r:id="rId52"/>
    <p:sldId id="305" r:id="rId53"/>
    <p:sldId id="307" r:id="rId54"/>
    <p:sldId id="317" r:id="rId55"/>
    <p:sldId id="316" r:id="rId56"/>
    <p:sldId id="313" r:id="rId57"/>
    <p:sldId id="318" r:id="rId58"/>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WG0d1mjfnIF119WkVNAuw" hashData="bM9izYo37dgiyVBkKzmiFY5FzA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7D6"/>
    <a:srgbClr val="00339A"/>
    <a:srgbClr val="422D1E"/>
    <a:srgbClr val="7A3F04"/>
    <a:srgbClr val="996600"/>
    <a:srgbClr val="FF6600"/>
    <a:srgbClr val="542804"/>
    <a:srgbClr val="163C46"/>
    <a:srgbClr val="120C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668" autoAdjust="0"/>
    <p:restoredTop sz="94660"/>
  </p:normalViewPr>
  <p:slideViewPr>
    <p:cSldViewPr>
      <p:cViewPr>
        <p:scale>
          <a:sx n="142" d="100"/>
          <a:sy n="142" d="100"/>
        </p:scale>
        <p:origin x="1608" y="16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7636CB2-287C-4F6F-8014-38E1257898FC}"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98644D-FE80-4960-8156-D72AD085559E}" type="datetimeFigureOut">
              <a:rPr lang="es-ES" smtClean="0"/>
              <a:pPr/>
              <a:t>17/03/2016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636CB2-287C-4F6F-8014-38E1257898F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3.jpe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5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6.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5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4.png"/><Relationship Id="rId18" Type="http://schemas.openxmlformats.org/officeDocument/2006/relationships/image" Target="../media/image8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0.png"/><Relationship Id="rId11" Type="http://schemas.openxmlformats.org/officeDocument/2006/relationships/image" Target="../media/image83.png"/><Relationship Id="rId5" Type="http://schemas.openxmlformats.org/officeDocument/2006/relationships/hyperlink" Target="http://www.mispps.com/" TargetMode="External"/><Relationship Id="rId15" Type="http://schemas.openxmlformats.org/officeDocument/2006/relationships/image" Target="../media/image85.png"/><Relationship Id="rId10" Type="http://schemas.openxmlformats.org/officeDocument/2006/relationships/hyperlink" Target="https://www.facebook.com/mispps" TargetMode="External"/><Relationship Id="rId4" Type="http://schemas.openxmlformats.org/officeDocument/2006/relationships/image" Target="../media/image79.png"/><Relationship Id="rId9" Type="http://schemas.openxmlformats.org/officeDocument/2006/relationships/image" Target="../media/image8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5839718289_91cedfbe8f_b.jpg"/>
          <p:cNvPicPr>
            <a:picLocks noGrp="1" noChangeAspect="1"/>
          </p:cNvPicPr>
          <p:nvPr isPhoto="1"/>
        </p:nvPicPr>
        <p:blipFill>
          <a:blip r:embed="rId3">
            <a:lum/>
          </a:blip>
          <a:stretch>
            <a:fillRect/>
          </a:stretch>
        </p:blipFill>
        <p:spPr>
          <a:xfrm>
            <a:off x="0" y="0"/>
            <a:ext cx="9144000" cy="7000900"/>
          </a:xfrm>
          <a:prstGeom prst="rect">
            <a:avLst/>
          </a:prstGeom>
          <a:noFill/>
          <a:ln>
            <a:noFill/>
          </a:ln>
        </p:spPr>
      </p:pic>
      <p:pic>
        <p:nvPicPr>
          <p:cNvPr id="3" name="2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4">
            <a:duotone>
              <a:prstClr val="black"/>
              <a:srgbClr val="0047D6">
                <a:tint val="45000"/>
                <a:satMod val="400000"/>
              </a:srgbClr>
            </a:duotone>
            <a:lum contrast="40000"/>
          </a:blip>
          <a:stretch>
            <a:fillRect/>
          </a:stretch>
        </p:blipFill>
        <p:spPr>
          <a:xfrm rot="4511195">
            <a:off x="2549682" y="3530781"/>
            <a:ext cx="1214446" cy="2071702"/>
          </a:xfrm>
          <a:prstGeom prst="rect">
            <a:avLst/>
          </a:prstGeom>
        </p:spPr>
      </p:pic>
      <p:pic>
        <p:nvPicPr>
          <p:cNvPr id="57352" name="Picture 8" descr="Rendered Image"/>
          <p:cNvPicPr>
            <a:picLocks noChangeAspect="1" noChangeArrowheads="1"/>
          </p:cNvPicPr>
          <p:nvPr/>
        </p:nvPicPr>
        <p:blipFill>
          <a:blip r:embed="rId5">
            <a:lum contrast="20000"/>
          </a:blip>
          <a:srcRect/>
          <a:stretch>
            <a:fillRect/>
          </a:stretch>
        </p:blipFill>
        <p:spPr bwMode="auto">
          <a:xfrm>
            <a:off x="3571868" y="928670"/>
            <a:ext cx="5048250" cy="809626"/>
          </a:xfrm>
          <a:prstGeom prst="rect">
            <a:avLst/>
          </a:prstGeom>
          <a:noFill/>
        </p:spPr>
      </p:pic>
      <p:pic>
        <p:nvPicPr>
          <p:cNvPr id="57354" name="Picture 10" descr="Rendered Image"/>
          <p:cNvPicPr>
            <a:picLocks noChangeAspect="1" noChangeArrowheads="1"/>
          </p:cNvPicPr>
          <p:nvPr/>
        </p:nvPicPr>
        <p:blipFill>
          <a:blip r:embed="rId6">
            <a:lum contrast="20000"/>
          </a:blip>
          <a:srcRect/>
          <a:stretch>
            <a:fillRect/>
          </a:stretch>
        </p:blipFill>
        <p:spPr bwMode="auto">
          <a:xfrm>
            <a:off x="5000628" y="2285992"/>
            <a:ext cx="2266950" cy="742951"/>
          </a:xfrm>
          <a:prstGeom prst="rect">
            <a:avLst/>
          </a:prstGeom>
          <a:noFill/>
        </p:spPr>
      </p:pic>
      <p:pic>
        <p:nvPicPr>
          <p:cNvPr id="57356" name="Picture 12" descr="Rendered Image"/>
          <p:cNvPicPr>
            <a:picLocks noChangeAspect="1" noChangeArrowheads="1"/>
          </p:cNvPicPr>
          <p:nvPr/>
        </p:nvPicPr>
        <p:blipFill>
          <a:blip r:embed="rId7">
            <a:lum contrast="20000"/>
          </a:blip>
          <a:srcRect/>
          <a:stretch>
            <a:fillRect/>
          </a:stretch>
        </p:blipFill>
        <p:spPr bwMode="auto">
          <a:xfrm>
            <a:off x="4214810" y="3643314"/>
            <a:ext cx="3886200" cy="809626"/>
          </a:xfrm>
          <a:prstGeom prst="rect">
            <a:avLst/>
          </a:prstGeom>
          <a:noFill/>
        </p:spPr>
      </p:pic>
      <p:pic>
        <p:nvPicPr>
          <p:cNvPr id="57358" name="Picture 14" descr="Rendered Image"/>
          <p:cNvPicPr>
            <a:picLocks noChangeAspect="1" noChangeArrowheads="1"/>
          </p:cNvPicPr>
          <p:nvPr/>
        </p:nvPicPr>
        <p:blipFill>
          <a:blip r:embed="rId8">
            <a:duotone>
              <a:prstClr val="black"/>
              <a:schemeClr val="accent2">
                <a:tint val="45000"/>
                <a:satMod val="400000"/>
              </a:schemeClr>
            </a:duotone>
            <a:lum bright="20000" contrast="40000"/>
          </a:blip>
          <a:srcRect/>
          <a:stretch>
            <a:fillRect/>
          </a:stretch>
        </p:blipFill>
        <p:spPr bwMode="auto">
          <a:xfrm>
            <a:off x="0" y="6093147"/>
            <a:ext cx="2928926" cy="402922"/>
          </a:xfrm>
          <a:prstGeom prst="rect">
            <a:avLst/>
          </a:prstGeom>
          <a:noFill/>
        </p:spPr>
      </p:pic>
      <p:pic>
        <p:nvPicPr>
          <p:cNvPr id="22" name="21 Imagen" descr="5839718289_91cedfbe8f_b.jpg"/>
          <p:cNvPicPr>
            <a:picLocks noGrp="1" noChangeAspect="1"/>
          </p:cNvPicPr>
          <p:nvPr isPhoto="1"/>
        </p:nvPicPr>
        <p:blipFill>
          <a:blip r:embed="rId3">
            <a:lum/>
          </a:blip>
          <a:stretch>
            <a:fillRect/>
          </a:stretch>
        </p:blipFill>
        <p:spPr>
          <a:xfrm>
            <a:off x="0" y="0"/>
            <a:ext cx="9144000" cy="7000900"/>
          </a:xfrm>
          <a:prstGeom prst="rect">
            <a:avLst/>
          </a:prstGeom>
          <a:noFill/>
          <a:ln>
            <a:noFill/>
          </a:ln>
        </p:spPr>
      </p:pic>
    </p:spTree>
  </p:cSld>
  <p:clrMapOvr>
    <a:masterClrMapping/>
  </p:clrMapOvr>
  <p:transition advTm="25000">
    <p:sndAc>
      <p:stSnd loop="1">
        <p:snd r:embed="rId2" name="By The Lighthou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ppt_w</p:attrName>
                                        </p:attrNameLst>
                                      </p:cBhvr>
                                      <p:tavLst>
                                        <p:tav tm="0">
                                          <p:val>
                                            <p:fltVal val="0"/>
                                          </p:val>
                                        </p:tav>
                                        <p:tav tm="100000">
                                          <p:val>
                                            <p:strVal val="#ppt_w"/>
                                          </p:val>
                                        </p:tav>
                                      </p:tavLst>
                                    </p:anim>
                                    <p:anim calcmode="lin" valueType="num">
                                      <p:cBhvr>
                                        <p:cTn id="59" dur="3000" fill="hold"/>
                                        <p:tgtEl>
                                          <p:spTgt spid="11"/>
                                        </p:tgtEl>
                                        <p:attrNameLst>
                                          <p:attrName>ppt_h</p:attrName>
                                        </p:attrNameLst>
                                      </p:cBhvr>
                                      <p:tavLst>
                                        <p:tav tm="0">
                                          <p:val>
                                            <p:fltVal val="0"/>
                                          </p:val>
                                        </p:tav>
                                        <p:tav tm="100000">
                                          <p:val>
                                            <p:strVal val="#ppt_h"/>
                                          </p:val>
                                        </p:tav>
                                      </p:tavLst>
                                    </p:anim>
                                    <p:anim calcmode="lin" valueType="num">
                                      <p:cBhvr>
                                        <p:cTn id="60" dur="3000" fill="hold"/>
                                        <p:tgtEl>
                                          <p:spTgt spid="11"/>
                                        </p:tgtEl>
                                        <p:attrNameLst>
                                          <p:attrName>ppt_x</p:attrName>
                                        </p:attrNameLst>
                                      </p:cBhvr>
                                      <p:tavLst>
                                        <p:tav tm="0">
                                          <p:val>
                                            <p:fltVal val="0.5"/>
                                          </p:val>
                                        </p:tav>
                                        <p:tav tm="100000">
                                          <p:val>
                                            <p:strVal val="#ppt_x"/>
                                          </p:val>
                                        </p:tav>
                                      </p:tavLst>
                                    </p:anim>
                                    <p:anim calcmode="lin" valueType="num">
                                      <p:cBhvr>
                                        <p:cTn id="61" dur="3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p:val>
                                            <p:fltVal val="0.5"/>
                                          </p:val>
                                        </p:tav>
                                        <p:tav tm="100000">
                                          <p:val>
                                            <p:strVal val="#ppt_x"/>
                                          </p:val>
                                        </p:tav>
                                      </p:tavLst>
                                    </p:anim>
                                    <p:anim calcmode="lin" valueType="num">
                                      <p:cBhvr>
                                        <p:cTn id="67" dur="3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fltVal val="0"/>
                                          </p:val>
                                        </p:tav>
                                        <p:tav tm="100000">
                                          <p:val>
                                            <p:strVal val="#ppt_w"/>
                                          </p:val>
                                        </p:tav>
                                      </p:tavLst>
                                    </p:anim>
                                    <p:anim calcmode="lin" valueType="num">
                                      <p:cBhvr>
                                        <p:cTn id="71" dur="3000" fill="hold"/>
                                        <p:tgtEl>
                                          <p:spTgt spid="13"/>
                                        </p:tgtEl>
                                        <p:attrNameLst>
                                          <p:attrName>ppt_h</p:attrName>
                                        </p:attrNameLst>
                                      </p:cBhvr>
                                      <p:tavLst>
                                        <p:tav tm="0">
                                          <p:val>
                                            <p:fltVal val="0"/>
                                          </p:val>
                                        </p:tav>
                                        <p:tav tm="100000">
                                          <p:val>
                                            <p:strVal val="#ppt_h"/>
                                          </p:val>
                                        </p:tav>
                                      </p:tavLst>
                                    </p:anim>
                                    <p:anim calcmode="lin" valueType="num">
                                      <p:cBhvr>
                                        <p:cTn id="72" dur="3000" fill="hold"/>
                                        <p:tgtEl>
                                          <p:spTgt spid="13"/>
                                        </p:tgtEl>
                                        <p:attrNameLst>
                                          <p:attrName>ppt_x</p:attrName>
                                        </p:attrNameLst>
                                      </p:cBhvr>
                                      <p:tavLst>
                                        <p:tav tm="0">
                                          <p:val>
                                            <p:fltVal val="0.5"/>
                                          </p:val>
                                        </p:tav>
                                        <p:tav tm="100000">
                                          <p:val>
                                            <p:strVal val="#ppt_x"/>
                                          </p:val>
                                        </p:tav>
                                      </p:tavLst>
                                    </p:anim>
                                    <p:anim calcmode="lin" valueType="num">
                                      <p:cBhvr>
                                        <p:cTn id="73" dur="3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0" fill="hold"/>
                                        <p:tgtEl>
                                          <p:spTgt spid="14"/>
                                        </p:tgtEl>
                                        <p:attrNameLst>
                                          <p:attrName>ppt_w</p:attrName>
                                        </p:attrNameLst>
                                      </p:cBhvr>
                                      <p:tavLst>
                                        <p:tav tm="0">
                                          <p:val>
                                            <p:fltVal val="0"/>
                                          </p:val>
                                        </p:tav>
                                        <p:tav tm="100000">
                                          <p:val>
                                            <p:strVal val="#ppt_w"/>
                                          </p:val>
                                        </p:tav>
                                      </p:tavLst>
                                    </p:anim>
                                    <p:anim calcmode="lin" valueType="num">
                                      <p:cBhvr>
                                        <p:cTn id="77" dur="3000" fill="hold"/>
                                        <p:tgtEl>
                                          <p:spTgt spid="14"/>
                                        </p:tgtEl>
                                        <p:attrNameLst>
                                          <p:attrName>ppt_h</p:attrName>
                                        </p:attrNameLst>
                                      </p:cBhvr>
                                      <p:tavLst>
                                        <p:tav tm="0">
                                          <p:val>
                                            <p:fltVal val="0"/>
                                          </p:val>
                                        </p:tav>
                                        <p:tav tm="100000">
                                          <p:val>
                                            <p:strVal val="#ppt_h"/>
                                          </p:val>
                                        </p:tav>
                                      </p:tavLst>
                                    </p:anim>
                                    <p:anim calcmode="lin" valueType="num">
                                      <p:cBhvr>
                                        <p:cTn id="78" dur="3000" fill="hold"/>
                                        <p:tgtEl>
                                          <p:spTgt spid="14"/>
                                        </p:tgtEl>
                                        <p:attrNameLst>
                                          <p:attrName>ppt_x</p:attrName>
                                        </p:attrNameLst>
                                      </p:cBhvr>
                                      <p:tavLst>
                                        <p:tav tm="0">
                                          <p:val>
                                            <p:fltVal val="0.5"/>
                                          </p:val>
                                        </p:tav>
                                        <p:tav tm="100000">
                                          <p:val>
                                            <p:strVal val="#ppt_x"/>
                                          </p:val>
                                        </p:tav>
                                      </p:tavLst>
                                    </p:anim>
                                    <p:anim calcmode="lin" valueType="num">
                                      <p:cBhvr>
                                        <p:cTn id="79" dur="3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4"/>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3"/>
                                        </p:tgtEl>
                                        <p:attrNameLst>
                                          <p:attrName>ppt_w</p:attrName>
                                        </p:attrNameLst>
                                      </p:cBhvr>
                                      <p:tavLst>
                                        <p:tav tm="0">
                                          <p:val>
                                            <p:strVal val="ppt_w"/>
                                          </p:val>
                                        </p:tav>
                                        <p:tav tm="100000">
                                          <p:val>
                                            <p:fltVal val="0"/>
                                          </p:val>
                                        </p:tav>
                                      </p:tavLst>
                                    </p:anim>
                                    <p:anim calcmode="lin" valueType="num">
                                      <p:cBhvr>
                                        <p:cTn id="107" dur="3000"/>
                                        <p:tgtEl>
                                          <p:spTgt spid="3"/>
                                        </p:tgtEl>
                                        <p:attrNameLst>
                                          <p:attrName>ppt_h</p:attrName>
                                        </p:attrNameLst>
                                      </p:cBhvr>
                                      <p:tavLst>
                                        <p:tav tm="0">
                                          <p:val>
                                            <p:strVal val="ppt_h"/>
                                          </p:val>
                                        </p:tav>
                                        <p:tav tm="100000">
                                          <p:val>
                                            <p:fltVal val="0"/>
                                          </p:val>
                                        </p:tav>
                                      </p:tavLst>
                                    </p:anim>
                                    <p:anim calcmode="lin" valueType="num">
                                      <p:cBhvr>
                                        <p:cTn id="108" dur="3000"/>
                                        <p:tgtEl>
                                          <p:spTgt spid="3"/>
                                        </p:tgtEl>
                                        <p:attrNameLst>
                                          <p:attrName>ppt_x</p:attrName>
                                        </p:attrNameLst>
                                      </p:cBhvr>
                                      <p:tavLst>
                                        <p:tav tm="0">
                                          <p:val>
                                            <p:strVal val="ppt_x"/>
                                          </p:val>
                                        </p:tav>
                                        <p:tav tm="100000">
                                          <p:val>
                                            <p:fltVal val="0.5"/>
                                          </p:val>
                                        </p:tav>
                                      </p:tavLst>
                                    </p:anim>
                                    <p:anim calcmode="lin" valueType="num">
                                      <p:cBhvr>
                                        <p:cTn id="109" dur="3000"/>
                                        <p:tgtEl>
                                          <p:spTgt spid="3"/>
                                        </p:tgtEl>
                                        <p:attrNameLst>
                                          <p:attrName>ppt_y</p:attrName>
                                        </p:attrNameLst>
                                      </p:cBhvr>
                                      <p:tavLst>
                                        <p:tav tm="0">
                                          <p:val>
                                            <p:strVal val="ppt_y"/>
                                          </p:val>
                                        </p:tav>
                                        <p:tav tm="100000">
                                          <p:val>
                                            <p:fltVal val="0.5"/>
                                          </p:val>
                                        </p:tav>
                                      </p:tavLst>
                                    </p:anim>
                                    <p:set>
                                      <p:cBhvr>
                                        <p:cTn id="110" dur="1" fill="hold">
                                          <p:stCondLst>
                                            <p:cond delay="2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4"/>
                                        </p:tgtEl>
                                        <p:attrNameLst>
                                          <p:attrName>ppt_w</p:attrName>
                                        </p:attrNameLst>
                                      </p:cBhvr>
                                      <p:tavLst>
                                        <p:tav tm="0">
                                          <p:val>
                                            <p:strVal val="ppt_w"/>
                                          </p:val>
                                        </p:tav>
                                        <p:tav tm="100000">
                                          <p:val>
                                            <p:fltVal val="0"/>
                                          </p:val>
                                        </p:tav>
                                      </p:tavLst>
                                    </p:anim>
                                    <p:anim calcmode="lin" valueType="num">
                                      <p:cBhvr>
                                        <p:cTn id="113" dur="3000"/>
                                        <p:tgtEl>
                                          <p:spTgt spid="4"/>
                                        </p:tgtEl>
                                        <p:attrNameLst>
                                          <p:attrName>ppt_h</p:attrName>
                                        </p:attrNameLst>
                                      </p:cBhvr>
                                      <p:tavLst>
                                        <p:tav tm="0">
                                          <p:val>
                                            <p:strVal val="ppt_h"/>
                                          </p:val>
                                        </p:tav>
                                        <p:tav tm="100000">
                                          <p:val>
                                            <p:fltVal val="0"/>
                                          </p:val>
                                        </p:tav>
                                      </p:tavLst>
                                    </p:anim>
                                    <p:anim calcmode="lin" valueType="num">
                                      <p:cBhvr>
                                        <p:cTn id="114" dur="3000"/>
                                        <p:tgtEl>
                                          <p:spTgt spid="4"/>
                                        </p:tgtEl>
                                        <p:attrNameLst>
                                          <p:attrName>ppt_x</p:attrName>
                                        </p:attrNameLst>
                                      </p:cBhvr>
                                      <p:tavLst>
                                        <p:tav tm="0">
                                          <p:val>
                                            <p:strVal val="ppt_x"/>
                                          </p:val>
                                        </p:tav>
                                        <p:tav tm="100000">
                                          <p:val>
                                            <p:fltVal val="0.5"/>
                                          </p:val>
                                        </p:tav>
                                      </p:tavLst>
                                    </p:anim>
                                    <p:anim calcmode="lin" valueType="num">
                                      <p:cBhvr>
                                        <p:cTn id="115" dur="3000"/>
                                        <p:tgtEl>
                                          <p:spTgt spid="4"/>
                                        </p:tgtEl>
                                        <p:attrNameLst>
                                          <p:attrName>ppt_y</p:attrName>
                                        </p:attrNameLst>
                                      </p:cBhvr>
                                      <p:tavLst>
                                        <p:tav tm="0">
                                          <p:val>
                                            <p:strVal val="ppt_y"/>
                                          </p:val>
                                        </p:tav>
                                        <p:tav tm="100000">
                                          <p:val>
                                            <p:fltVal val="0.5"/>
                                          </p:val>
                                        </p:tav>
                                      </p:tavLst>
                                    </p:anim>
                                    <p:set>
                                      <p:cBhvr>
                                        <p:cTn id="116" dur="1" fill="hold">
                                          <p:stCondLst>
                                            <p:cond delay="2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5"/>
                                        </p:tgtEl>
                                        <p:attrNameLst>
                                          <p:attrName>ppt_w</p:attrName>
                                        </p:attrNameLst>
                                      </p:cBhvr>
                                      <p:tavLst>
                                        <p:tav tm="0">
                                          <p:val>
                                            <p:strVal val="ppt_w"/>
                                          </p:val>
                                        </p:tav>
                                        <p:tav tm="100000">
                                          <p:val>
                                            <p:fltVal val="0"/>
                                          </p:val>
                                        </p:tav>
                                      </p:tavLst>
                                    </p:anim>
                                    <p:anim calcmode="lin" valueType="num">
                                      <p:cBhvr>
                                        <p:cTn id="119" dur="3000"/>
                                        <p:tgtEl>
                                          <p:spTgt spid="5"/>
                                        </p:tgtEl>
                                        <p:attrNameLst>
                                          <p:attrName>ppt_h</p:attrName>
                                        </p:attrNameLst>
                                      </p:cBhvr>
                                      <p:tavLst>
                                        <p:tav tm="0">
                                          <p:val>
                                            <p:strVal val="ppt_h"/>
                                          </p:val>
                                        </p:tav>
                                        <p:tav tm="100000">
                                          <p:val>
                                            <p:fltVal val="0"/>
                                          </p:val>
                                        </p:tav>
                                      </p:tavLst>
                                    </p:anim>
                                    <p:anim calcmode="lin" valueType="num">
                                      <p:cBhvr>
                                        <p:cTn id="120" dur="3000"/>
                                        <p:tgtEl>
                                          <p:spTgt spid="5"/>
                                        </p:tgtEl>
                                        <p:attrNameLst>
                                          <p:attrName>ppt_x</p:attrName>
                                        </p:attrNameLst>
                                      </p:cBhvr>
                                      <p:tavLst>
                                        <p:tav tm="0">
                                          <p:val>
                                            <p:strVal val="ppt_x"/>
                                          </p:val>
                                        </p:tav>
                                        <p:tav tm="100000">
                                          <p:val>
                                            <p:fltVal val="0.5"/>
                                          </p:val>
                                        </p:tav>
                                      </p:tavLst>
                                    </p:anim>
                                    <p:anim calcmode="lin" valueType="num">
                                      <p:cBhvr>
                                        <p:cTn id="121" dur="3000"/>
                                        <p:tgtEl>
                                          <p:spTgt spid="5"/>
                                        </p:tgtEl>
                                        <p:attrNameLst>
                                          <p:attrName>ppt_y</p:attrName>
                                        </p:attrNameLst>
                                      </p:cBhvr>
                                      <p:tavLst>
                                        <p:tav tm="0">
                                          <p:val>
                                            <p:strVal val="ppt_y"/>
                                          </p:val>
                                        </p:tav>
                                        <p:tav tm="100000">
                                          <p:val>
                                            <p:fltVal val="0.5"/>
                                          </p:val>
                                        </p:tav>
                                      </p:tavLst>
                                    </p:anim>
                                    <p:set>
                                      <p:cBhvr>
                                        <p:cTn id="122" dur="1" fill="hold">
                                          <p:stCondLst>
                                            <p:cond delay="2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6"/>
                                        </p:tgtEl>
                                        <p:attrNameLst>
                                          <p:attrName>ppt_w</p:attrName>
                                        </p:attrNameLst>
                                      </p:cBhvr>
                                      <p:tavLst>
                                        <p:tav tm="0">
                                          <p:val>
                                            <p:strVal val="ppt_w"/>
                                          </p:val>
                                        </p:tav>
                                        <p:tav tm="100000">
                                          <p:val>
                                            <p:fltVal val="0"/>
                                          </p:val>
                                        </p:tav>
                                      </p:tavLst>
                                    </p:anim>
                                    <p:anim calcmode="lin" valueType="num">
                                      <p:cBhvr>
                                        <p:cTn id="125" dur="3000"/>
                                        <p:tgtEl>
                                          <p:spTgt spid="6"/>
                                        </p:tgtEl>
                                        <p:attrNameLst>
                                          <p:attrName>ppt_h</p:attrName>
                                        </p:attrNameLst>
                                      </p:cBhvr>
                                      <p:tavLst>
                                        <p:tav tm="0">
                                          <p:val>
                                            <p:strVal val="ppt_h"/>
                                          </p:val>
                                        </p:tav>
                                        <p:tav tm="100000">
                                          <p:val>
                                            <p:fltVal val="0"/>
                                          </p:val>
                                        </p:tav>
                                      </p:tavLst>
                                    </p:anim>
                                    <p:anim calcmode="lin" valueType="num">
                                      <p:cBhvr>
                                        <p:cTn id="126" dur="3000"/>
                                        <p:tgtEl>
                                          <p:spTgt spid="6"/>
                                        </p:tgtEl>
                                        <p:attrNameLst>
                                          <p:attrName>ppt_x</p:attrName>
                                        </p:attrNameLst>
                                      </p:cBhvr>
                                      <p:tavLst>
                                        <p:tav tm="0">
                                          <p:val>
                                            <p:strVal val="ppt_x"/>
                                          </p:val>
                                        </p:tav>
                                        <p:tav tm="100000">
                                          <p:val>
                                            <p:fltVal val="0.5"/>
                                          </p:val>
                                        </p:tav>
                                      </p:tavLst>
                                    </p:anim>
                                    <p:anim calcmode="lin" valueType="num">
                                      <p:cBhvr>
                                        <p:cTn id="127" dur="3000"/>
                                        <p:tgtEl>
                                          <p:spTgt spid="6"/>
                                        </p:tgtEl>
                                        <p:attrNameLst>
                                          <p:attrName>ppt_y</p:attrName>
                                        </p:attrNameLst>
                                      </p:cBhvr>
                                      <p:tavLst>
                                        <p:tav tm="0">
                                          <p:val>
                                            <p:strVal val="ppt_y"/>
                                          </p:val>
                                        </p:tav>
                                        <p:tav tm="100000">
                                          <p:val>
                                            <p:fltVal val="0.5"/>
                                          </p:val>
                                        </p:tav>
                                      </p:tavLst>
                                    </p:anim>
                                    <p:set>
                                      <p:cBhvr>
                                        <p:cTn id="128" dur="1" fill="hold">
                                          <p:stCondLst>
                                            <p:cond delay="2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7"/>
                                        </p:tgtEl>
                                        <p:attrNameLst>
                                          <p:attrName>ppt_w</p:attrName>
                                        </p:attrNameLst>
                                      </p:cBhvr>
                                      <p:tavLst>
                                        <p:tav tm="0">
                                          <p:val>
                                            <p:strVal val="ppt_w"/>
                                          </p:val>
                                        </p:tav>
                                        <p:tav tm="100000">
                                          <p:val>
                                            <p:fltVal val="0"/>
                                          </p:val>
                                        </p:tav>
                                      </p:tavLst>
                                    </p:anim>
                                    <p:anim calcmode="lin" valueType="num">
                                      <p:cBhvr>
                                        <p:cTn id="131" dur="3000"/>
                                        <p:tgtEl>
                                          <p:spTgt spid="7"/>
                                        </p:tgtEl>
                                        <p:attrNameLst>
                                          <p:attrName>ppt_h</p:attrName>
                                        </p:attrNameLst>
                                      </p:cBhvr>
                                      <p:tavLst>
                                        <p:tav tm="0">
                                          <p:val>
                                            <p:strVal val="ppt_h"/>
                                          </p:val>
                                        </p:tav>
                                        <p:tav tm="100000">
                                          <p:val>
                                            <p:fltVal val="0"/>
                                          </p:val>
                                        </p:tav>
                                      </p:tavLst>
                                    </p:anim>
                                    <p:anim calcmode="lin" valueType="num">
                                      <p:cBhvr>
                                        <p:cTn id="132" dur="3000"/>
                                        <p:tgtEl>
                                          <p:spTgt spid="7"/>
                                        </p:tgtEl>
                                        <p:attrNameLst>
                                          <p:attrName>ppt_x</p:attrName>
                                        </p:attrNameLst>
                                      </p:cBhvr>
                                      <p:tavLst>
                                        <p:tav tm="0">
                                          <p:val>
                                            <p:strVal val="ppt_x"/>
                                          </p:val>
                                        </p:tav>
                                        <p:tav tm="100000">
                                          <p:val>
                                            <p:fltVal val="0.5"/>
                                          </p:val>
                                        </p:tav>
                                      </p:tavLst>
                                    </p:anim>
                                    <p:anim calcmode="lin" valueType="num">
                                      <p:cBhvr>
                                        <p:cTn id="133" dur="3000"/>
                                        <p:tgtEl>
                                          <p:spTgt spid="7"/>
                                        </p:tgtEl>
                                        <p:attrNameLst>
                                          <p:attrName>ppt_y</p:attrName>
                                        </p:attrNameLst>
                                      </p:cBhvr>
                                      <p:tavLst>
                                        <p:tav tm="0">
                                          <p:val>
                                            <p:strVal val="ppt_y"/>
                                          </p:val>
                                        </p:tav>
                                        <p:tav tm="100000">
                                          <p:val>
                                            <p:fltVal val="0.5"/>
                                          </p:val>
                                        </p:tav>
                                      </p:tavLst>
                                    </p:anim>
                                    <p:set>
                                      <p:cBhvr>
                                        <p:cTn id="134" dur="1" fill="hold">
                                          <p:stCondLst>
                                            <p:cond delay="2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8"/>
                                        </p:tgtEl>
                                        <p:attrNameLst>
                                          <p:attrName>ppt_w</p:attrName>
                                        </p:attrNameLst>
                                      </p:cBhvr>
                                      <p:tavLst>
                                        <p:tav tm="0">
                                          <p:val>
                                            <p:strVal val="ppt_w"/>
                                          </p:val>
                                        </p:tav>
                                        <p:tav tm="100000">
                                          <p:val>
                                            <p:fltVal val="0"/>
                                          </p:val>
                                        </p:tav>
                                      </p:tavLst>
                                    </p:anim>
                                    <p:anim calcmode="lin" valueType="num">
                                      <p:cBhvr>
                                        <p:cTn id="137" dur="3000"/>
                                        <p:tgtEl>
                                          <p:spTgt spid="8"/>
                                        </p:tgtEl>
                                        <p:attrNameLst>
                                          <p:attrName>ppt_h</p:attrName>
                                        </p:attrNameLst>
                                      </p:cBhvr>
                                      <p:tavLst>
                                        <p:tav tm="0">
                                          <p:val>
                                            <p:strVal val="ppt_h"/>
                                          </p:val>
                                        </p:tav>
                                        <p:tav tm="100000">
                                          <p:val>
                                            <p:fltVal val="0"/>
                                          </p:val>
                                        </p:tav>
                                      </p:tavLst>
                                    </p:anim>
                                    <p:anim calcmode="lin" valueType="num">
                                      <p:cBhvr>
                                        <p:cTn id="138" dur="3000"/>
                                        <p:tgtEl>
                                          <p:spTgt spid="8"/>
                                        </p:tgtEl>
                                        <p:attrNameLst>
                                          <p:attrName>ppt_x</p:attrName>
                                        </p:attrNameLst>
                                      </p:cBhvr>
                                      <p:tavLst>
                                        <p:tav tm="0">
                                          <p:val>
                                            <p:strVal val="ppt_x"/>
                                          </p:val>
                                        </p:tav>
                                        <p:tav tm="100000">
                                          <p:val>
                                            <p:fltVal val="0.5"/>
                                          </p:val>
                                        </p:tav>
                                      </p:tavLst>
                                    </p:anim>
                                    <p:anim calcmode="lin" valueType="num">
                                      <p:cBhvr>
                                        <p:cTn id="139" dur="3000"/>
                                        <p:tgtEl>
                                          <p:spTgt spid="8"/>
                                        </p:tgtEl>
                                        <p:attrNameLst>
                                          <p:attrName>ppt_y</p:attrName>
                                        </p:attrNameLst>
                                      </p:cBhvr>
                                      <p:tavLst>
                                        <p:tav tm="0">
                                          <p:val>
                                            <p:strVal val="ppt_y"/>
                                          </p:val>
                                        </p:tav>
                                        <p:tav tm="100000">
                                          <p:val>
                                            <p:fltVal val="0.5"/>
                                          </p:val>
                                        </p:tav>
                                      </p:tavLst>
                                    </p:anim>
                                    <p:set>
                                      <p:cBhvr>
                                        <p:cTn id="140" dur="1" fill="hold">
                                          <p:stCondLst>
                                            <p:cond delay="2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9"/>
                                        </p:tgtEl>
                                        <p:attrNameLst>
                                          <p:attrName>ppt_w</p:attrName>
                                        </p:attrNameLst>
                                      </p:cBhvr>
                                      <p:tavLst>
                                        <p:tav tm="0">
                                          <p:val>
                                            <p:strVal val="ppt_w"/>
                                          </p:val>
                                        </p:tav>
                                        <p:tav tm="100000">
                                          <p:val>
                                            <p:fltVal val="0"/>
                                          </p:val>
                                        </p:tav>
                                      </p:tavLst>
                                    </p:anim>
                                    <p:anim calcmode="lin" valueType="num">
                                      <p:cBhvr>
                                        <p:cTn id="143" dur="3000"/>
                                        <p:tgtEl>
                                          <p:spTgt spid="9"/>
                                        </p:tgtEl>
                                        <p:attrNameLst>
                                          <p:attrName>ppt_h</p:attrName>
                                        </p:attrNameLst>
                                      </p:cBhvr>
                                      <p:tavLst>
                                        <p:tav tm="0">
                                          <p:val>
                                            <p:strVal val="ppt_h"/>
                                          </p:val>
                                        </p:tav>
                                        <p:tav tm="100000">
                                          <p:val>
                                            <p:fltVal val="0"/>
                                          </p:val>
                                        </p:tav>
                                      </p:tavLst>
                                    </p:anim>
                                    <p:anim calcmode="lin" valueType="num">
                                      <p:cBhvr>
                                        <p:cTn id="144" dur="3000"/>
                                        <p:tgtEl>
                                          <p:spTgt spid="9"/>
                                        </p:tgtEl>
                                        <p:attrNameLst>
                                          <p:attrName>ppt_x</p:attrName>
                                        </p:attrNameLst>
                                      </p:cBhvr>
                                      <p:tavLst>
                                        <p:tav tm="0">
                                          <p:val>
                                            <p:strVal val="ppt_x"/>
                                          </p:val>
                                        </p:tav>
                                        <p:tav tm="100000">
                                          <p:val>
                                            <p:fltVal val="0.5"/>
                                          </p:val>
                                        </p:tav>
                                      </p:tavLst>
                                    </p:anim>
                                    <p:anim calcmode="lin" valueType="num">
                                      <p:cBhvr>
                                        <p:cTn id="145" dur="3000"/>
                                        <p:tgtEl>
                                          <p:spTgt spid="9"/>
                                        </p:tgtEl>
                                        <p:attrNameLst>
                                          <p:attrName>ppt_y</p:attrName>
                                        </p:attrNameLst>
                                      </p:cBhvr>
                                      <p:tavLst>
                                        <p:tav tm="0">
                                          <p:val>
                                            <p:strVal val="ppt_y"/>
                                          </p:val>
                                        </p:tav>
                                        <p:tav tm="100000">
                                          <p:val>
                                            <p:fltVal val="0.5"/>
                                          </p:val>
                                        </p:tav>
                                      </p:tavLst>
                                    </p:anim>
                                    <p:set>
                                      <p:cBhvr>
                                        <p:cTn id="146" dur="1" fill="hold">
                                          <p:stCondLst>
                                            <p:cond delay="2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0"/>
                                        </p:tgtEl>
                                        <p:attrNameLst>
                                          <p:attrName>ppt_w</p:attrName>
                                        </p:attrNameLst>
                                      </p:cBhvr>
                                      <p:tavLst>
                                        <p:tav tm="0">
                                          <p:val>
                                            <p:strVal val="ppt_w"/>
                                          </p:val>
                                        </p:tav>
                                        <p:tav tm="100000">
                                          <p:val>
                                            <p:fltVal val="0"/>
                                          </p:val>
                                        </p:tav>
                                      </p:tavLst>
                                    </p:anim>
                                    <p:anim calcmode="lin" valueType="num">
                                      <p:cBhvr>
                                        <p:cTn id="149" dur="3000"/>
                                        <p:tgtEl>
                                          <p:spTgt spid="10"/>
                                        </p:tgtEl>
                                        <p:attrNameLst>
                                          <p:attrName>ppt_h</p:attrName>
                                        </p:attrNameLst>
                                      </p:cBhvr>
                                      <p:tavLst>
                                        <p:tav tm="0">
                                          <p:val>
                                            <p:strVal val="ppt_h"/>
                                          </p:val>
                                        </p:tav>
                                        <p:tav tm="100000">
                                          <p:val>
                                            <p:fltVal val="0"/>
                                          </p:val>
                                        </p:tav>
                                      </p:tavLst>
                                    </p:anim>
                                    <p:anim calcmode="lin" valueType="num">
                                      <p:cBhvr>
                                        <p:cTn id="150" dur="3000"/>
                                        <p:tgtEl>
                                          <p:spTgt spid="10"/>
                                        </p:tgtEl>
                                        <p:attrNameLst>
                                          <p:attrName>ppt_x</p:attrName>
                                        </p:attrNameLst>
                                      </p:cBhvr>
                                      <p:tavLst>
                                        <p:tav tm="0">
                                          <p:val>
                                            <p:strVal val="ppt_x"/>
                                          </p:val>
                                        </p:tav>
                                        <p:tav tm="100000">
                                          <p:val>
                                            <p:fltVal val="0.5"/>
                                          </p:val>
                                        </p:tav>
                                      </p:tavLst>
                                    </p:anim>
                                    <p:anim calcmode="lin" valueType="num">
                                      <p:cBhvr>
                                        <p:cTn id="151" dur="3000"/>
                                        <p:tgtEl>
                                          <p:spTgt spid="10"/>
                                        </p:tgtEl>
                                        <p:attrNameLst>
                                          <p:attrName>ppt_y</p:attrName>
                                        </p:attrNameLst>
                                      </p:cBhvr>
                                      <p:tavLst>
                                        <p:tav tm="0">
                                          <p:val>
                                            <p:strVal val="ppt_y"/>
                                          </p:val>
                                        </p:tav>
                                        <p:tav tm="100000">
                                          <p:val>
                                            <p:fltVal val="0.5"/>
                                          </p:val>
                                        </p:tav>
                                      </p:tavLst>
                                    </p:anim>
                                    <p:set>
                                      <p:cBhvr>
                                        <p:cTn id="152" dur="1" fill="hold">
                                          <p:stCondLst>
                                            <p:cond delay="2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1"/>
                                        </p:tgtEl>
                                        <p:attrNameLst>
                                          <p:attrName>ppt_w</p:attrName>
                                        </p:attrNameLst>
                                      </p:cBhvr>
                                      <p:tavLst>
                                        <p:tav tm="0">
                                          <p:val>
                                            <p:strVal val="ppt_w"/>
                                          </p:val>
                                        </p:tav>
                                        <p:tav tm="100000">
                                          <p:val>
                                            <p:fltVal val="0"/>
                                          </p:val>
                                        </p:tav>
                                      </p:tavLst>
                                    </p:anim>
                                    <p:anim calcmode="lin" valueType="num">
                                      <p:cBhvr>
                                        <p:cTn id="155" dur="3000"/>
                                        <p:tgtEl>
                                          <p:spTgt spid="11"/>
                                        </p:tgtEl>
                                        <p:attrNameLst>
                                          <p:attrName>ppt_h</p:attrName>
                                        </p:attrNameLst>
                                      </p:cBhvr>
                                      <p:tavLst>
                                        <p:tav tm="0">
                                          <p:val>
                                            <p:strVal val="ppt_h"/>
                                          </p:val>
                                        </p:tav>
                                        <p:tav tm="100000">
                                          <p:val>
                                            <p:fltVal val="0"/>
                                          </p:val>
                                        </p:tav>
                                      </p:tavLst>
                                    </p:anim>
                                    <p:anim calcmode="lin" valueType="num">
                                      <p:cBhvr>
                                        <p:cTn id="156" dur="3000"/>
                                        <p:tgtEl>
                                          <p:spTgt spid="11"/>
                                        </p:tgtEl>
                                        <p:attrNameLst>
                                          <p:attrName>ppt_x</p:attrName>
                                        </p:attrNameLst>
                                      </p:cBhvr>
                                      <p:tavLst>
                                        <p:tav tm="0">
                                          <p:val>
                                            <p:strVal val="ppt_x"/>
                                          </p:val>
                                        </p:tav>
                                        <p:tav tm="100000">
                                          <p:val>
                                            <p:fltVal val="0.5"/>
                                          </p:val>
                                        </p:tav>
                                      </p:tavLst>
                                    </p:anim>
                                    <p:anim calcmode="lin" valueType="num">
                                      <p:cBhvr>
                                        <p:cTn id="157" dur="3000"/>
                                        <p:tgtEl>
                                          <p:spTgt spid="11"/>
                                        </p:tgtEl>
                                        <p:attrNameLst>
                                          <p:attrName>ppt_y</p:attrName>
                                        </p:attrNameLst>
                                      </p:cBhvr>
                                      <p:tavLst>
                                        <p:tav tm="0">
                                          <p:val>
                                            <p:strVal val="ppt_y"/>
                                          </p:val>
                                        </p:tav>
                                        <p:tav tm="100000">
                                          <p:val>
                                            <p:fltVal val="0.5"/>
                                          </p:val>
                                        </p:tav>
                                      </p:tavLst>
                                    </p:anim>
                                    <p:set>
                                      <p:cBhvr>
                                        <p:cTn id="158" dur="1" fill="hold">
                                          <p:stCondLst>
                                            <p:cond delay="2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2"/>
                                        </p:tgtEl>
                                        <p:attrNameLst>
                                          <p:attrName>ppt_w</p:attrName>
                                        </p:attrNameLst>
                                      </p:cBhvr>
                                      <p:tavLst>
                                        <p:tav tm="0">
                                          <p:val>
                                            <p:strVal val="ppt_w"/>
                                          </p:val>
                                        </p:tav>
                                        <p:tav tm="100000">
                                          <p:val>
                                            <p:fltVal val="0"/>
                                          </p:val>
                                        </p:tav>
                                      </p:tavLst>
                                    </p:anim>
                                    <p:anim calcmode="lin" valueType="num">
                                      <p:cBhvr>
                                        <p:cTn id="161" dur="3000"/>
                                        <p:tgtEl>
                                          <p:spTgt spid="12"/>
                                        </p:tgtEl>
                                        <p:attrNameLst>
                                          <p:attrName>ppt_h</p:attrName>
                                        </p:attrNameLst>
                                      </p:cBhvr>
                                      <p:tavLst>
                                        <p:tav tm="0">
                                          <p:val>
                                            <p:strVal val="ppt_h"/>
                                          </p:val>
                                        </p:tav>
                                        <p:tav tm="100000">
                                          <p:val>
                                            <p:fltVal val="0"/>
                                          </p:val>
                                        </p:tav>
                                      </p:tavLst>
                                    </p:anim>
                                    <p:anim calcmode="lin" valueType="num">
                                      <p:cBhvr>
                                        <p:cTn id="162" dur="3000"/>
                                        <p:tgtEl>
                                          <p:spTgt spid="12"/>
                                        </p:tgtEl>
                                        <p:attrNameLst>
                                          <p:attrName>ppt_x</p:attrName>
                                        </p:attrNameLst>
                                      </p:cBhvr>
                                      <p:tavLst>
                                        <p:tav tm="0">
                                          <p:val>
                                            <p:strVal val="ppt_x"/>
                                          </p:val>
                                        </p:tav>
                                        <p:tav tm="100000">
                                          <p:val>
                                            <p:fltVal val="0.5"/>
                                          </p:val>
                                        </p:tav>
                                      </p:tavLst>
                                    </p:anim>
                                    <p:anim calcmode="lin" valueType="num">
                                      <p:cBhvr>
                                        <p:cTn id="163" dur="3000"/>
                                        <p:tgtEl>
                                          <p:spTgt spid="12"/>
                                        </p:tgtEl>
                                        <p:attrNameLst>
                                          <p:attrName>ppt_y</p:attrName>
                                        </p:attrNameLst>
                                      </p:cBhvr>
                                      <p:tavLst>
                                        <p:tav tm="0">
                                          <p:val>
                                            <p:strVal val="ppt_y"/>
                                          </p:val>
                                        </p:tav>
                                        <p:tav tm="100000">
                                          <p:val>
                                            <p:fltVal val="0.5"/>
                                          </p:val>
                                        </p:tav>
                                      </p:tavLst>
                                    </p:anim>
                                    <p:set>
                                      <p:cBhvr>
                                        <p:cTn id="164" dur="1" fill="hold">
                                          <p:stCondLst>
                                            <p:cond delay="2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3"/>
                                        </p:tgtEl>
                                        <p:attrNameLst>
                                          <p:attrName>ppt_w</p:attrName>
                                        </p:attrNameLst>
                                      </p:cBhvr>
                                      <p:tavLst>
                                        <p:tav tm="0">
                                          <p:val>
                                            <p:strVal val="ppt_w"/>
                                          </p:val>
                                        </p:tav>
                                        <p:tav tm="100000">
                                          <p:val>
                                            <p:fltVal val="0"/>
                                          </p:val>
                                        </p:tav>
                                      </p:tavLst>
                                    </p:anim>
                                    <p:anim calcmode="lin" valueType="num">
                                      <p:cBhvr>
                                        <p:cTn id="167" dur="3000"/>
                                        <p:tgtEl>
                                          <p:spTgt spid="13"/>
                                        </p:tgtEl>
                                        <p:attrNameLst>
                                          <p:attrName>ppt_h</p:attrName>
                                        </p:attrNameLst>
                                      </p:cBhvr>
                                      <p:tavLst>
                                        <p:tav tm="0">
                                          <p:val>
                                            <p:strVal val="ppt_h"/>
                                          </p:val>
                                        </p:tav>
                                        <p:tav tm="100000">
                                          <p:val>
                                            <p:fltVal val="0"/>
                                          </p:val>
                                        </p:tav>
                                      </p:tavLst>
                                    </p:anim>
                                    <p:anim calcmode="lin" valueType="num">
                                      <p:cBhvr>
                                        <p:cTn id="168" dur="3000"/>
                                        <p:tgtEl>
                                          <p:spTgt spid="13"/>
                                        </p:tgtEl>
                                        <p:attrNameLst>
                                          <p:attrName>ppt_x</p:attrName>
                                        </p:attrNameLst>
                                      </p:cBhvr>
                                      <p:tavLst>
                                        <p:tav tm="0">
                                          <p:val>
                                            <p:strVal val="ppt_x"/>
                                          </p:val>
                                        </p:tav>
                                        <p:tav tm="100000">
                                          <p:val>
                                            <p:fltVal val="0.5"/>
                                          </p:val>
                                        </p:tav>
                                      </p:tavLst>
                                    </p:anim>
                                    <p:anim calcmode="lin" valueType="num">
                                      <p:cBhvr>
                                        <p:cTn id="169" dur="3000"/>
                                        <p:tgtEl>
                                          <p:spTgt spid="13"/>
                                        </p:tgtEl>
                                        <p:attrNameLst>
                                          <p:attrName>ppt_y</p:attrName>
                                        </p:attrNameLst>
                                      </p:cBhvr>
                                      <p:tavLst>
                                        <p:tav tm="0">
                                          <p:val>
                                            <p:strVal val="ppt_y"/>
                                          </p:val>
                                        </p:tav>
                                        <p:tav tm="100000">
                                          <p:val>
                                            <p:fltVal val="0.5"/>
                                          </p:val>
                                        </p:tav>
                                      </p:tavLst>
                                    </p:anim>
                                    <p:set>
                                      <p:cBhvr>
                                        <p:cTn id="170" dur="1" fill="hold">
                                          <p:stCondLst>
                                            <p:cond delay="2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4"/>
                                        </p:tgtEl>
                                        <p:attrNameLst>
                                          <p:attrName>ppt_w</p:attrName>
                                        </p:attrNameLst>
                                      </p:cBhvr>
                                      <p:tavLst>
                                        <p:tav tm="0">
                                          <p:val>
                                            <p:strVal val="ppt_w"/>
                                          </p:val>
                                        </p:tav>
                                        <p:tav tm="100000">
                                          <p:val>
                                            <p:fltVal val="0"/>
                                          </p:val>
                                        </p:tav>
                                      </p:tavLst>
                                    </p:anim>
                                    <p:anim calcmode="lin" valueType="num">
                                      <p:cBhvr>
                                        <p:cTn id="173" dur="3000"/>
                                        <p:tgtEl>
                                          <p:spTgt spid="14"/>
                                        </p:tgtEl>
                                        <p:attrNameLst>
                                          <p:attrName>ppt_h</p:attrName>
                                        </p:attrNameLst>
                                      </p:cBhvr>
                                      <p:tavLst>
                                        <p:tav tm="0">
                                          <p:val>
                                            <p:strVal val="ppt_h"/>
                                          </p:val>
                                        </p:tav>
                                        <p:tav tm="100000">
                                          <p:val>
                                            <p:fltVal val="0"/>
                                          </p:val>
                                        </p:tav>
                                      </p:tavLst>
                                    </p:anim>
                                    <p:anim calcmode="lin" valueType="num">
                                      <p:cBhvr>
                                        <p:cTn id="174" dur="3000"/>
                                        <p:tgtEl>
                                          <p:spTgt spid="14"/>
                                        </p:tgtEl>
                                        <p:attrNameLst>
                                          <p:attrName>ppt_x</p:attrName>
                                        </p:attrNameLst>
                                      </p:cBhvr>
                                      <p:tavLst>
                                        <p:tav tm="0">
                                          <p:val>
                                            <p:strVal val="ppt_x"/>
                                          </p:val>
                                        </p:tav>
                                        <p:tav tm="100000">
                                          <p:val>
                                            <p:fltVal val="0.5"/>
                                          </p:val>
                                        </p:tav>
                                      </p:tavLst>
                                    </p:anim>
                                    <p:anim calcmode="lin" valueType="num">
                                      <p:cBhvr>
                                        <p:cTn id="175" dur="3000"/>
                                        <p:tgtEl>
                                          <p:spTgt spid="14"/>
                                        </p:tgtEl>
                                        <p:attrNameLst>
                                          <p:attrName>ppt_y</p:attrName>
                                        </p:attrNameLst>
                                      </p:cBhvr>
                                      <p:tavLst>
                                        <p:tav tm="0">
                                          <p:val>
                                            <p:strVal val="ppt_y"/>
                                          </p:val>
                                        </p:tav>
                                        <p:tav tm="100000">
                                          <p:val>
                                            <p:fltVal val="0.5"/>
                                          </p:val>
                                        </p:tav>
                                      </p:tavLst>
                                    </p:anim>
                                    <p:set>
                                      <p:cBhvr>
                                        <p:cTn id="176" dur="1" fill="hold">
                                          <p:stCondLst>
                                            <p:cond delay="2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3000"/>
                                        <p:tgtEl>
                                          <p:spTgt spid="2"/>
                                        </p:tgtEl>
                                      </p:cBhvr>
                                    </p:animEffect>
                                  </p:childTnLst>
                                </p:cTn>
                              </p:par>
                            </p:childTnLst>
                          </p:cTn>
                        </p:par>
                        <p:par>
                          <p:cTn id="208" fill="hold">
                            <p:stCondLst>
                              <p:cond delay="6000"/>
                            </p:stCondLst>
                            <p:childTnLst>
                              <p:par>
                                <p:cTn id="209" presetID="52" presetClass="entr" presetSubtype="0" fill="hold" nodeType="afterEffect">
                                  <p:stCondLst>
                                    <p:cond delay="0"/>
                                  </p:stCondLst>
                                  <p:childTnLst>
                                    <p:set>
                                      <p:cBhvr>
                                        <p:cTn id="210" dur="1" fill="hold">
                                          <p:stCondLst>
                                            <p:cond delay="0"/>
                                          </p:stCondLst>
                                        </p:cTn>
                                        <p:tgtEl>
                                          <p:spTgt spid="57352"/>
                                        </p:tgtEl>
                                        <p:attrNameLst>
                                          <p:attrName>style.visibility</p:attrName>
                                        </p:attrNameLst>
                                      </p:cBhvr>
                                      <p:to>
                                        <p:strVal val="visible"/>
                                      </p:to>
                                    </p:set>
                                    <p:animScale>
                                      <p:cBhvr>
                                        <p:cTn id="211" dur="2000" decel="50000" fill="hold">
                                          <p:stCondLst>
                                            <p:cond delay="0"/>
                                          </p:stCondLst>
                                        </p:cTn>
                                        <p:tgtEl>
                                          <p:spTgt spid="573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2" dur="2000" decel="50000" fill="hold">
                                          <p:stCondLst>
                                            <p:cond delay="0"/>
                                          </p:stCondLst>
                                        </p:cTn>
                                        <p:tgtEl>
                                          <p:spTgt spid="57352"/>
                                        </p:tgtEl>
                                        <p:attrNameLst>
                                          <p:attrName>ppt_x</p:attrName>
                                          <p:attrName>ppt_y</p:attrName>
                                        </p:attrNameLst>
                                      </p:cBhvr>
                                    </p:animMotion>
                                    <p:animEffect transition="in" filter="fade">
                                      <p:cBhvr>
                                        <p:cTn id="213" dur="2000"/>
                                        <p:tgtEl>
                                          <p:spTgt spid="57352"/>
                                        </p:tgtEl>
                                      </p:cBhvr>
                                    </p:animEffect>
                                  </p:childTnLst>
                                </p:cTn>
                              </p:par>
                            </p:childTnLst>
                          </p:cTn>
                        </p:par>
                        <p:par>
                          <p:cTn id="214" fill="hold">
                            <p:stCondLst>
                              <p:cond delay="8000"/>
                            </p:stCondLst>
                            <p:childTnLst>
                              <p:par>
                                <p:cTn id="215" presetID="52" presetClass="entr" presetSubtype="0" fill="hold" nodeType="afterEffect">
                                  <p:stCondLst>
                                    <p:cond delay="0"/>
                                  </p:stCondLst>
                                  <p:childTnLst>
                                    <p:set>
                                      <p:cBhvr>
                                        <p:cTn id="216" dur="1" fill="hold">
                                          <p:stCondLst>
                                            <p:cond delay="0"/>
                                          </p:stCondLst>
                                        </p:cTn>
                                        <p:tgtEl>
                                          <p:spTgt spid="57354"/>
                                        </p:tgtEl>
                                        <p:attrNameLst>
                                          <p:attrName>style.visibility</p:attrName>
                                        </p:attrNameLst>
                                      </p:cBhvr>
                                      <p:to>
                                        <p:strVal val="visible"/>
                                      </p:to>
                                    </p:set>
                                    <p:animScale>
                                      <p:cBhvr>
                                        <p:cTn id="217" dur="2000" decel="50000" fill="hold">
                                          <p:stCondLst>
                                            <p:cond delay="0"/>
                                          </p:stCondLst>
                                        </p:cTn>
                                        <p:tgtEl>
                                          <p:spTgt spid="573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8" dur="2000" decel="50000" fill="hold">
                                          <p:stCondLst>
                                            <p:cond delay="0"/>
                                          </p:stCondLst>
                                        </p:cTn>
                                        <p:tgtEl>
                                          <p:spTgt spid="57354"/>
                                        </p:tgtEl>
                                        <p:attrNameLst>
                                          <p:attrName>ppt_x</p:attrName>
                                          <p:attrName>ppt_y</p:attrName>
                                        </p:attrNameLst>
                                      </p:cBhvr>
                                    </p:animMotion>
                                    <p:animEffect transition="in" filter="fade">
                                      <p:cBhvr>
                                        <p:cTn id="219" dur="2000"/>
                                        <p:tgtEl>
                                          <p:spTgt spid="57354"/>
                                        </p:tgtEl>
                                      </p:cBhvr>
                                    </p:animEffect>
                                  </p:childTnLst>
                                </p:cTn>
                              </p:par>
                            </p:childTnLst>
                          </p:cTn>
                        </p:par>
                        <p:par>
                          <p:cTn id="220" fill="hold">
                            <p:stCondLst>
                              <p:cond delay="10000"/>
                            </p:stCondLst>
                            <p:childTnLst>
                              <p:par>
                                <p:cTn id="221" presetID="52" presetClass="entr" presetSubtype="0" fill="hold" nodeType="afterEffect">
                                  <p:stCondLst>
                                    <p:cond delay="0"/>
                                  </p:stCondLst>
                                  <p:childTnLst>
                                    <p:set>
                                      <p:cBhvr>
                                        <p:cTn id="222" dur="1" fill="hold">
                                          <p:stCondLst>
                                            <p:cond delay="0"/>
                                          </p:stCondLst>
                                        </p:cTn>
                                        <p:tgtEl>
                                          <p:spTgt spid="57356"/>
                                        </p:tgtEl>
                                        <p:attrNameLst>
                                          <p:attrName>style.visibility</p:attrName>
                                        </p:attrNameLst>
                                      </p:cBhvr>
                                      <p:to>
                                        <p:strVal val="visible"/>
                                      </p:to>
                                    </p:set>
                                    <p:animScale>
                                      <p:cBhvr>
                                        <p:cTn id="223" dur="2000" decel="50000" fill="hold">
                                          <p:stCondLst>
                                            <p:cond delay="0"/>
                                          </p:stCondLst>
                                        </p:cTn>
                                        <p:tgtEl>
                                          <p:spTgt spid="573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4" dur="2000" decel="50000" fill="hold">
                                          <p:stCondLst>
                                            <p:cond delay="0"/>
                                          </p:stCondLst>
                                        </p:cTn>
                                        <p:tgtEl>
                                          <p:spTgt spid="57356"/>
                                        </p:tgtEl>
                                        <p:attrNameLst>
                                          <p:attrName>ppt_x</p:attrName>
                                          <p:attrName>ppt_y</p:attrName>
                                        </p:attrNameLst>
                                      </p:cBhvr>
                                    </p:animMotion>
                                    <p:animEffect transition="in" filter="fade">
                                      <p:cBhvr>
                                        <p:cTn id="225" dur="2000"/>
                                        <p:tgtEl>
                                          <p:spTgt spid="57356"/>
                                        </p:tgtEl>
                                      </p:cBhvr>
                                    </p:animEffect>
                                  </p:childTnLst>
                                </p:cTn>
                              </p:par>
                            </p:childTnLst>
                          </p:cTn>
                        </p:par>
                        <p:par>
                          <p:cTn id="226" fill="hold">
                            <p:stCondLst>
                              <p:cond delay="12000"/>
                            </p:stCondLst>
                            <p:childTnLst>
                              <p:par>
                                <p:cTn id="227" presetID="29" presetClass="entr" presetSubtype="0" fill="hold" nodeType="afterEffect">
                                  <p:stCondLst>
                                    <p:cond delay="0"/>
                                  </p:stCondLst>
                                  <p:childTnLst>
                                    <p:set>
                                      <p:cBhvr>
                                        <p:cTn id="228" dur="1" fill="hold">
                                          <p:stCondLst>
                                            <p:cond delay="0"/>
                                          </p:stCondLst>
                                        </p:cTn>
                                        <p:tgtEl>
                                          <p:spTgt spid="57358"/>
                                        </p:tgtEl>
                                        <p:attrNameLst>
                                          <p:attrName>style.visibility</p:attrName>
                                        </p:attrNameLst>
                                      </p:cBhvr>
                                      <p:to>
                                        <p:strVal val="visible"/>
                                      </p:to>
                                    </p:set>
                                    <p:anim calcmode="lin" valueType="num">
                                      <p:cBhvr>
                                        <p:cTn id="229" dur="2000" fill="hold"/>
                                        <p:tgtEl>
                                          <p:spTgt spid="57358"/>
                                        </p:tgtEl>
                                        <p:attrNameLst>
                                          <p:attrName>ppt_x</p:attrName>
                                        </p:attrNameLst>
                                      </p:cBhvr>
                                      <p:tavLst>
                                        <p:tav tm="0">
                                          <p:val>
                                            <p:strVal val="#ppt_x-.2"/>
                                          </p:val>
                                        </p:tav>
                                        <p:tav tm="100000">
                                          <p:val>
                                            <p:strVal val="#ppt_x"/>
                                          </p:val>
                                        </p:tav>
                                      </p:tavLst>
                                    </p:anim>
                                    <p:anim calcmode="lin" valueType="num">
                                      <p:cBhvr>
                                        <p:cTn id="230" dur="2000" fill="hold"/>
                                        <p:tgtEl>
                                          <p:spTgt spid="57358"/>
                                        </p:tgtEl>
                                        <p:attrNameLst>
                                          <p:attrName>ppt_y</p:attrName>
                                        </p:attrNameLst>
                                      </p:cBhvr>
                                      <p:tavLst>
                                        <p:tav tm="0">
                                          <p:val>
                                            <p:strVal val="#ppt_y"/>
                                          </p:val>
                                        </p:tav>
                                        <p:tav tm="100000">
                                          <p:val>
                                            <p:strVal val="#ppt_y"/>
                                          </p:val>
                                        </p:tav>
                                      </p:tavLst>
                                    </p:anim>
                                    <p:animEffect transition="in" filter="wipe(right)" prLst="gradientSize: 0.1">
                                      <p:cBhvr>
                                        <p:cTn id="231" dur="2000"/>
                                        <p:tgtEl>
                                          <p:spTgt spid="57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Marco"/>
          <p:cNvSpPr/>
          <p:nvPr/>
        </p:nvSpPr>
        <p:spPr>
          <a:xfrm>
            <a:off x="214282" y="285728"/>
            <a:ext cx="8715436" cy="6357982"/>
          </a:xfrm>
          <a:prstGeom prst="frame">
            <a:avLst>
              <a:gd name="adj1" fmla="val 515"/>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uadroTexto"/>
          <p:cNvSpPr txBox="1"/>
          <p:nvPr/>
        </p:nvSpPr>
        <p:spPr>
          <a:xfrm>
            <a:off x="714348" y="928670"/>
            <a:ext cx="5500726" cy="5632311"/>
          </a:xfrm>
          <a:prstGeom prst="rect">
            <a:avLst/>
          </a:prstGeom>
          <a:noFill/>
        </p:spPr>
        <p:txBody>
          <a:bodyPr wrap="square" rtlCol="0">
            <a:spAutoFit/>
          </a:bodyPr>
          <a:lstStyle/>
          <a:p>
            <a:r>
              <a:rPr lang="es-ES" dirty="0" smtClean="0">
                <a:solidFill>
                  <a:schemeClr val="tx1">
                    <a:lumMod val="85000"/>
                  </a:schemeClr>
                </a:solidFill>
                <a:effectLst>
                  <a:outerShdw blurRad="38100" dist="38100" dir="2700000" algn="tl">
                    <a:srgbClr val="000000">
                      <a:alpha val="43137"/>
                    </a:srgbClr>
                  </a:outerShdw>
                </a:effectLst>
              </a:rPr>
              <a:t>El mundo está lleno de miles de faros  de varias formas, colores y tamaños, los faros sirven para salvar vida y como guía para que los marineros lleguen a salvo a su destino. </a:t>
            </a:r>
          </a:p>
          <a:p>
            <a:r>
              <a:rPr lang="es-ES" dirty="0" smtClean="0">
                <a:solidFill>
                  <a:schemeClr val="tx1">
                    <a:lumMod val="85000"/>
                  </a:schemeClr>
                </a:solidFill>
                <a:effectLst>
                  <a:outerShdw blurRad="38100" dist="38100" dir="2700000" algn="tl">
                    <a:srgbClr val="000000">
                      <a:alpha val="43137"/>
                    </a:srgbClr>
                  </a:outerShdw>
                </a:effectLst>
              </a:rPr>
              <a:t>Este conjunto de maravillosas fotos de faros parecen sacadas de un cuento de fantasía. Nos encontramos con todo tipo de faros en todos los ambientes posibles.</a:t>
            </a:r>
          </a:p>
          <a:p>
            <a:r>
              <a:rPr lang="es-ES" dirty="0" smtClean="0">
                <a:solidFill>
                  <a:schemeClr val="tx1">
                    <a:lumMod val="85000"/>
                  </a:schemeClr>
                </a:solidFill>
                <a:effectLst>
                  <a:outerShdw blurRad="38100" dist="38100" dir="2700000" algn="tl">
                    <a:srgbClr val="000000">
                      <a:alpha val="43137"/>
                    </a:srgbClr>
                  </a:outerShdw>
                </a:effectLst>
              </a:rPr>
              <a:t>Los faros fueron creados como elementos de seguridad para la navegación marítima, dándole a los navegantes un punto de referencia con respecto a la ubicación donde se encuentran y la proximidad de la costa o de peligros.</a:t>
            </a:r>
          </a:p>
          <a:p>
            <a:r>
              <a:rPr lang="es-ES" dirty="0" smtClean="0">
                <a:solidFill>
                  <a:schemeClr val="tx1">
                    <a:lumMod val="85000"/>
                  </a:schemeClr>
                </a:solidFill>
                <a:effectLst>
                  <a:outerShdw blurRad="38100" dist="38100" dir="2700000" algn="tl">
                    <a:srgbClr val="000000">
                      <a:alpha val="43137"/>
                    </a:srgbClr>
                  </a:outerShdw>
                </a:effectLst>
              </a:rPr>
              <a:t>El trabajo del cuidador del faro siempre ha sido de soledad, a pesar de que hoy en día hay algunos faros más grandes que acomodan a la familia del responsable; Los faros siempre cautivaron a los fotógrafos y turistas por su belleza y ese halo de misterio que siempre les rodea.</a:t>
            </a:r>
          </a:p>
          <a:p>
            <a:endParaRPr lang="es-ES" dirty="0" smtClean="0">
              <a:solidFill>
                <a:schemeClr val="tx1">
                  <a:lumMod val="85000"/>
                </a:schemeClr>
              </a:solidFill>
              <a:effectLst>
                <a:outerShdw blurRad="38100" dist="38100" dir="2700000" algn="tl">
                  <a:srgbClr val="000000">
                    <a:alpha val="43137"/>
                  </a:srgbClr>
                </a:outerShdw>
              </a:effectLst>
            </a:endParaRPr>
          </a:p>
          <a:p>
            <a:endParaRPr lang="es-ES" dirty="0">
              <a:solidFill>
                <a:schemeClr val="tx1">
                  <a:lumMod val="85000"/>
                </a:schemeClr>
              </a:solidFill>
              <a:effectLst>
                <a:outerShdw blurRad="38100" dist="38100" dir="2700000" algn="tl">
                  <a:srgbClr val="000000">
                    <a:alpha val="43137"/>
                  </a:srgbClr>
                </a:outerShdw>
              </a:effectLst>
            </a:endParaRPr>
          </a:p>
        </p:txBody>
      </p:sp>
      <p:pic>
        <p:nvPicPr>
          <p:cNvPr id="1028" name="Picture 4" descr="http://files.la-cuaderna-cubana.webnode.es/200095481-2c6e02e61c/faro-25.gif"/>
          <p:cNvPicPr>
            <a:picLocks noChangeAspect="1" noChangeArrowheads="1" noCrop="1"/>
          </p:cNvPicPr>
          <p:nvPr/>
        </p:nvPicPr>
        <p:blipFill>
          <a:blip r:embed="rId3">
            <a:lum contrast="40000"/>
          </a:blip>
          <a:srcRect/>
          <a:stretch>
            <a:fillRect/>
          </a:stretch>
        </p:blipFill>
        <p:spPr bwMode="auto">
          <a:xfrm>
            <a:off x="5715008" y="2000240"/>
            <a:ext cx="2976729" cy="4510106"/>
          </a:xfrm>
          <a:prstGeom prst="rect">
            <a:avLst/>
          </a:prstGeom>
          <a:noFill/>
        </p:spPr>
      </p:pic>
    </p:spTree>
  </p:cSld>
  <p:clrMapOvr>
    <a:masterClrMapping/>
  </p:clrMapOvr>
  <p:transition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Paralelogramo"/>
          <p:cNvSpPr/>
          <p:nvPr/>
        </p:nvSpPr>
        <p:spPr>
          <a:xfrm rot="1475709">
            <a:off x="3690123" y="8302"/>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20581984" flipH="1">
            <a:off x="5100974" y="62932"/>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475709">
            <a:off x="3547247" y="1079848"/>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218150" y="1166643"/>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75809" y="1937105"/>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218150" y="2023899"/>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581984" flipH="1">
            <a:off x="5218150" y="3024032"/>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475709">
            <a:off x="3261494" y="3080112"/>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218150" y="3952725"/>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261495" y="3865932"/>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475709">
            <a:off x="3190057" y="4802327"/>
            <a:ext cx="486199" cy="2047372"/>
          </a:xfrm>
          <a:prstGeom prst="parallelogram">
            <a:avLst/>
          </a:prstGeom>
          <a:blipFill dpi="0" rotWithShape="1">
            <a:blip r:embed="rId3"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581984" flipH="1">
            <a:off x="5146713" y="4784136"/>
            <a:ext cx="467947" cy="2050206"/>
          </a:xfrm>
          <a:prstGeom prst="parallelogram">
            <a:avLst/>
          </a:prstGeom>
          <a:blipFill dpi="0" rotWithShape="1">
            <a:blip r:embed="rId4" cstate="print"/>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plus(in)">
                                      <p:cBhvr>
                                        <p:cTn id="82" dur="3000"/>
                                        <p:tgtEl>
                                          <p:spTgt spid="3"/>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plus(in)">
                                      <p:cBhvr>
                                        <p:cTn id="85" dur="3000"/>
                                        <p:tgtEl>
                                          <p:spTgt spid="4"/>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plus(in)">
                                      <p:cBhvr>
                                        <p:cTn id="88" dur="3000"/>
                                        <p:tgtEl>
                                          <p:spTgt spid="5"/>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plus(in)">
                                      <p:cBhvr>
                                        <p:cTn id="91" dur="3000"/>
                                        <p:tgtEl>
                                          <p:spTgt spid="6"/>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plus(in)">
                                      <p:cBhvr>
                                        <p:cTn id="94" dur="3000"/>
                                        <p:tgtEl>
                                          <p:spTgt spid="7"/>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3000"/>
                                        <p:tgtEl>
                                          <p:spTgt spid="8"/>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plus(in)">
                                      <p:cBhvr>
                                        <p:cTn id="100" dur="3000"/>
                                        <p:tgtEl>
                                          <p:spTgt spid="9"/>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plus(in)">
                                      <p:cBhvr>
                                        <p:cTn id="103" dur="3000"/>
                                        <p:tgtEl>
                                          <p:spTgt spid="10"/>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plus(in)">
                                      <p:cBhvr>
                                        <p:cTn id="106" dur="3000"/>
                                        <p:tgtEl>
                                          <p:spTgt spid="11"/>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plus(in)">
                                      <p:cBhvr>
                                        <p:cTn id="109" dur="3000"/>
                                        <p:tgtEl>
                                          <p:spTgt spid="12"/>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plus(in)">
                                      <p:cBhvr>
                                        <p:cTn id="112" dur="3000"/>
                                        <p:tgtEl>
                                          <p:spTgt spid="13"/>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plus(in)">
                                      <p:cBhvr>
                                        <p:cTn id="115" dur="3000"/>
                                        <p:tgtEl>
                                          <p:spTgt spid="14"/>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3"/>
                                        </p:tgtEl>
                                      </p:cBhvr>
                                    </p:animEffect>
                                    <p:set>
                                      <p:cBhvr>
                                        <p:cTn id="167" dur="1" fill="hold">
                                          <p:stCondLst>
                                            <p:cond delay="2999"/>
                                          </p:stCondLst>
                                        </p:cTn>
                                        <p:tgtEl>
                                          <p:spTgt spid="3"/>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4"/>
                                        </p:tgtEl>
                                      </p:cBhvr>
                                    </p:animEffect>
                                    <p:set>
                                      <p:cBhvr>
                                        <p:cTn id="170" dur="1" fill="hold">
                                          <p:stCondLst>
                                            <p:cond delay="2999"/>
                                          </p:stCondLst>
                                        </p:cTn>
                                        <p:tgtEl>
                                          <p:spTgt spid="4"/>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5"/>
                                        </p:tgtEl>
                                      </p:cBhvr>
                                    </p:animEffect>
                                    <p:set>
                                      <p:cBhvr>
                                        <p:cTn id="173" dur="1" fill="hold">
                                          <p:stCondLst>
                                            <p:cond delay="2999"/>
                                          </p:stCondLst>
                                        </p:cTn>
                                        <p:tgtEl>
                                          <p:spTgt spid="5"/>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3"/>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5"/>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7"/>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0"/>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2"/>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3"/>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4"/>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6"/>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8"/>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1"/>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4"/>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ppt_w</p:attrName>
                                        </p:attrNameLst>
                                      </p:cBhvr>
                                      <p:tavLst>
                                        <p:tav tm="0">
                                          <p:val>
                                            <p:strVal val="4/3*#ppt_w"/>
                                          </p:val>
                                        </p:tav>
                                        <p:tav tm="100000">
                                          <p:val>
                                            <p:strVal val="#ppt_w"/>
                                          </p:val>
                                        </p:tav>
                                      </p:tavLst>
                                    </p:anim>
                                    <p:anim calcmode="lin" valueType="num">
                                      <p:cBhvr>
                                        <p:cTn id="228" dur="3000" fill="hold"/>
                                        <p:tgtEl>
                                          <p:spTgt spid="2"/>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2"/>
                                        </p:tgtEl>
                                        <p:attrNameLst>
                                          <p:attrName>style.visibility</p:attrName>
                                        </p:attrNameLst>
                                      </p:cBhvr>
                                      <p:to>
                                        <p:strVal val="visible"/>
                                      </p:to>
                                    </p:set>
                                    <p:animEffect transition="in" filter="barn(outVertical)">
                                      <p:cBhvr>
                                        <p:cTn id="2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5" name="14 Cheurón"/>
          <p:cNvSpPr/>
          <p:nvPr/>
        </p:nvSpPr>
        <p:spPr>
          <a:xfrm rot="2326250">
            <a:off x="1702719" y="1264685"/>
            <a:ext cx="2357454" cy="1704597"/>
          </a:xfrm>
          <a:prstGeom prst="chevron">
            <a:avLst>
              <a:gd name="adj" fmla="val 105538"/>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8371958">
            <a:off x="4986049" y="1132600"/>
            <a:ext cx="2357454" cy="1704597"/>
          </a:xfrm>
          <a:prstGeom prst="chevron">
            <a:avLst>
              <a:gd name="adj" fmla="val 106995"/>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9315772">
            <a:off x="1560634" y="4045953"/>
            <a:ext cx="2357454" cy="1704597"/>
          </a:xfrm>
          <a:prstGeom prst="chevron">
            <a:avLst>
              <a:gd name="adj" fmla="val 109305"/>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3122895">
            <a:off x="4988939" y="3907514"/>
            <a:ext cx="2357454" cy="1704597"/>
          </a:xfrm>
          <a:prstGeom prst="chevron">
            <a:avLst>
              <a:gd name="adj" fmla="val 106841"/>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2326250">
            <a:off x="1059777" y="764619"/>
            <a:ext cx="2357454" cy="1704597"/>
          </a:xfrm>
          <a:prstGeom prst="chevron">
            <a:avLst>
              <a:gd name="adj" fmla="val 104024"/>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2326250">
            <a:off x="273991" y="121677"/>
            <a:ext cx="2357454" cy="1704597"/>
          </a:xfrm>
          <a:prstGeom prst="chevron">
            <a:avLst>
              <a:gd name="adj" fmla="val 105052"/>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8371958">
            <a:off x="5628992" y="561121"/>
            <a:ext cx="2357454" cy="1704597"/>
          </a:xfrm>
          <a:prstGeom prst="chevron">
            <a:avLst>
              <a:gd name="adj" fmla="val 109267"/>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9315772">
            <a:off x="917691" y="4607889"/>
            <a:ext cx="2357454" cy="1704597"/>
          </a:xfrm>
          <a:prstGeom prst="chevron">
            <a:avLst>
              <a:gd name="adj" fmla="val 106939"/>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9315772">
            <a:off x="242522" y="5271529"/>
            <a:ext cx="2357454" cy="1599962"/>
          </a:xfrm>
          <a:prstGeom prst="chevron">
            <a:avLst>
              <a:gd name="adj" fmla="val 113570"/>
            </a:avLst>
          </a:prstGeom>
          <a:blipFill>
            <a:blip r:embed="rId4"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3122895">
            <a:off x="5594897" y="4441410"/>
            <a:ext cx="2357454" cy="1586336"/>
          </a:xfrm>
          <a:prstGeom prst="chevron">
            <a:avLst>
              <a:gd name="adj" fmla="val 109988"/>
            </a:avLst>
          </a:prstGeom>
          <a:blipFill>
            <a:blip r:embed="rId5"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3122895">
            <a:off x="6346260" y="4907645"/>
            <a:ext cx="2357454" cy="1704597"/>
          </a:xfrm>
          <a:prstGeom prst="chevron">
            <a:avLst>
              <a:gd name="adj" fmla="val 103603"/>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8371958">
            <a:off x="6271934" y="-10407"/>
            <a:ext cx="2357454" cy="1704597"/>
          </a:xfrm>
          <a:prstGeom prst="chevron">
            <a:avLst>
              <a:gd name="adj" fmla="val 109742"/>
            </a:avLst>
          </a:prstGeom>
          <a:blipFill>
            <a:blip r:embed="rId3" cstate="print">
              <a:duotone>
                <a:prstClr val="black"/>
                <a:srgbClr val="FF0000">
                  <a:tint val="45000"/>
                  <a:satMod val="400000"/>
                </a:srgbClr>
              </a:duotone>
              <a:lum bright="1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9" presetClass="entr" presetSubtype="0" fill="hold" grpId="2"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dissolve">
                                      <p:cBhvr>
                                        <p:cTn id="10" dur="2000"/>
                                        <p:tgtEl>
                                          <p:spTgt spid="15"/>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dissolve">
                                      <p:cBhvr>
                                        <p:cTn id="13" dur="2000"/>
                                        <p:tgtEl>
                                          <p:spTgt spid="16"/>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dissolve">
                                      <p:cBhvr>
                                        <p:cTn id="16" dur="2000"/>
                                        <p:tgtEl>
                                          <p:spTgt spid="18"/>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dissolve">
                                      <p:cBhvr>
                                        <p:cTn id="19" dur="2000"/>
                                        <p:tgtEl>
                                          <p:spTgt spid="21"/>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dissolve">
                                      <p:cBhvr>
                                        <p:cTn id="22" dur="2000"/>
                                        <p:tgtEl>
                                          <p:spTgt spid="24"/>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dissolve">
                                      <p:cBhvr>
                                        <p:cTn id="25" dur="2000"/>
                                        <p:tgtEl>
                                          <p:spTgt spid="25"/>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dissolve">
                                      <p:cBhvr>
                                        <p:cTn id="28" dur="2000"/>
                                        <p:tgtEl>
                                          <p:spTgt spid="26"/>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2000"/>
                                        <p:tgtEl>
                                          <p:spTgt spid="17"/>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dissolve">
                                      <p:cBhvr>
                                        <p:cTn id="34" dur="2000"/>
                                        <p:tgtEl>
                                          <p:spTgt spid="19"/>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dissolve">
                                      <p:cBhvr>
                                        <p:cTn id="37" dur="2000"/>
                                        <p:tgtEl>
                                          <p:spTgt spid="20"/>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dissolve">
                                      <p:cBhvr>
                                        <p:cTn id="40" dur="2000"/>
                                        <p:tgtEl>
                                          <p:spTgt spid="22"/>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dissolve">
                                      <p:cBhvr>
                                        <p:cTn id="43" dur="2000"/>
                                        <p:tgtEl>
                                          <p:spTgt spid="23"/>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2000" fill="hold"/>
                                        <p:tgtEl>
                                          <p:spTgt spid="19"/>
                                        </p:tgtEl>
                                        <p:attrNameLst>
                                          <p:attrName>ppt_x</p:attrName>
                                        </p:attrNameLst>
                                      </p:cBhvr>
                                      <p:tavLst>
                                        <p:tav tm="0">
                                          <p:val>
                                            <p:strVal val="1+#ppt_w/2"/>
                                          </p:val>
                                        </p:tav>
                                        <p:tav tm="100000">
                                          <p:val>
                                            <p:strVal val="#ppt_x"/>
                                          </p:val>
                                        </p:tav>
                                      </p:tavLst>
                                    </p:anim>
                                    <p:anim calcmode="lin" valueType="num">
                                      <p:cBhvr additive="base">
                                        <p:cTn id="51" dur="2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2000" fill="hold"/>
                                        <p:tgtEl>
                                          <p:spTgt spid="20"/>
                                        </p:tgtEl>
                                        <p:attrNameLst>
                                          <p:attrName>ppt_x</p:attrName>
                                        </p:attrNameLst>
                                      </p:cBhvr>
                                      <p:tavLst>
                                        <p:tav tm="0">
                                          <p:val>
                                            <p:strVal val="1+#ppt_w/2"/>
                                          </p:val>
                                        </p:tav>
                                        <p:tav tm="100000">
                                          <p:val>
                                            <p:strVal val="#ppt_x"/>
                                          </p:val>
                                        </p:tav>
                                      </p:tavLst>
                                    </p:anim>
                                    <p:anim calcmode="lin" valueType="num">
                                      <p:cBhvr additive="base">
                                        <p:cTn id="55" dur="2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2000" fill="hold"/>
                                        <p:tgtEl>
                                          <p:spTgt spid="21"/>
                                        </p:tgtEl>
                                        <p:attrNameLst>
                                          <p:attrName>ppt_x</p:attrName>
                                        </p:attrNameLst>
                                      </p:cBhvr>
                                      <p:tavLst>
                                        <p:tav tm="0">
                                          <p:val>
                                            <p:strVal val="0-#ppt_w/2"/>
                                          </p:val>
                                        </p:tav>
                                        <p:tav tm="100000">
                                          <p:val>
                                            <p:strVal val="#ppt_x"/>
                                          </p:val>
                                        </p:tav>
                                      </p:tavLst>
                                    </p:anim>
                                    <p:anim calcmode="lin" valueType="num">
                                      <p:cBhvr additive="base">
                                        <p:cTn id="63" dur="2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2000" fill="hold"/>
                                        <p:tgtEl>
                                          <p:spTgt spid="26"/>
                                        </p:tgtEl>
                                        <p:attrNameLst>
                                          <p:attrName>ppt_x</p:attrName>
                                        </p:attrNameLst>
                                      </p:cBhvr>
                                      <p:tavLst>
                                        <p:tav tm="0">
                                          <p:val>
                                            <p:strVal val="0-#ppt_w/2"/>
                                          </p:val>
                                        </p:tav>
                                        <p:tav tm="100000">
                                          <p:val>
                                            <p:strVal val="#ppt_x"/>
                                          </p:val>
                                        </p:tav>
                                      </p:tavLst>
                                    </p:anim>
                                    <p:anim calcmode="lin" valueType="num">
                                      <p:cBhvr additive="base">
                                        <p:cTn id="67" dur="2000" fill="hold"/>
                                        <p:tgtEl>
                                          <p:spTgt spid="26"/>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2000" fill="hold"/>
                                        <p:tgtEl>
                                          <p:spTgt spid="17"/>
                                        </p:tgtEl>
                                        <p:attrNameLst>
                                          <p:attrName>ppt_x</p:attrName>
                                        </p:attrNameLst>
                                      </p:cBhvr>
                                      <p:tavLst>
                                        <p:tav tm="0">
                                          <p:val>
                                            <p:strVal val="1+#ppt_w/2"/>
                                          </p:val>
                                        </p:tav>
                                        <p:tav tm="100000">
                                          <p:val>
                                            <p:strVal val="#ppt_x"/>
                                          </p:val>
                                        </p:tav>
                                      </p:tavLst>
                                    </p:anim>
                                    <p:anim calcmode="lin" valueType="num">
                                      <p:cBhvr additive="base">
                                        <p:cTn id="71" dur="2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1+#ppt_w/2"/>
                                          </p:val>
                                        </p:tav>
                                        <p:tav tm="100000">
                                          <p:val>
                                            <p:strVal val="#ppt_x"/>
                                          </p:val>
                                        </p:tav>
                                      </p:tavLst>
                                    </p:anim>
                                    <p:anim calcmode="lin" valueType="num">
                                      <p:cBhvr additive="base">
                                        <p:cTn id="75" dur="2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1+#ppt_w/2"/>
                                          </p:val>
                                        </p:tav>
                                        <p:tav tm="100000">
                                          <p:val>
                                            <p:strVal val="#ppt_x"/>
                                          </p:val>
                                        </p:tav>
                                      </p:tavLst>
                                    </p:anim>
                                    <p:anim calcmode="lin" valueType="num">
                                      <p:cBhvr additive="base">
                                        <p:cTn id="79" dur="2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plus(in)">
                                      <p:cBhvr>
                                        <p:cTn id="94" dur="2000"/>
                                        <p:tgtEl>
                                          <p:spTgt spid="15"/>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plus(in)">
                                      <p:cBhvr>
                                        <p:cTn id="97" dur="2000"/>
                                        <p:tgtEl>
                                          <p:spTgt spid="17"/>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plus(in)">
                                      <p:cBhvr>
                                        <p:cTn id="100" dur="2000"/>
                                        <p:tgtEl>
                                          <p:spTgt spid="19"/>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plus(in)">
                                      <p:cBhvr>
                                        <p:cTn id="103" dur="2000"/>
                                        <p:tgtEl>
                                          <p:spTgt spid="20"/>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22"/>
                                        </p:tgtEl>
                                        <p:attrNameLst>
                                          <p:attrName>style.visibility</p:attrName>
                                        </p:attrNameLst>
                                      </p:cBhvr>
                                      <p:to>
                                        <p:strVal val="visible"/>
                                      </p:to>
                                    </p:set>
                                    <p:animEffect transition="in" filter="plus(in)">
                                      <p:cBhvr>
                                        <p:cTn id="106" dur="2000"/>
                                        <p:tgtEl>
                                          <p:spTgt spid="22"/>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23"/>
                                        </p:tgtEl>
                                        <p:attrNameLst>
                                          <p:attrName>style.visibility</p:attrName>
                                        </p:attrNameLst>
                                      </p:cBhvr>
                                      <p:to>
                                        <p:strVal val="visible"/>
                                      </p:to>
                                    </p:set>
                                    <p:animEffect transition="in" filter="plus(in)">
                                      <p:cBhvr>
                                        <p:cTn id="109" dur="2000"/>
                                        <p:tgtEl>
                                          <p:spTgt spid="23"/>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in)">
                                      <p:cBhvr>
                                        <p:cTn id="112" dur="2000"/>
                                        <p:tgtEl>
                                          <p:spTgt spid="16"/>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plus(in)">
                                      <p:cBhvr>
                                        <p:cTn id="115" dur="2000"/>
                                        <p:tgtEl>
                                          <p:spTgt spid="18"/>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Effect transition="in" filter="plus(in)">
                                      <p:cBhvr>
                                        <p:cTn id="118" dur="2000"/>
                                        <p:tgtEl>
                                          <p:spTgt spid="21"/>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plus(in)">
                                      <p:cBhvr>
                                        <p:cTn id="121" dur="2000"/>
                                        <p:tgtEl>
                                          <p:spTgt spid="24"/>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25"/>
                                        </p:tgtEl>
                                        <p:attrNameLst>
                                          <p:attrName>style.visibility</p:attrName>
                                        </p:attrNameLst>
                                      </p:cBhvr>
                                      <p:to>
                                        <p:strVal val="visible"/>
                                      </p:to>
                                    </p:set>
                                    <p:animEffect transition="in" filter="plus(in)">
                                      <p:cBhvr>
                                        <p:cTn id="124" dur="2000"/>
                                        <p:tgtEl>
                                          <p:spTgt spid="25"/>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6"/>
                                        </p:tgtEl>
                                        <p:attrNameLst>
                                          <p:attrName>style.visibility</p:attrName>
                                        </p:attrNameLst>
                                      </p:cBhvr>
                                      <p:to>
                                        <p:strVal val="visible"/>
                                      </p:to>
                                    </p:set>
                                    <p:animEffect transition="in" filter="plus(in)">
                                      <p:cBhvr>
                                        <p:cTn id="127" dur="2000"/>
                                        <p:tgtEl>
                                          <p:spTgt spid="26"/>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1+ppt_w/2"/>
                                          </p:val>
                                        </p:tav>
                                      </p:tavLst>
                                    </p:anim>
                                    <p:anim calcmode="lin" valueType="num">
                                      <p:cBhvr additive="base">
                                        <p:cTn id="131" dur="2000"/>
                                        <p:tgtEl>
                                          <p:spTgt spid="15"/>
                                        </p:tgtEl>
                                        <p:attrNameLst>
                                          <p:attrName>ppt_y</p:attrName>
                                        </p:attrNameLst>
                                      </p:cBhvr>
                                      <p:tavLst>
                                        <p:tav tm="0">
                                          <p:val>
                                            <p:strVal val="ppt_y"/>
                                          </p:val>
                                        </p:tav>
                                        <p:tav tm="100000">
                                          <p:val>
                                            <p:strVal val="1+ppt_h/2"/>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9"/>
                                        </p:tgtEl>
                                        <p:attrNameLst>
                                          <p:attrName>ppt_x</p:attrName>
                                        </p:attrNameLst>
                                      </p:cBhvr>
                                      <p:tavLst>
                                        <p:tav tm="0">
                                          <p:val>
                                            <p:strVal val="ppt_x"/>
                                          </p:val>
                                        </p:tav>
                                        <p:tav tm="100000">
                                          <p:val>
                                            <p:strVal val="1+ppt_w/2"/>
                                          </p:val>
                                        </p:tav>
                                      </p:tavLst>
                                    </p:anim>
                                    <p:anim calcmode="lin" valueType="num">
                                      <p:cBhvr additive="base">
                                        <p:cTn id="135" dur="2000"/>
                                        <p:tgtEl>
                                          <p:spTgt spid="19"/>
                                        </p:tgtEl>
                                        <p:attrNameLst>
                                          <p:attrName>ppt_y</p:attrName>
                                        </p:attrNameLst>
                                      </p:cBhvr>
                                      <p:tavLst>
                                        <p:tav tm="0">
                                          <p:val>
                                            <p:strVal val="ppt_y"/>
                                          </p:val>
                                        </p:tav>
                                        <p:tav tm="100000">
                                          <p:val>
                                            <p:strVal val="1+ppt_h/2"/>
                                          </p:val>
                                        </p:tav>
                                      </p:tavLst>
                                    </p:anim>
                                    <p:set>
                                      <p:cBhvr>
                                        <p:cTn id="136" dur="1" fill="hold">
                                          <p:stCondLst>
                                            <p:cond delay="1999"/>
                                          </p:stCondLst>
                                        </p:cTn>
                                        <p:tgtEl>
                                          <p:spTgt spid="1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20"/>
                                        </p:tgtEl>
                                        <p:attrNameLst>
                                          <p:attrName>ppt_x</p:attrName>
                                        </p:attrNameLst>
                                      </p:cBhvr>
                                      <p:tavLst>
                                        <p:tav tm="0">
                                          <p:val>
                                            <p:strVal val="ppt_x"/>
                                          </p:val>
                                        </p:tav>
                                        <p:tav tm="100000">
                                          <p:val>
                                            <p:strVal val="1+ppt_w/2"/>
                                          </p:val>
                                        </p:tav>
                                      </p:tavLst>
                                    </p:anim>
                                    <p:anim calcmode="lin" valueType="num">
                                      <p:cBhvr additive="base">
                                        <p:cTn id="139" dur="2000"/>
                                        <p:tgtEl>
                                          <p:spTgt spid="20"/>
                                        </p:tgtEl>
                                        <p:attrNameLst>
                                          <p:attrName>ppt_y</p:attrName>
                                        </p:attrNameLst>
                                      </p:cBhvr>
                                      <p:tavLst>
                                        <p:tav tm="0">
                                          <p:val>
                                            <p:strVal val="ppt_y"/>
                                          </p:val>
                                        </p:tav>
                                        <p:tav tm="100000">
                                          <p:val>
                                            <p:strVal val="1+ppt_h/2"/>
                                          </p:val>
                                        </p:tav>
                                      </p:tavLst>
                                    </p:anim>
                                    <p:set>
                                      <p:cBhvr>
                                        <p:cTn id="140" dur="1" fill="hold">
                                          <p:stCondLst>
                                            <p:cond delay="1999"/>
                                          </p:stCondLst>
                                        </p:cTn>
                                        <p:tgtEl>
                                          <p:spTgt spid="2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0-ppt_w/2"/>
                                          </p:val>
                                        </p:tav>
                                      </p:tavLst>
                                    </p:anim>
                                    <p:anim calcmode="lin" valueType="num">
                                      <p:cBhvr additive="base">
                                        <p:cTn id="143" dur="2000"/>
                                        <p:tgtEl>
                                          <p:spTgt spid="16"/>
                                        </p:tgtEl>
                                        <p:attrNameLst>
                                          <p:attrName>ppt_y</p:attrName>
                                        </p:attrNameLst>
                                      </p:cBhvr>
                                      <p:tavLst>
                                        <p:tav tm="0">
                                          <p:val>
                                            <p:strVal val="ppt_y"/>
                                          </p:val>
                                        </p:tav>
                                        <p:tav tm="100000">
                                          <p:val>
                                            <p:strVal val="1+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21"/>
                                        </p:tgtEl>
                                        <p:attrNameLst>
                                          <p:attrName>ppt_x</p:attrName>
                                        </p:attrNameLst>
                                      </p:cBhvr>
                                      <p:tavLst>
                                        <p:tav tm="0">
                                          <p:val>
                                            <p:strVal val="ppt_x"/>
                                          </p:val>
                                        </p:tav>
                                        <p:tav tm="100000">
                                          <p:val>
                                            <p:strVal val="0-ppt_w/2"/>
                                          </p:val>
                                        </p:tav>
                                      </p:tavLst>
                                    </p:anim>
                                    <p:anim calcmode="lin" valueType="num">
                                      <p:cBhvr additive="base">
                                        <p:cTn id="147" dur="2000"/>
                                        <p:tgtEl>
                                          <p:spTgt spid="21"/>
                                        </p:tgtEl>
                                        <p:attrNameLst>
                                          <p:attrName>ppt_y</p:attrName>
                                        </p:attrNameLst>
                                      </p:cBhvr>
                                      <p:tavLst>
                                        <p:tav tm="0">
                                          <p:val>
                                            <p:strVal val="ppt_y"/>
                                          </p:val>
                                        </p:tav>
                                        <p:tav tm="100000">
                                          <p:val>
                                            <p:strVal val="1+ppt_h/2"/>
                                          </p:val>
                                        </p:tav>
                                      </p:tavLst>
                                    </p:anim>
                                    <p:set>
                                      <p:cBhvr>
                                        <p:cTn id="148" dur="1" fill="hold">
                                          <p:stCondLst>
                                            <p:cond delay="1999"/>
                                          </p:stCondLst>
                                        </p:cTn>
                                        <p:tgtEl>
                                          <p:spTgt spid="21"/>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26"/>
                                        </p:tgtEl>
                                        <p:attrNameLst>
                                          <p:attrName>ppt_x</p:attrName>
                                        </p:attrNameLst>
                                      </p:cBhvr>
                                      <p:tavLst>
                                        <p:tav tm="0">
                                          <p:val>
                                            <p:strVal val="ppt_x"/>
                                          </p:val>
                                        </p:tav>
                                        <p:tav tm="100000">
                                          <p:val>
                                            <p:strVal val="0-ppt_w/2"/>
                                          </p:val>
                                        </p:tav>
                                      </p:tavLst>
                                    </p:anim>
                                    <p:anim calcmode="lin" valueType="num">
                                      <p:cBhvr additive="base">
                                        <p:cTn id="151" dur="2000"/>
                                        <p:tgtEl>
                                          <p:spTgt spid="26"/>
                                        </p:tgtEl>
                                        <p:attrNameLst>
                                          <p:attrName>ppt_y</p:attrName>
                                        </p:attrNameLst>
                                      </p:cBhvr>
                                      <p:tavLst>
                                        <p:tav tm="0">
                                          <p:val>
                                            <p:strVal val="ppt_y"/>
                                          </p:val>
                                        </p:tav>
                                        <p:tav tm="100000">
                                          <p:val>
                                            <p:strVal val="1+ppt_h/2"/>
                                          </p:val>
                                        </p:tav>
                                      </p:tavLst>
                                    </p:anim>
                                    <p:set>
                                      <p:cBhvr>
                                        <p:cTn id="152" dur="1" fill="hold">
                                          <p:stCondLst>
                                            <p:cond delay="1999"/>
                                          </p:stCondLst>
                                        </p:cTn>
                                        <p:tgtEl>
                                          <p:spTgt spid="26"/>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17"/>
                                        </p:tgtEl>
                                        <p:attrNameLst>
                                          <p:attrName>ppt_x</p:attrName>
                                        </p:attrNameLst>
                                      </p:cBhvr>
                                      <p:tavLst>
                                        <p:tav tm="0">
                                          <p:val>
                                            <p:strVal val="ppt_x"/>
                                          </p:val>
                                        </p:tav>
                                        <p:tav tm="100000">
                                          <p:val>
                                            <p:strVal val="1+ppt_w/2"/>
                                          </p:val>
                                        </p:tav>
                                      </p:tavLst>
                                    </p:anim>
                                    <p:anim calcmode="lin" valueType="num">
                                      <p:cBhvr additive="base">
                                        <p:cTn id="155" dur="2000"/>
                                        <p:tgtEl>
                                          <p:spTgt spid="17"/>
                                        </p:tgtEl>
                                        <p:attrNameLst>
                                          <p:attrName>ppt_y</p:attrName>
                                        </p:attrNameLst>
                                      </p:cBhvr>
                                      <p:tavLst>
                                        <p:tav tm="0">
                                          <p:val>
                                            <p:strVal val="ppt_y"/>
                                          </p:val>
                                        </p:tav>
                                        <p:tav tm="100000">
                                          <p:val>
                                            <p:strVal val="0-ppt_h/2"/>
                                          </p:val>
                                        </p:tav>
                                      </p:tavLst>
                                    </p:anim>
                                    <p:set>
                                      <p:cBhvr>
                                        <p:cTn id="156" dur="1" fill="hold">
                                          <p:stCondLst>
                                            <p:cond delay="1999"/>
                                          </p:stCondLst>
                                        </p:cTn>
                                        <p:tgtEl>
                                          <p:spTgt spid="17"/>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22"/>
                                        </p:tgtEl>
                                        <p:attrNameLst>
                                          <p:attrName>ppt_x</p:attrName>
                                        </p:attrNameLst>
                                      </p:cBhvr>
                                      <p:tavLst>
                                        <p:tav tm="0">
                                          <p:val>
                                            <p:strVal val="ppt_x"/>
                                          </p:val>
                                        </p:tav>
                                        <p:tav tm="100000">
                                          <p:val>
                                            <p:strVal val="1+ppt_w/2"/>
                                          </p:val>
                                        </p:tav>
                                      </p:tavLst>
                                    </p:anim>
                                    <p:anim calcmode="lin" valueType="num">
                                      <p:cBhvr additive="base">
                                        <p:cTn id="159" dur="2000"/>
                                        <p:tgtEl>
                                          <p:spTgt spid="22"/>
                                        </p:tgtEl>
                                        <p:attrNameLst>
                                          <p:attrName>ppt_y</p:attrName>
                                        </p:attrNameLst>
                                      </p:cBhvr>
                                      <p:tavLst>
                                        <p:tav tm="0">
                                          <p:val>
                                            <p:strVal val="ppt_y"/>
                                          </p:val>
                                        </p:tav>
                                        <p:tav tm="100000">
                                          <p:val>
                                            <p:strVal val="0-ppt_h/2"/>
                                          </p:val>
                                        </p:tav>
                                      </p:tavLst>
                                    </p:anim>
                                    <p:set>
                                      <p:cBhvr>
                                        <p:cTn id="160" dur="1" fill="hold">
                                          <p:stCondLst>
                                            <p:cond delay="1999"/>
                                          </p:stCondLst>
                                        </p:cTn>
                                        <p:tgtEl>
                                          <p:spTgt spid="22"/>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23"/>
                                        </p:tgtEl>
                                        <p:attrNameLst>
                                          <p:attrName>ppt_x</p:attrName>
                                        </p:attrNameLst>
                                      </p:cBhvr>
                                      <p:tavLst>
                                        <p:tav tm="0">
                                          <p:val>
                                            <p:strVal val="ppt_x"/>
                                          </p:val>
                                        </p:tav>
                                        <p:tav tm="100000">
                                          <p:val>
                                            <p:strVal val="1+ppt_w/2"/>
                                          </p:val>
                                        </p:tav>
                                      </p:tavLst>
                                    </p:anim>
                                    <p:anim calcmode="lin" valueType="num">
                                      <p:cBhvr additive="base">
                                        <p:cTn id="163" dur="2000"/>
                                        <p:tgtEl>
                                          <p:spTgt spid="23"/>
                                        </p:tgtEl>
                                        <p:attrNameLst>
                                          <p:attrName>ppt_y</p:attrName>
                                        </p:attrNameLst>
                                      </p:cBhvr>
                                      <p:tavLst>
                                        <p:tav tm="0">
                                          <p:val>
                                            <p:strVal val="ppt_y"/>
                                          </p:val>
                                        </p:tav>
                                        <p:tav tm="100000">
                                          <p:val>
                                            <p:strVal val="0-ppt_h/2"/>
                                          </p:val>
                                        </p:tav>
                                      </p:tavLst>
                                    </p:anim>
                                    <p:set>
                                      <p:cBhvr>
                                        <p:cTn id="164" dur="1" fill="hold">
                                          <p:stCondLst>
                                            <p:cond delay="1999"/>
                                          </p:stCondLst>
                                        </p:cTn>
                                        <p:tgtEl>
                                          <p:spTgt spid="23"/>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0-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24"/>
                                        </p:tgtEl>
                                        <p:attrNameLst>
                                          <p:attrName>ppt_x</p:attrName>
                                        </p:attrNameLst>
                                      </p:cBhvr>
                                      <p:tavLst>
                                        <p:tav tm="0">
                                          <p:val>
                                            <p:strVal val="ppt_x"/>
                                          </p:val>
                                        </p:tav>
                                        <p:tav tm="100000">
                                          <p:val>
                                            <p:strVal val="0-ppt_w/2"/>
                                          </p:val>
                                        </p:tav>
                                      </p:tavLst>
                                    </p:anim>
                                    <p:anim calcmode="lin" valueType="num">
                                      <p:cBhvr additive="base">
                                        <p:cTn id="171" dur="2000"/>
                                        <p:tgtEl>
                                          <p:spTgt spid="24"/>
                                        </p:tgtEl>
                                        <p:attrNameLst>
                                          <p:attrName>ppt_y</p:attrName>
                                        </p:attrNameLst>
                                      </p:cBhvr>
                                      <p:tavLst>
                                        <p:tav tm="0">
                                          <p:val>
                                            <p:strVal val="ppt_y"/>
                                          </p:val>
                                        </p:tav>
                                        <p:tav tm="100000">
                                          <p:val>
                                            <p:strVal val="0-ppt_h/2"/>
                                          </p:val>
                                        </p:tav>
                                      </p:tavLst>
                                    </p:anim>
                                    <p:set>
                                      <p:cBhvr>
                                        <p:cTn id="172" dur="1" fill="hold">
                                          <p:stCondLst>
                                            <p:cond delay="1999"/>
                                          </p:stCondLst>
                                        </p:cTn>
                                        <p:tgtEl>
                                          <p:spTgt spid="24"/>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25"/>
                                        </p:tgtEl>
                                        <p:attrNameLst>
                                          <p:attrName>ppt_x</p:attrName>
                                        </p:attrNameLst>
                                      </p:cBhvr>
                                      <p:tavLst>
                                        <p:tav tm="0">
                                          <p:val>
                                            <p:strVal val="ppt_x"/>
                                          </p:val>
                                        </p:tav>
                                        <p:tav tm="100000">
                                          <p:val>
                                            <p:strVal val="0-ppt_w/2"/>
                                          </p:val>
                                        </p:tav>
                                      </p:tavLst>
                                    </p:anim>
                                    <p:anim calcmode="lin" valueType="num">
                                      <p:cBhvr additive="base">
                                        <p:cTn id="175" dur="2000"/>
                                        <p:tgtEl>
                                          <p:spTgt spid="25"/>
                                        </p:tgtEl>
                                        <p:attrNameLst>
                                          <p:attrName>ppt_y</p:attrName>
                                        </p:attrNameLst>
                                      </p:cBhvr>
                                      <p:tavLst>
                                        <p:tav tm="0">
                                          <p:val>
                                            <p:strVal val="ppt_y"/>
                                          </p:val>
                                        </p:tav>
                                        <p:tav tm="100000">
                                          <p:val>
                                            <p:strVal val="0-ppt_h/2"/>
                                          </p:val>
                                        </p:tav>
                                      </p:tavLst>
                                    </p:anim>
                                    <p:set>
                                      <p:cBhvr>
                                        <p:cTn id="176" dur="1" fill="hold">
                                          <p:stCondLst>
                                            <p:cond delay="1999"/>
                                          </p:stCondLst>
                                        </p:cTn>
                                        <p:tgtEl>
                                          <p:spTgt spid="2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Marco"/>
          <p:cNvSpPr/>
          <p:nvPr/>
        </p:nvSpPr>
        <p:spPr>
          <a:xfrm>
            <a:off x="214282" y="285728"/>
            <a:ext cx="8715436" cy="6357982"/>
          </a:xfrm>
          <a:prstGeom prst="frame">
            <a:avLst>
              <a:gd name="adj1" fmla="val 644"/>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uadroTexto"/>
          <p:cNvSpPr txBox="1"/>
          <p:nvPr/>
        </p:nvSpPr>
        <p:spPr>
          <a:xfrm>
            <a:off x="1285852" y="1142984"/>
            <a:ext cx="4572032" cy="5355312"/>
          </a:xfrm>
          <a:prstGeom prst="rect">
            <a:avLst/>
          </a:prstGeom>
          <a:noFill/>
        </p:spPr>
        <p:txBody>
          <a:bodyPr wrap="square" rtlCol="0">
            <a:spAutoFit/>
          </a:bodyPr>
          <a:lstStyle/>
          <a:p>
            <a:r>
              <a:rPr lang="es-ES" dirty="0" smtClean="0">
                <a:solidFill>
                  <a:schemeClr val="tx1">
                    <a:lumMod val="85000"/>
                  </a:schemeClr>
                </a:solidFill>
                <a:effectLst>
                  <a:outerShdw blurRad="38100" dist="38100" dir="2700000" algn="tl">
                    <a:srgbClr val="000000">
                      <a:alpha val="43137"/>
                    </a:srgbClr>
                  </a:outerShdw>
                </a:effectLst>
              </a:rPr>
              <a:t>Siempre me han atraído los faros. Su privilegiada posición presidiendo la costa, su arrogancia majestuosa junto al acantilado, en una isla, o en pleno mar, me fascina. Construcciones ‘adoradas’ durante miles de años, fuentes de vida para las poblaciones donde se asientan, alumbramiento para marinos en noches cerradas… Un faro es una torre situada cerca de la costa o junto a ella, aunque en algunas ocasiones se encuentra situado dentro del mar a cierta distancia de la costa, que se ubica en los lugares donde transcurren las rutas de navegación de los barcos y que dispone en su parte superior de una lámpara potente, cuya luz se utiliza como guía.</a:t>
            </a:r>
          </a:p>
          <a:p>
            <a:r>
              <a:rPr lang="es-ES" dirty="0" smtClean="0"/>
              <a:t/>
            </a:r>
            <a:br>
              <a:rPr lang="es-ES" dirty="0" smtClean="0"/>
            </a:br>
            <a:r>
              <a:rPr lang="es-ES" dirty="0" smtClean="0"/>
              <a:t/>
            </a:r>
            <a:br>
              <a:rPr lang="es-ES" dirty="0" smtClean="0"/>
            </a:br>
            <a:endParaRPr lang="es-ES" dirty="0" smtClean="0"/>
          </a:p>
        </p:txBody>
      </p:sp>
      <p:pic>
        <p:nvPicPr>
          <p:cNvPr id="1028" name="Picture 4" descr="http://files.la-cuaderna-cubana.webnode.es/200095481-2c6e02e61c/faro-25.gif"/>
          <p:cNvPicPr>
            <a:picLocks noChangeAspect="1" noChangeArrowheads="1" noCrop="1"/>
          </p:cNvPicPr>
          <p:nvPr/>
        </p:nvPicPr>
        <p:blipFill>
          <a:blip r:embed="rId3">
            <a:lum contrast="40000"/>
          </a:blip>
          <a:srcRect/>
          <a:stretch>
            <a:fillRect/>
          </a:stretch>
        </p:blipFill>
        <p:spPr bwMode="auto">
          <a:xfrm>
            <a:off x="5929322" y="2000240"/>
            <a:ext cx="2928958" cy="4510106"/>
          </a:xfrm>
          <a:prstGeom prst="rect">
            <a:avLst/>
          </a:prstGeom>
          <a:noFill/>
        </p:spPr>
      </p:pic>
    </p:spTree>
  </p:cSld>
  <p:clrMapOvr>
    <a:masterClrMapping/>
  </p:clrMapOvr>
  <p:transition advTm="3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eacon-of-hop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10800000">
            <a:off x="3143240" y="642918"/>
            <a:ext cx="2214578" cy="2973441"/>
          </a:xfrm>
          <a:prstGeom prst="rect">
            <a:avLst/>
          </a:prstGeom>
        </p:spPr>
      </p:pic>
      <p:pic>
        <p:nvPicPr>
          <p:cNvPr id="4" name="3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20962901">
            <a:off x="3755421" y="2964635"/>
            <a:ext cx="2214578" cy="2973441"/>
          </a:xfrm>
          <a:prstGeom prst="rect">
            <a:avLst/>
          </a:prstGeom>
        </p:spPr>
      </p:pic>
      <p:pic>
        <p:nvPicPr>
          <p:cNvPr id="5" name="4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2928964">
            <a:off x="2533584" y="2652842"/>
            <a:ext cx="2214578" cy="2973441"/>
          </a:xfrm>
          <a:prstGeom prst="rect">
            <a:avLst/>
          </a:prstGeom>
        </p:spPr>
      </p:pic>
      <p:pic>
        <p:nvPicPr>
          <p:cNvPr id="6" name="5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6650810">
            <a:off x="2104883" y="1505897"/>
            <a:ext cx="2214578" cy="2973441"/>
          </a:xfrm>
          <a:prstGeom prst="rect">
            <a:avLst/>
          </a:prstGeom>
        </p:spPr>
      </p:pic>
      <p:pic>
        <p:nvPicPr>
          <p:cNvPr id="7" name="6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13796344">
            <a:off x="4172234" y="746215"/>
            <a:ext cx="2214578" cy="2973441"/>
          </a:xfrm>
          <a:prstGeom prst="rect">
            <a:avLst/>
          </a:prstGeom>
        </p:spPr>
      </p:pic>
      <p:pic>
        <p:nvPicPr>
          <p:cNvPr id="8" name="7 Imagen" descr="kwX19NalRvm7htbqKpXxKBL214s.png"/>
          <p:cNvPicPr>
            <a:picLocks noChangeAspect="1"/>
          </p:cNvPicPr>
          <p:nvPr/>
        </p:nvPicPr>
        <p:blipFill>
          <a:blip r:embed="rId3">
            <a:duotone>
              <a:prstClr val="black"/>
              <a:srgbClr val="FFFF00">
                <a:tint val="45000"/>
                <a:satMod val="400000"/>
              </a:srgbClr>
            </a:duotone>
            <a:lum bright="20000" contrast="40000"/>
          </a:blip>
          <a:stretch>
            <a:fillRect/>
          </a:stretch>
        </p:blipFill>
        <p:spPr>
          <a:xfrm rot="17215747">
            <a:off x="4566493" y="2077178"/>
            <a:ext cx="2214578" cy="2973441"/>
          </a:xfrm>
          <a:prstGeom prst="rect">
            <a:avLst/>
          </a:prstGeom>
        </p:spPr>
      </p:pic>
      <p:sp>
        <p:nvSpPr>
          <p:cNvPr id="9" name="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2000" fill="hold"/>
                                        <p:tgtEl>
                                          <p:spTgt spid="3"/>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8"/>
                                        </p:tgtEl>
                                        <p:attrNameLst>
                                          <p:attrName>r</p:attrName>
                                        </p:attrNameLst>
                                      </p:cBhvr>
                                    </p:animRot>
                                  </p:childTnLst>
                                </p:cTn>
                              </p:par>
                            </p:childTnLst>
                          </p:cTn>
                        </p:par>
                        <p:par>
                          <p:cTn id="56" fill="hold">
                            <p:stCondLst>
                              <p:cond delay="2000"/>
                            </p:stCondLst>
                            <p:childTnLst>
                              <p:par>
                                <p:cTn id="57" presetID="23" presetClass="exit" presetSubtype="544" fill="hold" nodeType="afterEffect">
                                  <p:stCondLst>
                                    <p:cond delay="0"/>
                                  </p:stCondLst>
                                  <p:childTnLst>
                                    <p:anim calcmode="lin" valueType="num">
                                      <p:cBhvr>
                                        <p:cTn id="58" dur="2000"/>
                                        <p:tgtEl>
                                          <p:spTgt spid="3"/>
                                        </p:tgtEl>
                                        <p:attrNameLst>
                                          <p:attrName>ppt_w</p:attrName>
                                        </p:attrNameLst>
                                      </p:cBhvr>
                                      <p:tavLst>
                                        <p:tav tm="0">
                                          <p:val>
                                            <p:strVal val="ppt_w"/>
                                          </p:val>
                                        </p:tav>
                                        <p:tav tm="100000">
                                          <p:val>
                                            <p:fltVal val="0"/>
                                          </p:val>
                                        </p:tav>
                                      </p:tavLst>
                                    </p:anim>
                                    <p:anim calcmode="lin" valueType="num">
                                      <p:cBhvr>
                                        <p:cTn id="59" dur="2000"/>
                                        <p:tgtEl>
                                          <p:spTgt spid="3"/>
                                        </p:tgtEl>
                                        <p:attrNameLst>
                                          <p:attrName>ppt_h</p:attrName>
                                        </p:attrNameLst>
                                      </p:cBhvr>
                                      <p:tavLst>
                                        <p:tav tm="0">
                                          <p:val>
                                            <p:strVal val="ppt_h"/>
                                          </p:val>
                                        </p:tav>
                                        <p:tav tm="100000">
                                          <p:val>
                                            <p:fltVal val="0"/>
                                          </p:val>
                                        </p:tav>
                                      </p:tavLst>
                                    </p:anim>
                                    <p:anim calcmode="lin" valueType="num">
                                      <p:cBhvr>
                                        <p:cTn id="60" dur="2000"/>
                                        <p:tgtEl>
                                          <p:spTgt spid="3"/>
                                        </p:tgtEl>
                                        <p:attrNameLst>
                                          <p:attrName>ppt_x</p:attrName>
                                        </p:attrNameLst>
                                      </p:cBhvr>
                                      <p:tavLst>
                                        <p:tav tm="0">
                                          <p:val>
                                            <p:strVal val="ppt_x"/>
                                          </p:val>
                                        </p:tav>
                                        <p:tav tm="100000">
                                          <p:val>
                                            <p:fltVal val="0.5"/>
                                          </p:val>
                                        </p:tav>
                                      </p:tavLst>
                                    </p:anim>
                                    <p:anim calcmode="lin" valueType="num">
                                      <p:cBhvr>
                                        <p:cTn id="61" dur="2000"/>
                                        <p:tgtEl>
                                          <p:spTgt spid="3"/>
                                        </p:tgtEl>
                                        <p:attrNameLst>
                                          <p:attrName>ppt_y</p:attrName>
                                        </p:attrNameLst>
                                      </p:cBhvr>
                                      <p:tavLst>
                                        <p:tav tm="0">
                                          <p:val>
                                            <p:strVal val="ppt_y"/>
                                          </p:val>
                                        </p:tav>
                                        <p:tav tm="100000">
                                          <p:val>
                                            <p:fltVal val="0.5"/>
                                          </p:val>
                                        </p:tav>
                                      </p:tavLst>
                                    </p:anim>
                                    <p:set>
                                      <p:cBhvr>
                                        <p:cTn id="62" dur="1" fill="hold">
                                          <p:stCondLst>
                                            <p:cond delay="1999"/>
                                          </p:stCondLst>
                                        </p:cTn>
                                        <p:tgtEl>
                                          <p:spTgt spid="3"/>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2000"/>
                                        <p:tgtEl>
                                          <p:spTgt spid="4"/>
                                        </p:tgtEl>
                                        <p:attrNameLst>
                                          <p:attrName>ppt_w</p:attrName>
                                        </p:attrNameLst>
                                      </p:cBhvr>
                                      <p:tavLst>
                                        <p:tav tm="0">
                                          <p:val>
                                            <p:strVal val="ppt_w"/>
                                          </p:val>
                                        </p:tav>
                                        <p:tav tm="100000">
                                          <p:val>
                                            <p:fltVal val="0"/>
                                          </p:val>
                                        </p:tav>
                                      </p:tavLst>
                                    </p:anim>
                                    <p:anim calcmode="lin" valueType="num">
                                      <p:cBhvr>
                                        <p:cTn id="65" dur="2000"/>
                                        <p:tgtEl>
                                          <p:spTgt spid="4"/>
                                        </p:tgtEl>
                                        <p:attrNameLst>
                                          <p:attrName>ppt_h</p:attrName>
                                        </p:attrNameLst>
                                      </p:cBhvr>
                                      <p:tavLst>
                                        <p:tav tm="0">
                                          <p:val>
                                            <p:strVal val="ppt_h"/>
                                          </p:val>
                                        </p:tav>
                                        <p:tav tm="100000">
                                          <p:val>
                                            <p:fltVal val="0"/>
                                          </p:val>
                                        </p:tav>
                                      </p:tavLst>
                                    </p:anim>
                                    <p:anim calcmode="lin" valueType="num">
                                      <p:cBhvr>
                                        <p:cTn id="66" dur="2000"/>
                                        <p:tgtEl>
                                          <p:spTgt spid="4"/>
                                        </p:tgtEl>
                                        <p:attrNameLst>
                                          <p:attrName>ppt_x</p:attrName>
                                        </p:attrNameLst>
                                      </p:cBhvr>
                                      <p:tavLst>
                                        <p:tav tm="0">
                                          <p:val>
                                            <p:strVal val="ppt_x"/>
                                          </p:val>
                                        </p:tav>
                                        <p:tav tm="100000">
                                          <p:val>
                                            <p:fltVal val="0.5"/>
                                          </p:val>
                                        </p:tav>
                                      </p:tavLst>
                                    </p:anim>
                                    <p:anim calcmode="lin" valueType="num">
                                      <p:cBhvr>
                                        <p:cTn id="67" dur="2000"/>
                                        <p:tgtEl>
                                          <p:spTgt spid="4"/>
                                        </p:tgtEl>
                                        <p:attrNameLst>
                                          <p:attrName>ppt_y</p:attrName>
                                        </p:attrNameLst>
                                      </p:cBhvr>
                                      <p:tavLst>
                                        <p:tav tm="0">
                                          <p:val>
                                            <p:strVal val="ppt_y"/>
                                          </p:val>
                                        </p:tav>
                                        <p:tav tm="100000">
                                          <p:val>
                                            <p:fltVal val="0.5"/>
                                          </p:val>
                                        </p:tav>
                                      </p:tavLst>
                                    </p:anim>
                                    <p:set>
                                      <p:cBhvr>
                                        <p:cTn id="68" dur="1" fill="hold">
                                          <p:stCondLst>
                                            <p:cond delay="1999"/>
                                          </p:stCondLst>
                                        </p:cTn>
                                        <p:tgtEl>
                                          <p:spTgt spid="4"/>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2000"/>
                                        <p:tgtEl>
                                          <p:spTgt spid="5"/>
                                        </p:tgtEl>
                                        <p:attrNameLst>
                                          <p:attrName>ppt_w</p:attrName>
                                        </p:attrNameLst>
                                      </p:cBhvr>
                                      <p:tavLst>
                                        <p:tav tm="0">
                                          <p:val>
                                            <p:strVal val="ppt_w"/>
                                          </p:val>
                                        </p:tav>
                                        <p:tav tm="100000">
                                          <p:val>
                                            <p:fltVal val="0"/>
                                          </p:val>
                                        </p:tav>
                                      </p:tavLst>
                                    </p:anim>
                                    <p:anim calcmode="lin" valueType="num">
                                      <p:cBhvr>
                                        <p:cTn id="71" dur="2000"/>
                                        <p:tgtEl>
                                          <p:spTgt spid="5"/>
                                        </p:tgtEl>
                                        <p:attrNameLst>
                                          <p:attrName>ppt_h</p:attrName>
                                        </p:attrNameLst>
                                      </p:cBhvr>
                                      <p:tavLst>
                                        <p:tav tm="0">
                                          <p:val>
                                            <p:strVal val="ppt_h"/>
                                          </p:val>
                                        </p:tav>
                                        <p:tav tm="100000">
                                          <p:val>
                                            <p:fltVal val="0"/>
                                          </p:val>
                                        </p:tav>
                                      </p:tavLst>
                                    </p:anim>
                                    <p:anim calcmode="lin" valueType="num">
                                      <p:cBhvr>
                                        <p:cTn id="72" dur="2000"/>
                                        <p:tgtEl>
                                          <p:spTgt spid="5"/>
                                        </p:tgtEl>
                                        <p:attrNameLst>
                                          <p:attrName>ppt_x</p:attrName>
                                        </p:attrNameLst>
                                      </p:cBhvr>
                                      <p:tavLst>
                                        <p:tav tm="0">
                                          <p:val>
                                            <p:strVal val="ppt_x"/>
                                          </p:val>
                                        </p:tav>
                                        <p:tav tm="100000">
                                          <p:val>
                                            <p:fltVal val="0.5"/>
                                          </p:val>
                                        </p:tav>
                                      </p:tavLst>
                                    </p:anim>
                                    <p:anim calcmode="lin" valueType="num">
                                      <p:cBhvr>
                                        <p:cTn id="73" dur="2000"/>
                                        <p:tgtEl>
                                          <p:spTgt spid="5"/>
                                        </p:tgtEl>
                                        <p:attrNameLst>
                                          <p:attrName>ppt_y</p:attrName>
                                        </p:attrNameLst>
                                      </p:cBhvr>
                                      <p:tavLst>
                                        <p:tav tm="0">
                                          <p:val>
                                            <p:strVal val="ppt_y"/>
                                          </p:val>
                                        </p:tav>
                                        <p:tav tm="100000">
                                          <p:val>
                                            <p:fltVal val="0.5"/>
                                          </p:val>
                                        </p:tav>
                                      </p:tavLst>
                                    </p:anim>
                                    <p:set>
                                      <p:cBhvr>
                                        <p:cTn id="74" dur="1" fill="hold">
                                          <p:stCondLst>
                                            <p:cond delay="1999"/>
                                          </p:stCondLst>
                                        </p:cTn>
                                        <p:tgtEl>
                                          <p:spTgt spid="5"/>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2000"/>
                                        <p:tgtEl>
                                          <p:spTgt spid="6"/>
                                        </p:tgtEl>
                                        <p:attrNameLst>
                                          <p:attrName>ppt_w</p:attrName>
                                        </p:attrNameLst>
                                      </p:cBhvr>
                                      <p:tavLst>
                                        <p:tav tm="0">
                                          <p:val>
                                            <p:strVal val="ppt_w"/>
                                          </p:val>
                                        </p:tav>
                                        <p:tav tm="100000">
                                          <p:val>
                                            <p:fltVal val="0"/>
                                          </p:val>
                                        </p:tav>
                                      </p:tavLst>
                                    </p:anim>
                                    <p:anim calcmode="lin" valueType="num">
                                      <p:cBhvr>
                                        <p:cTn id="77" dur="2000"/>
                                        <p:tgtEl>
                                          <p:spTgt spid="6"/>
                                        </p:tgtEl>
                                        <p:attrNameLst>
                                          <p:attrName>ppt_h</p:attrName>
                                        </p:attrNameLst>
                                      </p:cBhvr>
                                      <p:tavLst>
                                        <p:tav tm="0">
                                          <p:val>
                                            <p:strVal val="ppt_h"/>
                                          </p:val>
                                        </p:tav>
                                        <p:tav tm="100000">
                                          <p:val>
                                            <p:fltVal val="0"/>
                                          </p:val>
                                        </p:tav>
                                      </p:tavLst>
                                    </p:anim>
                                    <p:anim calcmode="lin" valueType="num">
                                      <p:cBhvr>
                                        <p:cTn id="78" dur="2000"/>
                                        <p:tgtEl>
                                          <p:spTgt spid="6"/>
                                        </p:tgtEl>
                                        <p:attrNameLst>
                                          <p:attrName>ppt_x</p:attrName>
                                        </p:attrNameLst>
                                      </p:cBhvr>
                                      <p:tavLst>
                                        <p:tav tm="0">
                                          <p:val>
                                            <p:strVal val="ppt_x"/>
                                          </p:val>
                                        </p:tav>
                                        <p:tav tm="100000">
                                          <p:val>
                                            <p:fltVal val="0.5"/>
                                          </p:val>
                                        </p:tav>
                                      </p:tavLst>
                                    </p:anim>
                                    <p:anim calcmode="lin" valueType="num">
                                      <p:cBhvr>
                                        <p:cTn id="79" dur="2000"/>
                                        <p:tgtEl>
                                          <p:spTgt spid="6"/>
                                        </p:tgtEl>
                                        <p:attrNameLst>
                                          <p:attrName>ppt_y</p:attrName>
                                        </p:attrNameLst>
                                      </p:cBhvr>
                                      <p:tavLst>
                                        <p:tav tm="0">
                                          <p:val>
                                            <p:strVal val="ppt_y"/>
                                          </p:val>
                                        </p:tav>
                                        <p:tav tm="100000">
                                          <p:val>
                                            <p:fltVal val="0.5"/>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anim calcmode="lin" valueType="num">
                                      <p:cBhvr>
                                        <p:cTn id="84" dur="2000"/>
                                        <p:tgtEl>
                                          <p:spTgt spid="7"/>
                                        </p:tgtEl>
                                        <p:attrNameLst>
                                          <p:attrName>ppt_x</p:attrName>
                                        </p:attrNameLst>
                                      </p:cBhvr>
                                      <p:tavLst>
                                        <p:tav tm="0">
                                          <p:val>
                                            <p:strVal val="ppt_x"/>
                                          </p:val>
                                        </p:tav>
                                        <p:tav tm="100000">
                                          <p:val>
                                            <p:fltVal val="0.5"/>
                                          </p:val>
                                        </p:tav>
                                      </p:tavLst>
                                    </p:anim>
                                    <p:anim calcmode="lin" valueType="num">
                                      <p:cBhvr>
                                        <p:cTn id="85" dur="2000"/>
                                        <p:tgtEl>
                                          <p:spTgt spid="7"/>
                                        </p:tgtEl>
                                        <p:attrNameLst>
                                          <p:attrName>ppt_y</p:attrName>
                                        </p:attrNameLst>
                                      </p:cBhvr>
                                      <p:tavLst>
                                        <p:tav tm="0">
                                          <p:val>
                                            <p:strVal val="ppt_y"/>
                                          </p:val>
                                        </p:tav>
                                        <p:tav tm="100000">
                                          <p:val>
                                            <p:fltVal val="0.5"/>
                                          </p:val>
                                        </p:tav>
                                      </p:tavLst>
                                    </p:anim>
                                    <p:set>
                                      <p:cBhvr>
                                        <p:cTn id="86" dur="1" fill="hold">
                                          <p:stCondLst>
                                            <p:cond delay="1999"/>
                                          </p:stCondLst>
                                        </p:cTn>
                                        <p:tgtEl>
                                          <p:spTgt spid="7"/>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8"/>
                                        </p:tgtEl>
                                        <p:attrNameLst>
                                          <p:attrName>ppt_w</p:attrName>
                                        </p:attrNameLst>
                                      </p:cBhvr>
                                      <p:tavLst>
                                        <p:tav tm="0">
                                          <p:val>
                                            <p:strVal val="ppt_w"/>
                                          </p:val>
                                        </p:tav>
                                        <p:tav tm="100000">
                                          <p:val>
                                            <p:fltVal val="0"/>
                                          </p:val>
                                        </p:tav>
                                      </p:tavLst>
                                    </p:anim>
                                    <p:anim calcmode="lin" valueType="num">
                                      <p:cBhvr>
                                        <p:cTn id="89" dur="2000"/>
                                        <p:tgtEl>
                                          <p:spTgt spid="8"/>
                                        </p:tgtEl>
                                        <p:attrNameLst>
                                          <p:attrName>ppt_h</p:attrName>
                                        </p:attrNameLst>
                                      </p:cBhvr>
                                      <p:tavLst>
                                        <p:tav tm="0">
                                          <p:val>
                                            <p:strVal val="ppt_h"/>
                                          </p:val>
                                        </p:tav>
                                        <p:tav tm="100000">
                                          <p:val>
                                            <p:fltVal val="0"/>
                                          </p:val>
                                        </p:tav>
                                      </p:tavLst>
                                    </p:anim>
                                    <p:anim calcmode="lin" valueType="num">
                                      <p:cBhvr>
                                        <p:cTn id="90" dur="2000"/>
                                        <p:tgtEl>
                                          <p:spTgt spid="8"/>
                                        </p:tgtEl>
                                        <p:attrNameLst>
                                          <p:attrName>ppt_x</p:attrName>
                                        </p:attrNameLst>
                                      </p:cBhvr>
                                      <p:tavLst>
                                        <p:tav tm="0">
                                          <p:val>
                                            <p:strVal val="ppt_x"/>
                                          </p:val>
                                        </p:tav>
                                        <p:tav tm="100000">
                                          <p:val>
                                            <p:fltVal val="0.5"/>
                                          </p:val>
                                        </p:tav>
                                      </p:tavLst>
                                    </p:anim>
                                    <p:anim calcmode="lin" valueType="num">
                                      <p:cBhvr>
                                        <p:cTn id="91" dur="2000"/>
                                        <p:tgtEl>
                                          <p:spTgt spid="8"/>
                                        </p:tgtEl>
                                        <p:attrNameLst>
                                          <p:attrName>ppt_y</p:attrName>
                                        </p:attrNameLst>
                                      </p:cBhvr>
                                      <p:tavLst>
                                        <p:tav tm="0">
                                          <p:val>
                                            <p:strVal val="ppt_y"/>
                                          </p:val>
                                        </p:tav>
                                        <p:tav tm="100000">
                                          <p:val>
                                            <p:fltVal val="0.5"/>
                                          </p:val>
                                        </p:tav>
                                      </p:tavLst>
                                    </p:anim>
                                    <p:set>
                                      <p:cBhvr>
                                        <p:cTn id="92" dur="1" fill="hold">
                                          <p:stCondLst>
                                            <p:cond delay="1999"/>
                                          </p:stCondLst>
                                        </p:cTn>
                                        <p:tgtEl>
                                          <p:spTgt spid="8"/>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2000" fill="hold"/>
                                        <p:tgtEl>
                                          <p:spTgt spid="3"/>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21" presetClass="entr" presetSubtype="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wheel(2)">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393161">
            <a:off x="1979032" y="97085"/>
            <a:ext cx="2857500" cy="1214422"/>
          </a:xfrm>
          <a:prstGeom prst="rect">
            <a:avLst/>
          </a:prstGeom>
          <a:effectLst>
            <a:reflection blurRad="6350" stA="50000" endA="300" endPos="90000" dir="5400000" sy="-100000" algn="bl" rotWithShape="0"/>
          </a:effectLst>
        </p:spPr>
      </p:pic>
      <p:pic>
        <p:nvPicPr>
          <p:cNvPr id="4" name="3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980761" y="1601989"/>
            <a:ext cx="2857500" cy="1214420"/>
          </a:xfrm>
          <a:prstGeom prst="rect">
            <a:avLst/>
          </a:prstGeom>
          <a:effectLst>
            <a:reflection blurRad="6350" stA="50000" endA="300" endPos="90000" dir="5400000" sy="-100000" algn="bl" rotWithShape="0"/>
          </a:effectLst>
        </p:spPr>
      </p:pic>
      <p:pic>
        <p:nvPicPr>
          <p:cNvPr id="5" name="4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2129689" y="4703551"/>
            <a:ext cx="2857500" cy="1285859"/>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266571">
            <a:off x="1994393" y="3064375"/>
            <a:ext cx="2857500" cy="128586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605792" y="162722"/>
            <a:ext cx="2857500" cy="1214447"/>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1923320">
            <a:off x="4400459" y="1591578"/>
            <a:ext cx="2857500" cy="1251252"/>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546129" y="3105748"/>
            <a:ext cx="2857500" cy="1214422"/>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380663">
            <a:off x="4224748" y="4808029"/>
            <a:ext cx="2857500" cy="1285860"/>
          </a:xfrm>
          <a:prstGeom prst="rect">
            <a:avLst/>
          </a:prstGeom>
          <a:effectLst>
            <a:reflection blurRad="6350" stA="50000" endA="300" endPos="90000" dir="5400000" sy="-100000" algn="bl" rotWithShape="0"/>
          </a:effectLst>
        </p:spPr>
      </p:pic>
      <p:sp>
        <p:nvSpPr>
          <p:cNvPr id="11" name="10 Rectángulo"/>
          <p:cNvSpPr/>
          <p:nvPr/>
        </p:nvSpPr>
        <p:spPr>
          <a:xfrm>
            <a:off x="-714412" y="-428652"/>
            <a:ext cx="10715700" cy="8643998"/>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6"/>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Horizont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Marco"/>
          <p:cNvSpPr/>
          <p:nvPr/>
        </p:nvSpPr>
        <p:spPr>
          <a:xfrm>
            <a:off x="214282" y="285728"/>
            <a:ext cx="8715436" cy="6357982"/>
          </a:xfrm>
          <a:prstGeom prst="frame">
            <a:avLst>
              <a:gd name="adj1" fmla="val 470"/>
            </a:avLst>
          </a:prstGeom>
          <a:blipFill dpi="0" rotWithShape="1">
            <a:blip r:embed="rId2">
              <a:grayscl/>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uadroTexto"/>
          <p:cNvSpPr txBox="1"/>
          <p:nvPr/>
        </p:nvSpPr>
        <p:spPr>
          <a:xfrm>
            <a:off x="1214414" y="1643050"/>
            <a:ext cx="4357718" cy="3970318"/>
          </a:xfrm>
          <a:prstGeom prst="rect">
            <a:avLst/>
          </a:prstGeom>
          <a:noFill/>
        </p:spPr>
        <p:txBody>
          <a:bodyPr wrap="square" rtlCol="0">
            <a:spAutoFit/>
          </a:bodyPr>
          <a:lstStyle/>
          <a:p>
            <a:r>
              <a:rPr lang="es-ES" dirty="0" smtClean="0">
                <a:solidFill>
                  <a:schemeClr val="tx1">
                    <a:lumMod val="85000"/>
                  </a:schemeClr>
                </a:solidFill>
                <a:effectLst>
                  <a:outerShdw blurRad="38100" dist="38100" dir="2700000" algn="tl">
                    <a:srgbClr val="000000">
                      <a:alpha val="43137"/>
                    </a:srgbClr>
                  </a:outerShdw>
                </a:effectLst>
              </a:rPr>
              <a:t>En síntesis el faro costero se construye para señalar a los barcos que en sus alrededores hay aguas poco profundas y que pueden encallar. Generalmente se busca un sitio elevado y que sea de roca sólida, suelen utilizar una fuente luminosa muy fuerte que se enfoca por medio de lentes </a:t>
            </a:r>
            <a:r>
              <a:rPr lang="es-ES" dirty="0" err="1" smtClean="0">
                <a:solidFill>
                  <a:schemeClr val="tx1">
                    <a:lumMod val="85000"/>
                  </a:schemeClr>
                </a:solidFill>
                <a:effectLst>
                  <a:outerShdw blurRad="38100" dist="38100" dir="2700000" algn="tl">
                    <a:srgbClr val="000000">
                      <a:alpha val="43137"/>
                    </a:srgbClr>
                  </a:outerShdw>
                </a:effectLst>
              </a:rPr>
              <a:t>Fresnell</a:t>
            </a:r>
            <a:r>
              <a:rPr lang="es-ES" dirty="0" smtClean="0">
                <a:solidFill>
                  <a:schemeClr val="tx1">
                    <a:lumMod val="85000"/>
                  </a:schemeClr>
                </a:solidFill>
                <a:effectLst>
                  <a:outerShdw blurRad="38100" dist="38100" dir="2700000" algn="tl">
                    <a:srgbClr val="000000">
                      <a:alpha val="43137"/>
                    </a:srgbClr>
                  </a:outerShdw>
                </a:effectLst>
              </a:rPr>
              <a:t>. Hoy día con la tecnología del GPS (sistema de posicionamiento global, en inglés) los faros casi son algo obsoleto, sin embargo suelen servir en los casos en que por una u otra razón el GPS de un barco no funciona o que carezca de él. </a:t>
            </a:r>
            <a:br>
              <a:rPr lang="es-ES" dirty="0" smtClean="0">
                <a:solidFill>
                  <a:schemeClr val="tx1">
                    <a:lumMod val="85000"/>
                  </a:schemeClr>
                </a:solidFill>
                <a:effectLst>
                  <a:outerShdw blurRad="38100" dist="38100" dir="2700000" algn="tl">
                    <a:srgbClr val="000000">
                      <a:alpha val="43137"/>
                    </a:srgbClr>
                  </a:outerShdw>
                </a:effectLst>
              </a:rPr>
            </a:br>
            <a:endParaRPr lang="es-ES" dirty="0" smtClean="0">
              <a:solidFill>
                <a:schemeClr val="tx1">
                  <a:lumMod val="85000"/>
                </a:schemeClr>
              </a:solidFill>
              <a:effectLst>
                <a:outerShdw blurRad="38100" dist="38100" dir="2700000" algn="tl">
                  <a:srgbClr val="000000">
                    <a:alpha val="43137"/>
                  </a:srgbClr>
                </a:outerShdw>
              </a:effectLst>
            </a:endParaRPr>
          </a:p>
        </p:txBody>
      </p:sp>
      <p:pic>
        <p:nvPicPr>
          <p:cNvPr id="1028" name="Picture 4" descr="http://files.la-cuaderna-cubana.webnode.es/200095481-2c6e02e61c/faro-25.gif"/>
          <p:cNvPicPr>
            <a:picLocks noChangeAspect="1" noChangeArrowheads="1" noCrop="1"/>
          </p:cNvPicPr>
          <p:nvPr/>
        </p:nvPicPr>
        <p:blipFill>
          <a:blip r:embed="rId3">
            <a:lum contrast="40000"/>
          </a:blip>
          <a:srcRect/>
          <a:stretch>
            <a:fillRect/>
          </a:stretch>
        </p:blipFill>
        <p:spPr bwMode="auto">
          <a:xfrm>
            <a:off x="5715008" y="2000240"/>
            <a:ext cx="3143272" cy="4510106"/>
          </a:xfrm>
          <a:prstGeom prst="rect">
            <a:avLst/>
          </a:prstGeom>
          <a:noFill/>
        </p:spPr>
      </p:pic>
    </p:spTree>
  </p:cSld>
  <p:clrMapOvr>
    <a:masterClrMapping/>
  </p:clrMapOvr>
  <p:transition advTm="3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3" name="2 Imagen" descr="1(6).jpg"/>
          <p:cNvPicPr>
            <a:picLocks noChangeAspect="1"/>
          </p:cNvPicPr>
          <p:nvPr/>
        </p:nvPicPr>
        <p:blipFill>
          <a:blip r:embed="rId2"/>
          <a:stretch>
            <a:fillRect/>
          </a:stretch>
        </p:blipFill>
        <p:spPr>
          <a:xfrm>
            <a:off x="-1" y="0"/>
            <a:ext cx="9161859" cy="6858000"/>
          </a:xfrm>
          <a:prstGeom prst="rect">
            <a:avLst/>
          </a:prstGeom>
        </p:spPr>
      </p:pic>
      <p:pic>
        <p:nvPicPr>
          <p:cNvPr id="4" name="3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5" name="4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prstClr val="black"/>
              <a:srgbClr val="FF0000">
                <a:tint val="45000"/>
                <a:satMod val="400000"/>
              </a:srgbClr>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3" name="12 Rectángulo"/>
          <p:cNvSpPr/>
          <p:nvPr/>
        </p:nvSpPr>
        <p:spPr>
          <a:xfrm>
            <a:off x="-714412" y="0"/>
            <a:ext cx="10715700" cy="835822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2000" fill="hold"/>
                                        <p:tgtEl>
                                          <p:spTgt spid="4"/>
                                        </p:tgtEl>
                                        <p:attrNameLst>
                                          <p:attrName>ppt_w</p:attrName>
                                        </p:attrNameLst>
                                      </p:cBhvr>
                                      <p:tavLst>
                                        <p:tav tm="0" fmla="#ppt_w*sin(2.5*pi*$)">
                                          <p:val>
                                            <p:fltVal val="0"/>
                                          </p:val>
                                        </p:tav>
                                        <p:tav tm="100000">
                                          <p:val>
                                            <p:fltVal val="1"/>
                                          </p:val>
                                        </p:tav>
                                      </p:tavLst>
                                    </p:anim>
                                    <p:anim calcmode="lin" valueType="num">
                                      <p:cBhvr>
                                        <p:cTn id="47" dur="2000" fill="hold"/>
                                        <p:tgtEl>
                                          <p:spTgt spid="4"/>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2000" fill="hold"/>
                                        <p:tgtEl>
                                          <p:spTgt spid="5"/>
                                        </p:tgtEl>
                                        <p:attrNameLst>
                                          <p:attrName>ppt_w</p:attrName>
                                        </p:attrNameLst>
                                      </p:cBhvr>
                                      <p:tavLst>
                                        <p:tav tm="0" fmla="#ppt_w*sin(2.5*pi*$)">
                                          <p:val>
                                            <p:fltVal val="0"/>
                                          </p:val>
                                        </p:tav>
                                        <p:tav tm="100000">
                                          <p:val>
                                            <p:fltVal val="1"/>
                                          </p:val>
                                        </p:tav>
                                      </p:tavLst>
                                    </p:anim>
                                    <p:anim calcmode="lin" valueType="num">
                                      <p:cBhvr>
                                        <p:cTn id="51" dur="2000" fill="hold"/>
                                        <p:tgtEl>
                                          <p:spTgt spid="5"/>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p:cTn id="54" dur="2000" fill="hold"/>
                                        <p:tgtEl>
                                          <p:spTgt spid="6"/>
                                        </p:tgtEl>
                                        <p:attrNameLst>
                                          <p:attrName>ppt_w</p:attrName>
                                        </p:attrNameLst>
                                      </p:cBhvr>
                                      <p:tavLst>
                                        <p:tav tm="0" fmla="#ppt_w*sin(2.5*pi*$)">
                                          <p:val>
                                            <p:fltVal val="0"/>
                                          </p:val>
                                        </p:tav>
                                        <p:tav tm="100000">
                                          <p:val>
                                            <p:fltVal val="1"/>
                                          </p:val>
                                        </p:tav>
                                      </p:tavLst>
                                    </p:anim>
                                    <p:anim calcmode="lin" valueType="num">
                                      <p:cBhvr>
                                        <p:cTn id="55" dur="2000" fill="hold"/>
                                        <p:tgtEl>
                                          <p:spTgt spid="6"/>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2000" fill="hold"/>
                                        <p:tgtEl>
                                          <p:spTgt spid="7"/>
                                        </p:tgtEl>
                                        <p:attrNameLst>
                                          <p:attrName>ppt_w</p:attrName>
                                        </p:attrNameLst>
                                      </p:cBhvr>
                                      <p:tavLst>
                                        <p:tav tm="0" fmla="#ppt_w*sin(2.5*pi*$)">
                                          <p:val>
                                            <p:fltVal val="0"/>
                                          </p:val>
                                        </p:tav>
                                        <p:tav tm="100000">
                                          <p:val>
                                            <p:fltVal val="1"/>
                                          </p:val>
                                        </p:tav>
                                      </p:tavLst>
                                    </p:anim>
                                    <p:anim calcmode="lin" valueType="num">
                                      <p:cBhvr>
                                        <p:cTn id="59" dur="2000" fill="hold"/>
                                        <p:tgtEl>
                                          <p:spTgt spid="7"/>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000" fill="hold"/>
                                        <p:tgtEl>
                                          <p:spTgt spid="8"/>
                                        </p:tgtEl>
                                        <p:attrNameLst>
                                          <p:attrName>ppt_w</p:attrName>
                                        </p:attrNameLst>
                                      </p:cBhvr>
                                      <p:tavLst>
                                        <p:tav tm="0" fmla="#ppt_w*sin(2.5*pi*$)">
                                          <p:val>
                                            <p:fltVal val="0"/>
                                          </p:val>
                                        </p:tav>
                                        <p:tav tm="100000">
                                          <p:val>
                                            <p:fltVal val="1"/>
                                          </p:val>
                                        </p:tav>
                                      </p:tavLst>
                                    </p:anim>
                                    <p:anim calcmode="lin" valueType="num">
                                      <p:cBhvr>
                                        <p:cTn id="63" dur="2000" fill="hold"/>
                                        <p:tgtEl>
                                          <p:spTgt spid="8"/>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2000" fill="hold"/>
                                        <p:tgtEl>
                                          <p:spTgt spid="9"/>
                                        </p:tgtEl>
                                        <p:attrNameLst>
                                          <p:attrName>ppt_w</p:attrName>
                                        </p:attrNameLst>
                                      </p:cBhvr>
                                      <p:tavLst>
                                        <p:tav tm="0" fmla="#ppt_w*sin(2.5*pi*$)">
                                          <p:val>
                                            <p:fltVal val="0"/>
                                          </p:val>
                                        </p:tav>
                                        <p:tav tm="100000">
                                          <p:val>
                                            <p:fltVal val="1"/>
                                          </p:val>
                                        </p:tav>
                                      </p:tavLst>
                                    </p:anim>
                                    <p:anim calcmode="lin" valueType="num">
                                      <p:cBhvr>
                                        <p:cTn id="67" dur="2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2000" fill="hold"/>
                                        <p:tgtEl>
                                          <p:spTgt spid="10"/>
                                        </p:tgtEl>
                                        <p:attrNameLst>
                                          <p:attrName>ppt_w</p:attrName>
                                        </p:attrNameLst>
                                      </p:cBhvr>
                                      <p:tavLst>
                                        <p:tav tm="0" fmla="#ppt_w*sin(2.5*pi*$)">
                                          <p:val>
                                            <p:fltVal val="0"/>
                                          </p:val>
                                        </p:tav>
                                        <p:tav tm="100000">
                                          <p:val>
                                            <p:fltVal val="1"/>
                                          </p:val>
                                        </p:tav>
                                      </p:tavLst>
                                    </p:anim>
                                    <p:anim calcmode="lin" valueType="num">
                                      <p:cBhvr>
                                        <p:cTn id="71" dur="2000" fill="hold"/>
                                        <p:tgtEl>
                                          <p:spTgt spid="10"/>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2000" fill="hold"/>
                                        <p:tgtEl>
                                          <p:spTgt spid="11"/>
                                        </p:tgtEl>
                                        <p:attrNameLst>
                                          <p:attrName>ppt_w</p:attrName>
                                        </p:attrNameLst>
                                      </p:cBhvr>
                                      <p:tavLst>
                                        <p:tav tm="0" fmla="#ppt_w*sin(2.5*pi*$)">
                                          <p:val>
                                            <p:fltVal val="0"/>
                                          </p:val>
                                        </p:tav>
                                        <p:tav tm="100000">
                                          <p:val>
                                            <p:fltVal val="1"/>
                                          </p:val>
                                        </p:tav>
                                      </p:tavLst>
                                    </p:anim>
                                    <p:anim calcmode="lin" valueType="num">
                                      <p:cBhvr>
                                        <p:cTn id="75" dur="2000" fill="hold"/>
                                        <p:tgtEl>
                                          <p:spTgt spid="11"/>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2000" fill="hold"/>
                                        <p:tgtEl>
                                          <p:spTgt spid="12"/>
                                        </p:tgtEl>
                                        <p:attrNameLst>
                                          <p:attrName>ppt_w</p:attrName>
                                        </p:attrNameLst>
                                      </p:cBhvr>
                                      <p:tavLst>
                                        <p:tav tm="0" fmla="#ppt_w*sin(2.5*pi*$)">
                                          <p:val>
                                            <p:fltVal val="0"/>
                                          </p:val>
                                        </p:tav>
                                        <p:tav tm="100000">
                                          <p:val>
                                            <p:fltVal val="1"/>
                                          </p:val>
                                        </p:tav>
                                      </p:tavLst>
                                    </p:anim>
                                    <p:anim calcmode="lin" valueType="num">
                                      <p:cBhvr>
                                        <p:cTn id="79" dur="2000" fill="hold"/>
                                        <p:tgtEl>
                                          <p:spTgt spid="12"/>
                                        </p:tgtEl>
                                        <p:attrNameLst>
                                          <p:attrName>ppt_h</p:attrName>
                                        </p:attrNameLst>
                                      </p:cBhvr>
                                      <p:tavLst>
                                        <p:tav tm="0">
                                          <p:val>
                                            <p:strVal val="#ppt_h"/>
                                          </p:val>
                                        </p:tav>
                                        <p:tav tm="100000">
                                          <p:val>
                                            <p:strVal val="#ppt_h"/>
                                          </p:val>
                                        </p:tav>
                                      </p:tavLst>
                                    </p:anim>
                                  </p:childTnLst>
                                </p:cTn>
                              </p:par>
                            </p:childTnLst>
                          </p:cTn>
                        </p:par>
                        <p:par>
                          <p:cTn id="80" fill="hold">
                            <p:stCondLst>
                              <p:cond delay="2000"/>
                            </p:stCondLst>
                            <p:childTnLst>
                              <p:par>
                                <p:cTn id="81" presetID="2" presetClass="exit" presetSubtype="4" fill="hold" nodeType="afterEffect">
                                  <p:stCondLst>
                                    <p:cond delay="0"/>
                                  </p:stCondLst>
                                  <p:childTnLst>
                                    <p:anim calcmode="lin" valueType="num">
                                      <p:cBhvr additive="base">
                                        <p:cTn id="82" dur="2000"/>
                                        <p:tgtEl>
                                          <p:spTgt spid="4"/>
                                        </p:tgtEl>
                                        <p:attrNameLst>
                                          <p:attrName>ppt_x</p:attrName>
                                        </p:attrNameLst>
                                      </p:cBhvr>
                                      <p:tavLst>
                                        <p:tav tm="0">
                                          <p:val>
                                            <p:strVal val="ppt_x"/>
                                          </p:val>
                                        </p:tav>
                                        <p:tav tm="100000">
                                          <p:val>
                                            <p:strVal val="ppt_x"/>
                                          </p:val>
                                        </p:tav>
                                      </p:tavLst>
                                    </p:anim>
                                    <p:anim calcmode="lin" valueType="num">
                                      <p:cBhvr additive="base">
                                        <p:cTn id="83" dur="2000"/>
                                        <p:tgtEl>
                                          <p:spTgt spid="4"/>
                                        </p:tgtEl>
                                        <p:attrNameLst>
                                          <p:attrName>ppt_y</p:attrName>
                                        </p:attrNameLst>
                                      </p:cBhvr>
                                      <p:tavLst>
                                        <p:tav tm="0">
                                          <p:val>
                                            <p:strVal val="ppt_y"/>
                                          </p:val>
                                        </p:tav>
                                        <p:tav tm="100000">
                                          <p:val>
                                            <p:strVal val="1+ppt_h/2"/>
                                          </p:val>
                                        </p:tav>
                                      </p:tavLst>
                                    </p:anim>
                                    <p:set>
                                      <p:cBhvr>
                                        <p:cTn id="84" dur="1" fill="hold">
                                          <p:stCondLst>
                                            <p:cond delay="1999"/>
                                          </p:stCondLst>
                                        </p:cTn>
                                        <p:tgtEl>
                                          <p:spTgt spid="4"/>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ppt_x"/>
                                          </p:val>
                                        </p:tav>
                                      </p:tavLst>
                                    </p:anim>
                                    <p:anim calcmode="lin" valueType="num">
                                      <p:cBhvr additive="base">
                                        <p:cTn id="87" dur="2000"/>
                                        <p:tgtEl>
                                          <p:spTgt spid="5"/>
                                        </p:tgtEl>
                                        <p:attrNameLst>
                                          <p:attrName>ppt_y</p:attrName>
                                        </p:attrNameLst>
                                      </p:cBhvr>
                                      <p:tavLst>
                                        <p:tav tm="0">
                                          <p:val>
                                            <p:strVal val="ppt_y"/>
                                          </p:val>
                                        </p:tav>
                                        <p:tav tm="100000">
                                          <p:val>
                                            <p:strVal val="1+ppt_h/2"/>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ppt_x"/>
                                          </p:val>
                                        </p:tav>
                                      </p:tavLst>
                                    </p:anim>
                                    <p:anim calcmode="lin" valueType="num">
                                      <p:cBhvr additive="base">
                                        <p:cTn id="91" dur="2000"/>
                                        <p:tgtEl>
                                          <p:spTgt spid="6"/>
                                        </p:tgtEl>
                                        <p:attrNameLst>
                                          <p:attrName>ppt_y</p:attrName>
                                        </p:attrNameLst>
                                      </p:cBhvr>
                                      <p:tavLst>
                                        <p:tav tm="0">
                                          <p:val>
                                            <p:strVal val="ppt_y"/>
                                          </p:val>
                                        </p:tav>
                                        <p:tav tm="100000">
                                          <p:val>
                                            <p:strVal val="1+ppt_h/2"/>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1+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ppt_x"/>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ppt_x"/>
                                          </p:val>
                                        </p:tav>
                                      </p:tavLst>
                                    </p:anim>
                                    <p:anim calcmode="lin" valueType="num">
                                      <p:cBhvr additive="base">
                                        <p:cTn id="103" dur="2000"/>
                                        <p:tgtEl>
                                          <p:spTgt spid="9"/>
                                        </p:tgtEl>
                                        <p:attrNameLst>
                                          <p:attrName>ppt_y</p:attrName>
                                        </p:attrNameLst>
                                      </p:cBhvr>
                                      <p:tavLst>
                                        <p:tav tm="0">
                                          <p:val>
                                            <p:strVal val="ppt_y"/>
                                          </p:val>
                                        </p:tav>
                                        <p:tav tm="100000">
                                          <p:val>
                                            <p:strVal val="1+ppt_h/2"/>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1+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ppt_x"/>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2"/>
                                        </p:tgtEl>
                                        <p:attrNameLst>
                                          <p:attrName>ppt_x</p:attrName>
                                        </p:attrNameLst>
                                      </p:cBhvr>
                                      <p:tavLst>
                                        <p:tav tm="0">
                                          <p:val>
                                            <p:strVal val="ppt_x"/>
                                          </p:val>
                                        </p:tav>
                                        <p:tav tm="100000">
                                          <p:val>
                                            <p:strVal val="ppt_x"/>
                                          </p:val>
                                        </p:tav>
                                      </p:tavLst>
                                    </p:anim>
                                    <p:anim calcmode="lin" valueType="num">
                                      <p:cBhvr additive="base">
                                        <p:cTn id="115" dur="2000"/>
                                        <p:tgtEl>
                                          <p:spTgt spid="12"/>
                                        </p:tgtEl>
                                        <p:attrNameLst>
                                          <p:attrName>ppt_y</p:attrName>
                                        </p:attrNameLst>
                                      </p:cBhvr>
                                      <p:tavLst>
                                        <p:tav tm="0">
                                          <p:val>
                                            <p:strVal val="ppt_y"/>
                                          </p:val>
                                        </p:tav>
                                        <p:tav tm="100000">
                                          <p:val>
                                            <p:strVal val="1+ppt_h/2"/>
                                          </p:val>
                                        </p:tav>
                                      </p:tavLst>
                                    </p:anim>
                                    <p:set>
                                      <p:cBhvr>
                                        <p:cTn id="116" dur="1" fill="hold">
                                          <p:stCondLst>
                                            <p:cond delay="1999"/>
                                          </p:stCondLst>
                                        </p:cTn>
                                        <p:tgtEl>
                                          <p:spTgt spid="12"/>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2000"/>
                                        <p:tgtEl>
                                          <p:spTgt spid="4"/>
                                        </p:tgtEl>
                                        <p:attrNameLst>
                                          <p:attrName>ppt_h</p:attrName>
                                        </p:attrNameLst>
                                      </p:cBhvr>
                                      <p:tavLst>
                                        <p:tav tm="0">
                                          <p:val>
                                            <p:strVal val="ppt_h"/>
                                          </p:val>
                                        </p:tav>
                                        <p:tav tm="100000">
                                          <p:val>
                                            <p:strVal val="ppt_h"/>
                                          </p:val>
                                        </p:tav>
                                      </p:tavLst>
                                    </p:anim>
                                    <p:anim calcmode="lin" valueType="num">
                                      <p:cBhvr>
                                        <p:cTn id="11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1999"/>
                                          </p:stCondLst>
                                        </p:cTn>
                                        <p:tgtEl>
                                          <p:spTgt spid="4"/>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2000"/>
                                        <p:tgtEl>
                                          <p:spTgt spid="5"/>
                                        </p:tgtEl>
                                        <p:attrNameLst>
                                          <p:attrName>ppt_h</p:attrName>
                                        </p:attrNameLst>
                                      </p:cBhvr>
                                      <p:tavLst>
                                        <p:tav tm="0">
                                          <p:val>
                                            <p:strVal val="ppt_h"/>
                                          </p:val>
                                        </p:tav>
                                        <p:tav tm="100000">
                                          <p:val>
                                            <p:strVal val="ppt_h"/>
                                          </p:val>
                                        </p:tav>
                                      </p:tavLst>
                                    </p:anim>
                                    <p:anim calcmode="lin" valueType="num">
                                      <p:cBhvr>
                                        <p:cTn id="12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2000"/>
                                        <p:tgtEl>
                                          <p:spTgt spid="6"/>
                                        </p:tgtEl>
                                        <p:attrNameLst>
                                          <p:attrName>ppt_h</p:attrName>
                                        </p:attrNameLst>
                                      </p:cBhvr>
                                      <p:tavLst>
                                        <p:tav tm="0">
                                          <p:val>
                                            <p:strVal val="ppt_h"/>
                                          </p:val>
                                        </p:tav>
                                        <p:tav tm="100000">
                                          <p:val>
                                            <p:strVal val="ppt_h"/>
                                          </p:val>
                                        </p:tav>
                                      </p:tavLst>
                                    </p:anim>
                                    <p:anim calcmode="lin" valueType="num">
                                      <p:cBhvr>
                                        <p:cTn id="12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2000"/>
                                        <p:tgtEl>
                                          <p:spTgt spid="7"/>
                                        </p:tgtEl>
                                        <p:attrNameLst>
                                          <p:attrName>ppt_h</p:attrName>
                                        </p:attrNameLst>
                                      </p:cBhvr>
                                      <p:tavLst>
                                        <p:tav tm="0">
                                          <p:val>
                                            <p:strVal val="ppt_h"/>
                                          </p:val>
                                        </p:tav>
                                        <p:tav tm="100000">
                                          <p:val>
                                            <p:strVal val="ppt_h"/>
                                          </p:val>
                                        </p:tav>
                                      </p:tavLst>
                                    </p:anim>
                                    <p:anim calcmode="lin" valueType="num">
                                      <p:cBhvr>
                                        <p:cTn id="13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2000"/>
                                        <p:tgtEl>
                                          <p:spTgt spid="8"/>
                                        </p:tgtEl>
                                        <p:attrNameLst>
                                          <p:attrName>ppt_h</p:attrName>
                                        </p:attrNameLst>
                                      </p:cBhvr>
                                      <p:tavLst>
                                        <p:tav tm="0">
                                          <p:val>
                                            <p:strVal val="ppt_h"/>
                                          </p:val>
                                        </p:tav>
                                        <p:tav tm="100000">
                                          <p:val>
                                            <p:strVal val="ppt_h"/>
                                          </p:val>
                                        </p:tav>
                                      </p:tavLst>
                                    </p:anim>
                                    <p:anim calcmode="lin" valueType="num">
                                      <p:cBhvr>
                                        <p:cTn id="13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2000"/>
                                        <p:tgtEl>
                                          <p:spTgt spid="9"/>
                                        </p:tgtEl>
                                        <p:attrNameLst>
                                          <p:attrName>ppt_h</p:attrName>
                                        </p:attrNameLst>
                                      </p:cBhvr>
                                      <p:tavLst>
                                        <p:tav tm="0">
                                          <p:val>
                                            <p:strVal val="ppt_h"/>
                                          </p:val>
                                        </p:tav>
                                        <p:tav tm="100000">
                                          <p:val>
                                            <p:strVal val="ppt_h"/>
                                          </p:val>
                                        </p:tav>
                                      </p:tavLst>
                                    </p:anim>
                                    <p:anim calcmode="lin" valueType="num">
                                      <p:cBhvr>
                                        <p:cTn id="13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2000"/>
                                        <p:tgtEl>
                                          <p:spTgt spid="10"/>
                                        </p:tgtEl>
                                        <p:attrNameLst>
                                          <p:attrName>ppt_h</p:attrName>
                                        </p:attrNameLst>
                                      </p:cBhvr>
                                      <p:tavLst>
                                        <p:tav tm="0">
                                          <p:val>
                                            <p:strVal val="ppt_h"/>
                                          </p:val>
                                        </p:tav>
                                        <p:tav tm="100000">
                                          <p:val>
                                            <p:strVal val="ppt_h"/>
                                          </p:val>
                                        </p:tav>
                                      </p:tavLst>
                                    </p:anim>
                                    <p:anim calcmode="lin" valueType="num">
                                      <p:cBhvr>
                                        <p:cTn id="14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1999"/>
                                          </p:stCondLst>
                                        </p:cTn>
                                        <p:tgtEl>
                                          <p:spTgt spid="10"/>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2000"/>
                                        <p:tgtEl>
                                          <p:spTgt spid="11"/>
                                        </p:tgtEl>
                                        <p:attrNameLst>
                                          <p:attrName>ppt_h</p:attrName>
                                        </p:attrNameLst>
                                      </p:cBhvr>
                                      <p:tavLst>
                                        <p:tav tm="0">
                                          <p:val>
                                            <p:strVal val="ppt_h"/>
                                          </p:val>
                                        </p:tav>
                                        <p:tav tm="100000">
                                          <p:val>
                                            <p:strVal val="ppt_h"/>
                                          </p:val>
                                        </p:tav>
                                      </p:tavLst>
                                    </p:anim>
                                    <p:anim calcmode="lin" valueType="num">
                                      <p:cBhvr>
                                        <p:cTn id="14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1999"/>
                                          </p:stCondLst>
                                        </p:cTn>
                                        <p:tgtEl>
                                          <p:spTgt spid="11"/>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2000"/>
                                        <p:tgtEl>
                                          <p:spTgt spid="12"/>
                                        </p:tgtEl>
                                        <p:attrNameLst>
                                          <p:attrName>ppt_h</p:attrName>
                                        </p:attrNameLst>
                                      </p:cBhvr>
                                      <p:tavLst>
                                        <p:tav tm="0">
                                          <p:val>
                                            <p:strVal val="ppt_h"/>
                                          </p:val>
                                        </p:tav>
                                        <p:tav tm="100000">
                                          <p:val>
                                            <p:strVal val="ppt_h"/>
                                          </p:val>
                                        </p:tav>
                                      </p:tavLst>
                                    </p:anim>
                                    <p:anim calcmode="lin" valueType="num">
                                      <p:cBhvr>
                                        <p:cTn id="15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1999"/>
                                          </p:stCondLst>
                                        </p:cTn>
                                        <p:tgtEl>
                                          <p:spTgt spid="12"/>
                                        </p:tgtEl>
                                        <p:attrNameLst>
                                          <p:attrName>style.visibility</p:attrName>
                                        </p:attrNameLst>
                                      </p:cBhvr>
                                      <p:to>
                                        <p:strVal val="hidden"/>
                                      </p:to>
                                    </p:set>
                                  </p:childTnLst>
                                </p:cTn>
                              </p:par>
                              <p:par>
                                <p:cTn id="153" presetID="17"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000" fill="hold"/>
                                        <p:tgtEl>
                                          <p:spTgt spid="3"/>
                                        </p:tgtEl>
                                        <p:attrNameLst>
                                          <p:attrName>ppt_x</p:attrName>
                                        </p:attrNameLst>
                                      </p:cBhvr>
                                      <p:tavLst>
                                        <p:tav tm="0">
                                          <p:val>
                                            <p:strVal val="#ppt_x"/>
                                          </p:val>
                                        </p:tav>
                                        <p:tav tm="100000">
                                          <p:val>
                                            <p:strVal val="#ppt_x"/>
                                          </p:val>
                                        </p:tav>
                                      </p:tavLst>
                                    </p:anim>
                                    <p:anim calcmode="lin" valueType="num">
                                      <p:cBhvr>
                                        <p:cTn id="156" dur="2000" fill="hold"/>
                                        <p:tgtEl>
                                          <p:spTgt spid="3"/>
                                        </p:tgtEl>
                                        <p:attrNameLst>
                                          <p:attrName>ppt_y</p:attrName>
                                        </p:attrNameLst>
                                      </p:cBhvr>
                                      <p:tavLst>
                                        <p:tav tm="0">
                                          <p:val>
                                            <p:strVal val="#ppt_y-#ppt_h/2"/>
                                          </p:val>
                                        </p:tav>
                                        <p:tav tm="100000">
                                          <p:val>
                                            <p:strVal val="#ppt_y"/>
                                          </p:val>
                                        </p:tav>
                                      </p:tavLst>
                                    </p:anim>
                                    <p:anim calcmode="lin" valueType="num">
                                      <p:cBhvr>
                                        <p:cTn id="157" dur="2000" fill="hold"/>
                                        <p:tgtEl>
                                          <p:spTgt spid="3"/>
                                        </p:tgtEl>
                                        <p:attrNameLst>
                                          <p:attrName>ppt_w</p:attrName>
                                        </p:attrNameLst>
                                      </p:cBhvr>
                                      <p:tavLst>
                                        <p:tav tm="0">
                                          <p:val>
                                            <p:strVal val="#ppt_w"/>
                                          </p:val>
                                        </p:tav>
                                        <p:tav tm="100000">
                                          <p:val>
                                            <p:strVal val="#ppt_w"/>
                                          </p:val>
                                        </p:tav>
                                      </p:tavLst>
                                    </p:anim>
                                    <p:anim calcmode="lin" valueType="num">
                                      <p:cBhvr>
                                        <p:cTn id="158"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3">
            <a:duotone>
              <a:prstClr val="black"/>
              <a:srgbClr val="FF6600">
                <a:tint val="45000"/>
                <a:satMod val="400000"/>
              </a:srgbClr>
            </a:duotone>
            <a:lum contrast="40000"/>
          </a:blip>
          <a:stretch>
            <a:fillRect/>
          </a:stretch>
        </p:blipFill>
        <p:spPr>
          <a:xfrm rot="4511195">
            <a:off x="2549682" y="3530781"/>
            <a:ext cx="1214446" cy="2071702"/>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fade">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D1E"/>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a:off x="3428992" y="3643314"/>
            <a:ext cx="2214578" cy="1143008"/>
          </a:xfrm>
          <a:prstGeom prst="rect">
            <a:avLst/>
          </a:prstGeom>
        </p:spPr>
      </p:pic>
      <p:pic>
        <p:nvPicPr>
          <p:cNvPr id="4" name="3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a:off x="3428992" y="4572008"/>
            <a:ext cx="2214578" cy="1071570"/>
          </a:xfrm>
          <a:prstGeom prst="rect">
            <a:avLst/>
          </a:prstGeom>
        </p:spPr>
      </p:pic>
      <p:pic>
        <p:nvPicPr>
          <p:cNvPr id="5" name="4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a:off x="3428992" y="5429264"/>
            <a:ext cx="2214578" cy="1133556"/>
          </a:xfrm>
          <a:prstGeom prst="rect">
            <a:avLst/>
          </a:prstGeom>
        </p:spPr>
      </p:pic>
      <p:pic>
        <p:nvPicPr>
          <p:cNvPr id="6" name="5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428992" y="2428868"/>
            <a:ext cx="2214578" cy="1071570"/>
          </a:xfrm>
          <a:prstGeom prst="rect">
            <a:avLst/>
          </a:prstGeom>
        </p:spPr>
      </p:pic>
      <p:pic>
        <p:nvPicPr>
          <p:cNvPr id="7" name="6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428992" y="1500174"/>
            <a:ext cx="2214578" cy="1071570"/>
          </a:xfrm>
          <a:prstGeom prst="rect">
            <a:avLst/>
          </a:prstGeom>
        </p:spPr>
      </p:pic>
      <p:pic>
        <p:nvPicPr>
          <p:cNvPr id="8" name="7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428992" y="571480"/>
            <a:ext cx="2214578" cy="1071570"/>
          </a:xfrm>
          <a:prstGeom prst="rect">
            <a:avLst/>
          </a:prstGeom>
        </p:spPr>
      </p:pic>
      <p:pic>
        <p:nvPicPr>
          <p:cNvPr id="9" name="8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1428728" y="3000372"/>
            <a:ext cx="2214578" cy="1071570"/>
          </a:xfrm>
          <a:prstGeom prst="rect">
            <a:avLst/>
          </a:prstGeom>
        </p:spPr>
      </p:pic>
      <p:pic>
        <p:nvPicPr>
          <p:cNvPr id="10" name="9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2357422" y="3000372"/>
            <a:ext cx="2214578" cy="1071570"/>
          </a:xfrm>
          <a:prstGeom prst="rect">
            <a:avLst/>
          </a:prstGeom>
        </p:spPr>
      </p:pic>
      <p:pic>
        <p:nvPicPr>
          <p:cNvPr id="11" name="10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500034" y="3071810"/>
            <a:ext cx="2214578" cy="1071570"/>
          </a:xfrm>
          <a:prstGeom prst="rect">
            <a:avLst/>
          </a:prstGeom>
        </p:spPr>
      </p:pic>
      <p:pic>
        <p:nvPicPr>
          <p:cNvPr id="12" name="11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4572000" y="3143248"/>
            <a:ext cx="2214578" cy="1071570"/>
          </a:xfrm>
          <a:prstGeom prst="rect">
            <a:avLst/>
          </a:prstGeom>
        </p:spPr>
      </p:pic>
      <p:pic>
        <p:nvPicPr>
          <p:cNvPr id="13" name="12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5500694" y="3071810"/>
            <a:ext cx="2214578" cy="1071570"/>
          </a:xfrm>
          <a:prstGeom prst="rect">
            <a:avLst/>
          </a:prstGeom>
        </p:spPr>
      </p:pic>
      <p:pic>
        <p:nvPicPr>
          <p:cNvPr id="14" name="13 Imagen" descr="CGepxeLKvtpPoOCqpi7DelVRvpk.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6429388" y="3071810"/>
            <a:ext cx="2214578" cy="1071570"/>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2000" fill="hold"/>
                                        <p:tgtEl>
                                          <p:spTgt spid="3"/>
                                        </p:tgtEl>
                                        <p:attrNameLst>
                                          <p:attrName>ppt_x</p:attrName>
                                        </p:attrNameLst>
                                      </p:cBhvr>
                                      <p:tavLst>
                                        <p:tav tm="0">
                                          <p:val>
                                            <p:strVal val="#ppt_x"/>
                                          </p:val>
                                        </p:tav>
                                        <p:tav tm="100000">
                                          <p:val>
                                            <p:strVal val="#ppt_x"/>
                                          </p:val>
                                        </p:tav>
                                      </p:tavLst>
                                    </p:anim>
                                    <p:anim calcmode="lin" valueType="num">
                                      <p:cBhvr additive="base">
                                        <p:cTn id="23" dur="2000" fill="hold"/>
                                        <p:tgtEl>
                                          <p:spTgt spid="3"/>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ppt_x"/>
                                          </p:val>
                                        </p:tav>
                                        <p:tav tm="100000">
                                          <p:val>
                                            <p:strVal val="#ppt_x"/>
                                          </p:val>
                                        </p:tav>
                                      </p:tavLst>
                                    </p:anim>
                                    <p:anim calcmode="lin" valueType="num">
                                      <p:cBhvr additive="base">
                                        <p:cTn id="31" dur="2000" fill="hold"/>
                                        <p:tgtEl>
                                          <p:spTgt spid="5"/>
                                        </p:tgtEl>
                                        <p:attrNameLst>
                                          <p:attrName>ppt_y</p:attrName>
                                        </p:attrNameLst>
                                      </p:cBhvr>
                                      <p:tavLst>
                                        <p:tav tm="0">
                                          <p:val>
                                            <p:strVal val="0-#ppt_h/2"/>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000" fill="hold"/>
                                        <p:tgtEl>
                                          <p:spTgt spid="3"/>
                                        </p:tgtEl>
                                        <p:attrNameLst>
                                          <p:attrName>ppt_w</p:attrName>
                                        </p:attrNameLst>
                                      </p:cBhvr>
                                      <p:tavLst>
                                        <p:tav tm="0">
                                          <p:val>
                                            <p:fltVal val="0"/>
                                          </p:val>
                                        </p:tav>
                                        <p:tav tm="100000">
                                          <p:val>
                                            <p:strVal val="#ppt_w"/>
                                          </p:val>
                                        </p:tav>
                                      </p:tavLst>
                                    </p:anim>
                                    <p:anim calcmode="lin" valueType="num">
                                      <p:cBhvr>
                                        <p:cTn id="83" dur="2000" fill="hold"/>
                                        <p:tgtEl>
                                          <p:spTgt spid="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2000" fill="hold"/>
                                        <p:tgtEl>
                                          <p:spTgt spid="4"/>
                                        </p:tgtEl>
                                        <p:attrNameLst>
                                          <p:attrName>ppt_w</p:attrName>
                                        </p:attrNameLst>
                                      </p:cBhvr>
                                      <p:tavLst>
                                        <p:tav tm="0">
                                          <p:val>
                                            <p:fltVal val="0"/>
                                          </p:val>
                                        </p:tav>
                                        <p:tav tm="100000">
                                          <p:val>
                                            <p:strVal val="#ppt_w"/>
                                          </p:val>
                                        </p:tav>
                                      </p:tavLst>
                                    </p:anim>
                                    <p:anim calcmode="lin" valueType="num">
                                      <p:cBhvr>
                                        <p:cTn id="87" dur="2000" fill="hold"/>
                                        <p:tgtEl>
                                          <p:spTgt spid="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2000" fill="hold"/>
                                        <p:tgtEl>
                                          <p:spTgt spid="5"/>
                                        </p:tgtEl>
                                        <p:attrNameLst>
                                          <p:attrName>ppt_w</p:attrName>
                                        </p:attrNameLst>
                                      </p:cBhvr>
                                      <p:tavLst>
                                        <p:tav tm="0">
                                          <p:val>
                                            <p:fltVal val="0"/>
                                          </p:val>
                                        </p:tav>
                                        <p:tav tm="100000">
                                          <p:val>
                                            <p:strVal val="#ppt_w"/>
                                          </p:val>
                                        </p:tav>
                                      </p:tavLst>
                                    </p:anim>
                                    <p:anim calcmode="lin" valueType="num">
                                      <p:cBhvr>
                                        <p:cTn id="91" dur="2000" fill="hold"/>
                                        <p:tgtEl>
                                          <p:spTgt spid="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2000" fill="hold"/>
                                        <p:tgtEl>
                                          <p:spTgt spid="6"/>
                                        </p:tgtEl>
                                        <p:attrNameLst>
                                          <p:attrName>ppt_w</p:attrName>
                                        </p:attrNameLst>
                                      </p:cBhvr>
                                      <p:tavLst>
                                        <p:tav tm="0">
                                          <p:val>
                                            <p:fltVal val="0"/>
                                          </p:val>
                                        </p:tav>
                                        <p:tav tm="100000">
                                          <p:val>
                                            <p:strVal val="#ppt_w"/>
                                          </p:val>
                                        </p:tav>
                                      </p:tavLst>
                                    </p:anim>
                                    <p:anim calcmode="lin" valueType="num">
                                      <p:cBhvr>
                                        <p:cTn id="95" dur="2000" fill="hold"/>
                                        <p:tgtEl>
                                          <p:spTgt spid="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2000" fill="hold"/>
                                        <p:tgtEl>
                                          <p:spTgt spid="7"/>
                                        </p:tgtEl>
                                        <p:attrNameLst>
                                          <p:attrName>ppt_w</p:attrName>
                                        </p:attrNameLst>
                                      </p:cBhvr>
                                      <p:tavLst>
                                        <p:tav tm="0">
                                          <p:val>
                                            <p:fltVal val="0"/>
                                          </p:val>
                                        </p:tav>
                                        <p:tav tm="100000">
                                          <p:val>
                                            <p:strVal val="#ppt_w"/>
                                          </p:val>
                                        </p:tav>
                                      </p:tavLst>
                                    </p:anim>
                                    <p:anim calcmode="lin" valueType="num">
                                      <p:cBhvr>
                                        <p:cTn id="99" dur="2000" fill="hold"/>
                                        <p:tgtEl>
                                          <p:spTgt spid="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2000" fill="hold"/>
                                        <p:tgtEl>
                                          <p:spTgt spid="8"/>
                                        </p:tgtEl>
                                        <p:attrNameLst>
                                          <p:attrName>ppt_w</p:attrName>
                                        </p:attrNameLst>
                                      </p:cBhvr>
                                      <p:tavLst>
                                        <p:tav tm="0">
                                          <p:val>
                                            <p:fltVal val="0"/>
                                          </p:val>
                                        </p:tav>
                                        <p:tav tm="100000">
                                          <p:val>
                                            <p:strVal val="#ppt_w"/>
                                          </p:val>
                                        </p:tav>
                                      </p:tavLst>
                                    </p:anim>
                                    <p:anim calcmode="lin" valueType="num">
                                      <p:cBhvr>
                                        <p:cTn id="103" dur="2000" fill="hold"/>
                                        <p:tgtEl>
                                          <p:spTgt spid="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2000" fill="hold"/>
                                        <p:tgtEl>
                                          <p:spTgt spid="9"/>
                                        </p:tgtEl>
                                        <p:attrNameLst>
                                          <p:attrName>ppt_w</p:attrName>
                                        </p:attrNameLst>
                                      </p:cBhvr>
                                      <p:tavLst>
                                        <p:tav tm="0">
                                          <p:val>
                                            <p:fltVal val="0"/>
                                          </p:val>
                                        </p:tav>
                                        <p:tav tm="100000">
                                          <p:val>
                                            <p:strVal val="#ppt_w"/>
                                          </p:val>
                                        </p:tav>
                                      </p:tavLst>
                                    </p:anim>
                                    <p:anim calcmode="lin" valueType="num">
                                      <p:cBhvr>
                                        <p:cTn id="107" dur="2000" fill="hold"/>
                                        <p:tgtEl>
                                          <p:spTgt spid="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2000" fill="hold"/>
                                        <p:tgtEl>
                                          <p:spTgt spid="10"/>
                                        </p:tgtEl>
                                        <p:attrNameLst>
                                          <p:attrName>ppt_w</p:attrName>
                                        </p:attrNameLst>
                                      </p:cBhvr>
                                      <p:tavLst>
                                        <p:tav tm="0">
                                          <p:val>
                                            <p:fltVal val="0"/>
                                          </p:val>
                                        </p:tav>
                                        <p:tav tm="100000">
                                          <p:val>
                                            <p:strVal val="#ppt_w"/>
                                          </p:val>
                                        </p:tav>
                                      </p:tavLst>
                                    </p:anim>
                                    <p:anim calcmode="lin" valueType="num">
                                      <p:cBhvr>
                                        <p:cTn id="111" dur="2000" fill="hold"/>
                                        <p:tgtEl>
                                          <p:spTgt spid="1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fltVal val="0"/>
                                          </p:val>
                                        </p:tav>
                                        <p:tav tm="100000">
                                          <p:val>
                                            <p:strVal val="#ppt_w"/>
                                          </p:val>
                                        </p:tav>
                                      </p:tavLst>
                                    </p:anim>
                                    <p:anim calcmode="lin" valueType="num">
                                      <p:cBhvr>
                                        <p:cTn id="115" dur="2000" fill="hold"/>
                                        <p:tgtEl>
                                          <p:spTgt spid="1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2000" fill="hold"/>
                                        <p:tgtEl>
                                          <p:spTgt spid="12"/>
                                        </p:tgtEl>
                                        <p:attrNameLst>
                                          <p:attrName>ppt_w</p:attrName>
                                        </p:attrNameLst>
                                      </p:cBhvr>
                                      <p:tavLst>
                                        <p:tav tm="0">
                                          <p:val>
                                            <p:fltVal val="0"/>
                                          </p:val>
                                        </p:tav>
                                        <p:tav tm="100000">
                                          <p:val>
                                            <p:strVal val="#ppt_w"/>
                                          </p:val>
                                        </p:tav>
                                      </p:tavLst>
                                    </p:anim>
                                    <p:anim calcmode="lin" valueType="num">
                                      <p:cBhvr>
                                        <p:cTn id="119" dur="2000" fill="hold"/>
                                        <p:tgtEl>
                                          <p:spTgt spid="1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2000" fill="hold"/>
                                        <p:tgtEl>
                                          <p:spTgt spid="13"/>
                                        </p:tgtEl>
                                        <p:attrNameLst>
                                          <p:attrName>ppt_w</p:attrName>
                                        </p:attrNameLst>
                                      </p:cBhvr>
                                      <p:tavLst>
                                        <p:tav tm="0">
                                          <p:val>
                                            <p:fltVal val="0"/>
                                          </p:val>
                                        </p:tav>
                                        <p:tav tm="100000">
                                          <p:val>
                                            <p:strVal val="#ppt_w"/>
                                          </p:val>
                                        </p:tav>
                                      </p:tavLst>
                                    </p:anim>
                                    <p:anim calcmode="lin" valueType="num">
                                      <p:cBhvr>
                                        <p:cTn id="123" dur="2000" fill="hold"/>
                                        <p:tgtEl>
                                          <p:spTgt spid="1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2000" fill="hold"/>
                                        <p:tgtEl>
                                          <p:spTgt spid="14"/>
                                        </p:tgtEl>
                                        <p:attrNameLst>
                                          <p:attrName>ppt_w</p:attrName>
                                        </p:attrNameLst>
                                      </p:cBhvr>
                                      <p:tavLst>
                                        <p:tav tm="0">
                                          <p:val>
                                            <p:fltVal val="0"/>
                                          </p:val>
                                        </p:tav>
                                        <p:tav tm="100000">
                                          <p:val>
                                            <p:strVal val="#ppt_w"/>
                                          </p:val>
                                        </p:tav>
                                      </p:tavLst>
                                    </p:anim>
                                    <p:anim calcmode="lin" valueType="num">
                                      <p:cBhvr>
                                        <p:cTn id="127" dur="2000" fill="hold"/>
                                        <p:tgtEl>
                                          <p:spTgt spid="14"/>
                                        </p:tgtEl>
                                        <p:attrNameLst>
                                          <p:attrName>ppt_h</p:attrName>
                                        </p:attrNameLst>
                                      </p:cBhvr>
                                      <p:tavLst>
                                        <p:tav tm="0">
                                          <p:val>
                                            <p:fltVal val="0"/>
                                          </p:val>
                                        </p:tav>
                                        <p:tav tm="100000">
                                          <p:val>
                                            <p:strVal val="#ppt_h"/>
                                          </p:val>
                                        </p:tav>
                                      </p:tavLst>
                                    </p:anim>
                                  </p:childTnLst>
                                </p:cTn>
                              </p:par>
                            </p:childTnLst>
                          </p:cTn>
                        </p:par>
                        <p:par>
                          <p:cTn id="128" fill="hold">
                            <p:stCondLst>
                              <p:cond delay="2000"/>
                            </p:stCondLst>
                            <p:childTnLst>
                              <p:par>
                                <p:cTn id="129" presetID="2" presetClass="exit" presetSubtype="2" fill="hold" nodeType="after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ppt_y"/>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ppt_y"/>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ppt_y"/>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2000"/>
                                        <p:tgtEl>
                                          <p:spTgt spid="12"/>
                                        </p:tgtEl>
                                        <p:attrNameLst>
                                          <p:attrName>ppt_x</p:attrName>
                                        </p:attrNameLst>
                                      </p:cBhvr>
                                      <p:tavLst>
                                        <p:tav tm="0">
                                          <p:val>
                                            <p:strVal val="ppt_x"/>
                                          </p:val>
                                        </p:tav>
                                        <p:tav tm="100000">
                                          <p:val>
                                            <p:strVal val="0-ppt_w/2"/>
                                          </p:val>
                                        </p:tav>
                                      </p:tavLst>
                                    </p:anim>
                                    <p:anim calcmode="lin" valueType="num">
                                      <p:cBhvr additive="base">
                                        <p:cTn id="143" dur="2000"/>
                                        <p:tgtEl>
                                          <p:spTgt spid="12"/>
                                        </p:tgtEl>
                                        <p:attrNameLst>
                                          <p:attrName>ppt_y</p:attrName>
                                        </p:attrNameLst>
                                      </p:cBhvr>
                                      <p:tavLst>
                                        <p:tav tm="0">
                                          <p:val>
                                            <p:strVal val="ppt_y"/>
                                          </p:val>
                                        </p:tav>
                                        <p:tav tm="100000">
                                          <p:val>
                                            <p:strVal val="ppt_y"/>
                                          </p:val>
                                        </p:tav>
                                      </p:tavLst>
                                    </p:anim>
                                    <p:set>
                                      <p:cBhvr>
                                        <p:cTn id="144" dur="1" fill="hold">
                                          <p:stCondLst>
                                            <p:cond delay="1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0-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ppt_y"/>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1+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1+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ppt_x"/>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5"/>
                                        </p:tgtEl>
                                        <p:attrNameLst>
                                          <p:attrName>ppt_x</p:attrName>
                                        </p:attrNameLst>
                                      </p:cBhvr>
                                      <p:tavLst>
                                        <p:tav tm="0">
                                          <p:val>
                                            <p:strVal val="ppt_x"/>
                                          </p:val>
                                        </p:tav>
                                        <p:tav tm="100000">
                                          <p:val>
                                            <p:strVal val="ppt_x"/>
                                          </p:val>
                                        </p:tav>
                                      </p:tavLst>
                                    </p:anim>
                                    <p:anim calcmode="lin" valueType="num">
                                      <p:cBhvr additive="base">
                                        <p:cTn id="175" dur="2000"/>
                                        <p:tgtEl>
                                          <p:spTgt spid="5"/>
                                        </p:tgtEl>
                                        <p:attrNameLst>
                                          <p:attrName>ppt_y</p:attrName>
                                        </p:attrNameLst>
                                      </p:cBhvr>
                                      <p:tavLst>
                                        <p:tav tm="0">
                                          <p:val>
                                            <p:strVal val="ppt_y"/>
                                          </p:val>
                                        </p:tav>
                                        <p:tav tm="100000">
                                          <p:val>
                                            <p:strVal val="0-ppt_h/2"/>
                                          </p:val>
                                        </p:tav>
                                      </p:tavLst>
                                    </p:anim>
                                    <p:set>
                                      <p:cBhvr>
                                        <p:cTn id="176" dur="1" fill="hold">
                                          <p:stCondLst>
                                            <p:cond delay="1999"/>
                                          </p:stCondLst>
                                        </p:cTn>
                                        <p:tgtEl>
                                          <p:spTgt spid="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28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pic>
        <p:nvPicPr>
          <p:cNvPr id="3" name="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4" name="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5" name="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65875" y="4222641"/>
            <a:ext cx="2428892" cy="1127361"/>
          </a:xfrm>
          <a:prstGeom prst="rect">
            <a:avLst/>
          </a:prstGeom>
          <a:effectLst>
            <a:reflection blurRad="6350" stA="50000" endA="300" endPos="90000" dir="5400000" sy="-100000" algn="bl" rotWithShape="0"/>
          </a:effectLst>
        </p:spPr>
      </p:pic>
      <p:sp>
        <p:nvSpPr>
          <p:cNvPr id="19" name="1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4"/>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5"/>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7"/>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8"/>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9"/>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0"/>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1"/>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3"/>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4"/>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5"/>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6"/>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7"/>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18"/>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3"/>
                                        </p:tgtEl>
                                        <p:attrNameLst>
                                          <p:attrName>ppt_x</p:attrName>
                                        </p:attrNameLst>
                                      </p:cBhvr>
                                      <p:tavLst>
                                        <p:tav tm="0">
                                          <p:val>
                                            <p:strVal val="ppt_x"/>
                                          </p:val>
                                        </p:tav>
                                        <p:tav tm="100000">
                                          <p:val>
                                            <p:strVal val="1+ppt_w/2"/>
                                          </p:val>
                                        </p:tav>
                                      </p:tavLst>
                                    </p:anim>
                                    <p:anim calcmode="lin" valueType="num">
                                      <p:cBhvr additive="base">
                                        <p:cTn id="43" dur="3000"/>
                                        <p:tgtEl>
                                          <p:spTgt spid="3"/>
                                        </p:tgtEl>
                                        <p:attrNameLst>
                                          <p:attrName>ppt_y</p:attrName>
                                        </p:attrNameLst>
                                      </p:cBhvr>
                                      <p:tavLst>
                                        <p:tav tm="0">
                                          <p:val>
                                            <p:strVal val="ppt_y"/>
                                          </p:val>
                                        </p:tav>
                                        <p:tav tm="100000">
                                          <p:val>
                                            <p:strVal val="ppt_y"/>
                                          </p:val>
                                        </p:tav>
                                      </p:tavLst>
                                    </p:anim>
                                    <p:set>
                                      <p:cBhvr>
                                        <p:cTn id="44" dur="1" fill="hold">
                                          <p:stCondLst>
                                            <p:cond delay="2999"/>
                                          </p:stCondLst>
                                        </p:cTn>
                                        <p:tgtEl>
                                          <p:spTgt spid="3"/>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4"/>
                                        </p:tgtEl>
                                        <p:attrNameLst>
                                          <p:attrName>ppt_x</p:attrName>
                                        </p:attrNameLst>
                                      </p:cBhvr>
                                      <p:tavLst>
                                        <p:tav tm="0">
                                          <p:val>
                                            <p:strVal val="ppt_x"/>
                                          </p:val>
                                        </p:tav>
                                        <p:tav tm="100000">
                                          <p:val>
                                            <p:strVal val="1+ppt_w/2"/>
                                          </p:val>
                                        </p:tav>
                                      </p:tavLst>
                                    </p:anim>
                                    <p:anim calcmode="lin" valueType="num">
                                      <p:cBhvr additive="base">
                                        <p:cTn id="47" dur="3000"/>
                                        <p:tgtEl>
                                          <p:spTgt spid="4"/>
                                        </p:tgtEl>
                                        <p:attrNameLst>
                                          <p:attrName>ppt_y</p:attrName>
                                        </p:attrNameLst>
                                      </p:cBhvr>
                                      <p:tavLst>
                                        <p:tav tm="0">
                                          <p:val>
                                            <p:strVal val="ppt_y"/>
                                          </p:val>
                                        </p:tav>
                                        <p:tav tm="100000">
                                          <p:val>
                                            <p:strVal val="ppt_y"/>
                                          </p:val>
                                        </p:tav>
                                      </p:tavLst>
                                    </p:anim>
                                    <p:set>
                                      <p:cBhvr>
                                        <p:cTn id="48" dur="1" fill="hold">
                                          <p:stCondLst>
                                            <p:cond delay="2999"/>
                                          </p:stCondLst>
                                        </p:cTn>
                                        <p:tgtEl>
                                          <p:spTgt spid="4"/>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5"/>
                                        </p:tgtEl>
                                        <p:attrNameLst>
                                          <p:attrName>ppt_x</p:attrName>
                                        </p:attrNameLst>
                                      </p:cBhvr>
                                      <p:tavLst>
                                        <p:tav tm="0">
                                          <p:val>
                                            <p:strVal val="ppt_x"/>
                                          </p:val>
                                        </p:tav>
                                        <p:tav tm="100000">
                                          <p:val>
                                            <p:strVal val="1+ppt_w/2"/>
                                          </p:val>
                                        </p:tav>
                                      </p:tavLst>
                                    </p:anim>
                                    <p:anim calcmode="lin" valueType="num">
                                      <p:cBhvr additive="base">
                                        <p:cTn id="51" dur="3000"/>
                                        <p:tgtEl>
                                          <p:spTgt spid="5"/>
                                        </p:tgtEl>
                                        <p:attrNameLst>
                                          <p:attrName>ppt_y</p:attrName>
                                        </p:attrNameLst>
                                      </p:cBhvr>
                                      <p:tavLst>
                                        <p:tav tm="0">
                                          <p:val>
                                            <p:strVal val="ppt_y"/>
                                          </p:val>
                                        </p:tav>
                                        <p:tav tm="100000">
                                          <p:val>
                                            <p:strVal val="ppt_y"/>
                                          </p:val>
                                        </p:tav>
                                      </p:tavLst>
                                    </p:anim>
                                    <p:set>
                                      <p:cBhvr>
                                        <p:cTn id="52" dur="1" fill="hold">
                                          <p:stCondLst>
                                            <p:cond delay="2999"/>
                                          </p:stCondLst>
                                        </p:cTn>
                                        <p:tgtEl>
                                          <p:spTgt spid="5"/>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6"/>
                                        </p:tgtEl>
                                        <p:attrNameLst>
                                          <p:attrName>ppt_x</p:attrName>
                                        </p:attrNameLst>
                                      </p:cBhvr>
                                      <p:tavLst>
                                        <p:tav tm="0">
                                          <p:val>
                                            <p:strVal val="ppt_x"/>
                                          </p:val>
                                        </p:tav>
                                        <p:tav tm="100000">
                                          <p:val>
                                            <p:strVal val="1+ppt_w/2"/>
                                          </p:val>
                                        </p:tav>
                                      </p:tavLst>
                                    </p:anim>
                                    <p:anim calcmode="lin" valueType="num">
                                      <p:cBhvr additive="base">
                                        <p:cTn id="55" dur="3000"/>
                                        <p:tgtEl>
                                          <p:spTgt spid="6"/>
                                        </p:tgtEl>
                                        <p:attrNameLst>
                                          <p:attrName>ppt_y</p:attrName>
                                        </p:attrNameLst>
                                      </p:cBhvr>
                                      <p:tavLst>
                                        <p:tav tm="0">
                                          <p:val>
                                            <p:strVal val="ppt_y"/>
                                          </p:val>
                                        </p:tav>
                                        <p:tav tm="100000">
                                          <p:val>
                                            <p:strVal val="ppt_y"/>
                                          </p:val>
                                        </p:tav>
                                      </p:tavLst>
                                    </p:anim>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ppt_y"/>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1+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0-ppt_w/2"/>
                                          </p:val>
                                        </p:tav>
                                      </p:tavLst>
                                    </p:anim>
                                    <p:anim calcmode="lin" valueType="num">
                                      <p:cBhvr additive="base">
                                        <p:cTn id="79" dur="3000"/>
                                        <p:tgtEl>
                                          <p:spTgt spid="12"/>
                                        </p:tgtEl>
                                        <p:attrNameLst>
                                          <p:attrName>ppt_y</p:attrName>
                                        </p:attrNameLst>
                                      </p:cBhvr>
                                      <p:tavLst>
                                        <p:tav tm="0">
                                          <p:val>
                                            <p:strVal val="ppt_y"/>
                                          </p:val>
                                        </p:tav>
                                        <p:tav tm="100000">
                                          <p:val>
                                            <p:strVal val="ppt_y"/>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ppt_y"/>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0-ppt_w/2"/>
                                          </p:val>
                                        </p:tav>
                                      </p:tavLst>
                                    </p:anim>
                                    <p:anim calcmode="lin" valueType="num">
                                      <p:cBhvr additive="base">
                                        <p:cTn id="87" dur="3000"/>
                                        <p:tgtEl>
                                          <p:spTgt spid="14"/>
                                        </p:tgtEl>
                                        <p:attrNameLst>
                                          <p:attrName>ppt_y</p:attrName>
                                        </p:attrNameLst>
                                      </p:cBhvr>
                                      <p:tavLst>
                                        <p:tav tm="0">
                                          <p:val>
                                            <p:strVal val="ppt_y"/>
                                          </p:val>
                                        </p:tav>
                                        <p:tav tm="100000">
                                          <p:val>
                                            <p:strVal val="ppt_y"/>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0-ppt_w/2"/>
                                          </p:val>
                                        </p:tav>
                                      </p:tavLst>
                                    </p:anim>
                                    <p:anim calcmode="lin" valueType="num">
                                      <p:cBhvr additive="base">
                                        <p:cTn id="91" dur="3000"/>
                                        <p:tgtEl>
                                          <p:spTgt spid="15"/>
                                        </p:tgtEl>
                                        <p:attrNameLst>
                                          <p:attrName>ppt_y</p:attrName>
                                        </p:attrNameLst>
                                      </p:cBhvr>
                                      <p:tavLst>
                                        <p:tav tm="0">
                                          <p:val>
                                            <p:strVal val="ppt_y"/>
                                          </p:val>
                                        </p:tav>
                                        <p:tav tm="100000">
                                          <p:val>
                                            <p:strVal val="ppt_y"/>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0-ppt_w/2"/>
                                          </p:val>
                                        </p:tav>
                                      </p:tavLst>
                                    </p:anim>
                                    <p:anim calcmode="lin" valueType="num">
                                      <p:cBhvr additive="base">
                                        <p:cTn id="95" dur="3000"/>
                                        <p:tgtEl>
                                          <p:spTgt spid="16"/>
                                        </p:tgtEl>
                                        <p:attrNameLst>
                                          <p:attrName>ppt_y</p:attrName>
                                        </p:attrNameLst>
                                      </p:cBhvr>
                                      <p:tavLst>
                                        <p:tav tm="0">
                                          <p:val>
                                            <p:strVal val="ppt_y"/>
                                          </p:val>
                                        </p:tav>
                                        <p:tav tm="100000">
                                          <p:val>
                                            <p:strVal val="ppt_y"/>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0-ppt_w/2"/>
                                          </p:val>
                                        </p:tav>
                                      </p:tavLst>
                                    </p:anim>
                                    <p:anim calcmode="lin" valueType="num">
                                      <p:cBhvr additive="base">
                                        <p:cTn id="99" dur="3000"/>
                                        <p:tgtEl>
                                          <p:spTgt spid="17"/>
                                        </p:tgtEl>
                                        <p:attrNameLst>
                                          <p:attrName>ppt_y</p:attrName>
                                        </p:attrNameLst>
                                      </p:cBhvr>
                                      <p:tavLst>
                                        <p:tav tm="0">
                                          <p:val>
                                            <p:strVal val="ppt_y"/>
                                          </p:val>
                                        </p:tav>
                                        <p:tav tm="100000">
                                          <p:val>
                                            <p:strVal val="ppt_y"/>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0-ppt_w/2"/>
                                          </p:val>
                                        </p:tav>
                                      </p:tavLst>
                                    </p:anim>
                                    <p:anim calcmode="lin" valueType="num">
                                      <p:cBhvr additive="base">
                                        <p:cTn id="103" dur="3000"/>
                                        <p:tgtEl>
                                          <p:spTgt spid="18"/>
                                        </p:tgtEl>
                                        <p:attrNameLst>
                                          <p:attrName>ppt_y</p:attrName>
                                        </p:attrNameLst>
                                      </p:cBhvr>
                                      <p:tavLst>
                                        <p:tav tm="0">
                                          <p:val>
                                            <p:strVal val="ppt_y"/>
                                          </p:val>
                                        </p:tav>
                                        <p:tav tm="100000">
                                          <p:val>
                                            <p:strVal val="ppt_y"/>
                                          </p:val>
                                        </p:tav>
                                      </p:tavLst>
                                    </p:anim>
                                    <p:set>
                                      <p:cBhvr>
                                        <p:cTn id="104" dur="1" fill="hold">
                                          <p:stCondLst>
                                            <p:cond delay="2999"/>
                                          </p:stCondLst>
                                        </p:cTn>
                                        <p:tgtEl>
                                          <p:spTgt spid="1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pic>
        <p:nvPicPr>
          <p:cNvPr id="3" name="2 Imagen" descr="_2NZDmaXmCZYmBm4L3wvGCoWxLg.png"/>
          <p:cNvPicPr>
            <a:picLocks noChangeAspect="1"/>
          </p:cNvPicPr>
          <p:nvPr/>
        </p:nvPicPr>
        <p:blipFill>
          <a:blip r:embed="rId3">
            <a:lum contrast="40000"/>
          </a:blip>
          <a:stretch>
            <a:fillRect/>
          </a:stretch>
        </p:blipFill>
        <p:spPr>
          <a:xfrm>
            <a:off x="3143241" y="4286255"/>
            <a:ext cx="2857500" cy="2190750"/>
          </a:xfrm>
          <a:prstGeom prst="triangle">
            <a:avLst/>
          </a:prstGeom>
        </p:spPr>
      </p:pic>
      <p:pic>
        <p:nvPicPr>
          <p:cNvPr id="4" name="3 Imagen" descr="_2NZDmaXmCZYmBm4L3wvGCoWxLg.png"/>
          <p:cNvPicPr>
            <a:picLocks noChangeAspect="1"/>
          </p:cNvPicPr>
          <p:nvPr/>
        </p:nvPicPr>
        <p:blipFill>
          <a:blip r:embed="rId3">
            <a:lum contrast="40000"/>
          </a:blip>
          <a:stretch>
            <a:fillRect/>
          </a:stretch>
        </p:blipFill>
        <p:spPr>
          <a:xfrm rot="11092104">
            <a:off x="3214679" y="428603"/>
            <a:ext cx="2857500" cy="2190750"/>
          </a:xfrm>
          <a:prstGeom prst="triangle">
            <a:avLst/>
          </a:prstGeom>
        </p:spPr>
      </p:pic>
      <p:pic>
        <p:nvPicPr>
          <p:cNvPr id="5" name="4 Imagen" descr="_2NZDmaXmCZYmBm4L3wvGCoWxLg.png"/>
          <p:cNvPicPr>
            <a:picLocks noChangeAspect="1"/>
          </p:cNvPicPr>
          <p:nvPr/>
        </p:nvPicPr>
        <p:blipFill>
          <a:blip r:embed="rId3">
            <a:lum contrast="40000"/>
          </a:blip>
          <a:stretch>
            <a:fillRect/>
          </a:stretch>
        </p:blipFill>
        <p:spPr>
          <a:xfrm rot="5400000">
            <a:off x="1085529" y="2289982"/>
            <a:ext cx="2857500" cy="2190750"/>
          </a:xfrm>
          <a:prstGeom prst="triangle">
            <a:avLst/>
          </a:prstGeom>
        </p:spPr>
      </p:pic>
      <p:pic>
        <p:nvPicPr>
          <p:cNvPr id="6" name="5 Imagen" descr="_2NZDmaXmCZYmBm4L3wvGCoWxLg.png"/>
          <p:cNvPicPr>
            <a:picLocks noChangeAspect="1"/>
          </p:cNvPicPr>
          <p:nvPr/>
        </p:nvPicPr>
        <p:blipFill>
          <a:blip r:embed="rId3">
            <a:lum contrast="40000"/>
          </a:blip>
          <a:stretch>
            <a:fillRect/>
          </a:stretch>
        </p:blipFill>
        <p:spPr>
          <a:xfrm rot="16484987">
            <a:off x="5210427" y="2347971"/>
            <a:ext cx="2857500" cy="2190750"/>
          </a:xfrm>
          <a:prstGeom prst="triangle">
            <a:avLst/>
          </a:prstGeom>
        </p:spPr>
      </p:pic>
      <p:pic>
        <p:nvPicPr>
          <p:cNvPr id="7" name="6 Imagen" descr="_2NZDmaXmCZYmBm4L3wvGCoWxLg.png"/>
          <p:cNvPicPr>
            <a:picLocks noChangeAspect="1"/>
          </p:cNvPicPr>
          <p:nvPr/>
        </p:nvPicPr>
        <p:blipFill>
          <a:blip r:embed="rId3">
            <a:lum contrast="40000"/>
          </a:blip>
          <a:stretch>
            <a:fillRect/>
          </a:stretch>
        </p:blipFill>
        <p:spPr>
          <a:xfrm rot="2657456">
            <a:off x="1787586" y="3615331"/>
            <a:ext cx="2857500" cy="2190750"/>
          </a:xfrm>
          <a:prstGeom prst="triangle">
            <a:avLst/>
          </a:prstGeom>
        </p:spPr>
      </p:pic>
      <p:pic>
        <p:nvPicPr>
          <p:cNvPr id="8" name="7 Imagen" descr="_2NZDmaXmCZYmBm4L3wvGCoWxLg.png"/>
          <p:cNvPicPr>
            <a:picLocks noChangeAspect="1"/>
          </p:cNvPicPr>
          <p:nvPr/>
        </p:nvPicPr>
        <p:blipFill>
          <a:blip r:embed="rId3">
            <a:lum contrast="40000"/>
          </a:blip>
          <a:stretch>
            <a:fillRect/>
          </a:stretch>
        </p:blipFill>
        <p:spPr>
          <a:xfrm rot="8631513">
            <a:off x="1728378" y="917586"/>
            <a:ext cx="2857500" cy="2190750"/>
          </a:xfrm>
          <a:prstGeom prst="triangle">
            <a:avLst/>
          </a:prstGeom>
        </p:spPr>
      </p:pic>
      <p:pic>
        <p:nvPicPr>
          <p:cNvPr id="9" name="8 Imagen" descr="_2NZDmaXmCZYmBm4L3wvGCoWxLg.png"/>
          <p:cNvPicPr>
            <a:picLocks noChangeAspect="1"/>
          </p:cNvPicPr>
          <p:nvPr/>
        </p:nvPicPr>
        <p:blipFill>
          <a:blip r:embed="rId3">
            <a:lum contrast="40000"/>
          </a:blip>
          <a:stretch>
            <a:fillRect/>
          </a:stretch>
        </p:blipFill>
        <p:spPr>
          <a:xfrm rot="13821380">
            <a:off x="4683964" y="1060828"/>
            <a:ext cx="2857500" cy="2190750"/>
          </a:xfrm>
          <a:prstGeom prst="triangle">
            <a:avLst/>
          </a:prstGeom>
        </p:spPr>
      </p:pic>
      <p:pic>
        <p:nvPicPr>
          <p:cNvPr id="10" name="9 Imagen" descr="_2NZDmaXmCZYmBm4L3wvGCoWxLg.png"/>
          <p:cNvPicPr>
            <a:picLocks noChangeAspect="1"/>
          </p:cNvPicPr>
          <p:nvPr/>
        </p:nvPicPr>
        <p:blipFill>
          <a:blip r:embed="rId3">
            <a:lum contrast="40000"/>
          </a:blip>
          <a:stretch>
            <a:fillRect/>
          </a:stretch>
        </p:blipFill>
        <p:spPr>
          <a:xfrm rot="18744304">
            <a:off x="4486945" y="3627227"/>
            <a:ext cx="2857500" cy="2190750"/>
          </a:xfrm>
          <a:prstGeom prst="triangle">
            <a:avLst/>
          </a:prstGeom>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ppt_x"/>
                                          </p:val>
                                        </p:tav>
                                      </p:tavLst>
                                    </p:anim>
                                    <p:anim calcmode="lin" valueType="num">
                                      <p:cBhvr additive="base">
                                        <p:cTn id="42" dur="2000"/>
                                        <p:tgtEl>
                                          <p:spTgt spid="3"/>
                                        </p:tgtEl>
                                        <p:attrNameLst>
                                          <p:attrName>ppt_y</p:attrName>
                                        </p:attrNameLst>
                                      </p:cBhvr>
                                      <p:tavLst>
                                        <p:tav tm="0">
                                          <p:val>
                                            <p:strVal val="ppt_y"/>
                                          </p:val>
                                        </p:tav>
                                        <p:tav tm="100000">
                                          <p:val>
                                            <p:strVal val="0-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ppt_x"/>
                                          </p:val>
                                        </p:tav>
                                      </p:tavLst>
                                    </p:anim>
                                    <p:anim calcmode="lin" valueType="num">
                                      <p:cBhvr additive="base">
                                        <p:cTn id="46" dur="2000"/>
                                        <p:tgtEl>
                                          <p:spTgt spid="4"/>
                                        </p:tgtEl>
                                        <p:attrNameLst>
                                          <p:attrName>ppt_y</p:attrName>
                                        </p:attrNameLst>
                                      </p:cBhvr>
                                      <p:tavLst>
                                        <p:tav tm="0">
                                          <p:val>
                                            <p:strVal val="ppt_y"/>
                                          </p:val>
                                        </p:tav>
                                        <p:tav tm="100000">
                                          <p:val>
                                            <p:strVal val="1+ppt_h/2"/>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2000"/>
                                        <p:tgtEl>
                                          <p:spTgt spid="7"/>
                                        </p:tgtEl>
                                        <p:attrNameLst>
                                          <p:attrName>ppt_x</p:attrName>
                                        </p:attrNameLst>
                                      </p:cBhvr>
                                      <p:tavLst>
                                        <p:tav tm="0">
                                          <p:val>
                                            <p:strVal val="ppt_x"/>
                                          </p:val>
                                        </p:tav>
                                        <p:tav tm="100000">
                                          <p:val>
                                            <p:strVal val="1+ppt_w/2"/>
                                          </p:val>
                                        </p:tav>
                                      </p:tavLst>
                                    </p:anim>
                                    <p:anim calcmode="lin" valueType="num">
                                      <p:cBhvr additive="base">
                                        <p:cTn id="58" dur="2000"/>
                                        <p:tgtEl>
                                          <p:spTgt spid="7"/>
                                        </p:tgtEl>
                                        <p:attrNameLst>
                                          <p:attrName>ppt_y</p:attrName>
                                        </p:attrNameLst>
                                      </p:cBhvr>
                                      <p:tavLst>
                                        <p:tav tm="0">
                                          <p:val>
                                            <p:strVal val="ppt_y"/>
                                          </p:val>
                                        </p:tav>
                                        <p:tav tm="100000">
                                          <p:val>
                                            <p:strVal val="0-ppt_h/2"/>
                                          </p:val>
                                        </p:tav>
                                      </p:tavLst>
                                    </p:anim>
                                    <p:set>
                                      <p:cBhvr>
                                        <p:cTn id="59" dur="1" fill="hold">
                                          <p:stCondLst>
                                            <p:cond delay="1999"/>
                                          </p:stCondLst>
                                        </p:cTn>
                                        <p:tgtEl>
                                          <p:spTgt spid="7"/>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2000"/>
                                        <p:tgtEl>
                                          <p:spTgt spid="8"/>
                                        </p:tgtEl>
                                        <p:attrNameLst>
                                          <p:attrName>ppt_x</p:attrName>
                                        </p:attrNameLst>
                                      </p:cBhvr>
                                      <p:tavLst>
                                        <p:tav tm="0">
                                          <p:val>
                                            <p:strVal val="ppt_x"/>
                                          </p:val>
                                        </p:tav>
                                        <p:tav tm="100000">
                                          <p:val>
                                            <p:strVal val="1+ppt_w/2"/>
                                          </p:val>
                                        </p:tav>
                                      </p:tavLst>
                                    </p:anim>
                                    <p:anim calcmode="lin" valueType="num">
                                      <p:cBhvr additive="base">
                                        <p:cTn id="62" dur="2000"/>
                                        <p:tgtEl>
                                          <p:spTgt spid="8"/>
                                        </p:tgtEl>
                                        <p:attrNameLst>
                                          <p:attrName>ppt_y</p:attrName>
                                        </p:attrNameLst>
                                      </p:cBhvr>
                                      <p:tavLst>
                                        <p:tav tm="0">
                                          <p:val>
                                            <p:strVal val="ppt_y"/>
                                          </p:val>
                                        </p:tav>
                                        <p:tav tm="100000">
                                          <p:val>
                                            <p:strVal val="1+ppt_h/2"/>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0-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pic>
        <p:nvPicPr>
          <p:cNvPr id="3" name="2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4" name="3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5" name="4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1+#ppt_w/2"/>
                                          </p:val>
                                        </p:tav>
                                        <p:tav tm="100000">
                                          <p:val>
                                            <p:strVal val="#ppt_x"/>
                                          </p:val>
                                        </p:tav>
                                      </p:tavLst>
                                    </p:anim>
                                    <p:anim calcmode="lin" valueType="num">
                                      <p:cBhvr additive="base">
                                        <p:cTn id="27" dur="2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1+#ppt_w/2"/>
                                          </p:val>
                                        </p:tav>
                                        <p:tav tm="100000">
                                          <p:val>
                                            <p:strVal val="#ppt_x"/>
                                          </p:val>
                                        </p:tav>
                                      </p:tavLst>
                                    </p:anim>
                                    <p:anim calcmode="lin" valueType="num">
                                      <p:cBhvr additive="base">
                                        <p:cTn id="31" dur="2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1+#ppt_w/2"/>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5"/>
                                        </p:tgtEl>
                                        <p:attrNameLst>
                                          <p:attrName>ppt_x</p:attrName>
                                        </p:attrNameLst>
                                      </p:cBhvr>
                                      <p:tavLst>
                                        <p:tav tm="0">
                                          <p:val>
                                            <p:strVal val="ppt_x"/>
                                          </p:val>
                                        </p:tav>
                                        <p:tav tm="100000">
                                          <p:val>
                                            <p:strVal val="ppt_x"/>
                                          </p:val>
                                        </p:tav>
                                      </p:tavLst>
                                    </p:anim>
                                    <p:anim calcmode="lin" valueType="num">
                                      <p:cBhvr additive="base">
                                        <p:cTn id="63" dur="2000"/>
                                        <p:tgtEl>
                                          <p:spTgt spid="5"/>
                                        </p:tgtEl>
                                        <p:attrNameLst>
                                          <p:attrName>ppt_y</p:attrName>
                                        </p:attrNameLst>
                                      </p:cBhvr>
                                      <p:tavLst>
                                        <p:tav tm="0">
                                          <p:val>
                                            <p:strVal val="ppt_y"/>
                                          </p:val>
                                        </p:tav>
                                        <p:tav tm="100000">
                                          <p:val>
                                            <p:strVal val="1+ppt_h/2"/>
                                          </p:val>
                                        </p:tav>
                                      </p:tavLst>
                                    </p:anim>
                                    <p:set>
                                      <p:cBhvr>
                                        <p:cTn id="64" dur="1" fill="hold">
                                          <p:stCondLst>
                                            <p:cond delay="1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ppt_x"/>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ppt_x"/>
                                          </p:val>
                                        </p:tav>
                                      </p:tavLst>
                                    </p:anim>
                                    <p:anim calcmode="lin" valueType="num">
                                      <p:cBhvr additive="base">
                                        <p:cTn id="75" dur="2000"/>
                                        <p:tgtEl>
                                          <p:spTgt spid="4"/>
                                        </p:tgtEl>
                                        <p:attrNameLst>
                                          <p:attrName>ppt_y</p:attrName>
                                        </p:attrNameLst>
                                      </p:cBhvr>
                                      <p:tavLst>
                                        <p:tav tm="0">
                                          <p:val>
                                            <p:strVal val="ppt_y"/>
                                          </p:val>
                                        </p:tav>
                                        <p:tav tm="100000">
                                          <p:val>
                                            <p:strVal val="0-ppt_h/2"/>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6"/>
                                        </p:tgtEl>
                                        <p:attrNameLst>
                                          <p:attrName>ppt_x</p:attrName>
                                        </p:attrNameLst>
                                      </p:cBhvr>
                                      <p:tavLst>
                                        <p:tav tm="0">
                                          <p:val>
                                            <p:strVal val="ppt_x"/>
                                          </p:val>
                                        </p:tav>
                                        <p:tav tm="100000">
                                          <p:val>
                                            <p:strVal val="ppt_x"/>
                                          </p:val>
                                        </p:tav>
                                      </p:tavLst>
                                    </p:anim>
                                    <p:anim calcmode="lin" valueType="num">
                                      <p:cBhvr additive="base">
                                        <p:cTn id="79" dur="2000"/>
                                        <p:tgtEl>
                                          <p:spTgt spid="6"/>
                                        </p:tgtEl>
                                        <p:attrNameLst>
                                          <p:attrName>ppt_y</p:attrName>
                                        </p:attrNameLst>
                                      </p:cBhvr>
                                      <p:tavLst>
                                        <p:tav tm="0">
                                          <p:val>
                                            <p:strVal val="ppt_y"/>
                                          </p:val>
                                        </p:tav>
                                        <p:tav tm="100000">
                                          <p:val>
                                            <p:strVal val="0-ppt_h/2"/>
                                          </p:val>
                                        </p:tav>
                                      </p:tavLst>
                                    </p:anim>
                                    <p:set>
                                      <p:cBhvr>
                                        <p:cTn id="80" dur="1" fill="hold">
                                          <p:stCondLst>
                                            <p:cond delay="1999"/>
                                          </p:stCondLst>
                                        </p:cTn>
                                        <p:tgtEl>
                                          <p:spTgt spid="6"/>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4.jpg"/>
          <p:cNvPicPr>
            <a:picLocks noGrp="1" noChangeAspect="1"/>
          </p:cNvPicPr>
          <p:nvPr isPhoto="1"/>
        </p:nvPicPr>
        <p:blipFill>
          <a:blip r:embed="rId2">
            <a:lum bright="-10000"/>
          </a:blip>
          <a:stretch>
            <a:fillRect/>
          </a:stretch>
        </p:blipFill>
        <p:spPr>
          <a:xfrm>
            <a:off x="0" y="20638"/>
            <a:ext cx="9144000" cy="6837362"/>
          </a:xfrm>
          <a:prstGeom prst="rect">
            <a:avLst/>
          </a:prstGeom>
          <a:noFill/>
          <a:ln>
            <a:noFill/>
          </a:ln>
        </p:spPr>
      </p:pic>
      <p:sp>
        <p:nvSpPr>
          <p:cNvPr id="44" name="43 Paralelogramo"/>
          <p:cNvSpPr/>
          <p:nvPr/>
        </p:nvSpPr>
        <p:spPr>
          <a:xfrm>
            <a:off x="3357554" y="0"/>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flipH="1">
            <a:off x="4572000" y="0"/>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a:off x="3143240" y="928670"/>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flipH="1">
            <a:off x="4786314" y="928670"/>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a:off x="3000364" y="1857364"/>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flipH="1">
            <a:off x="5000628" y="1857364"/>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a:off x="2786050" y="2786058"/>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flipH="1">
            <a:off x="5214942" y="2786058"/>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a:off x="2571736" y="3714752"/>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Paralelogramo"/>
          <p:cNvSpPr/>
          <p:nvPr/>
        </p:nvSpPr>
        <p:spPr>
          <a:xfrm flipH="1">
            <a:off x="5429256" y="3714752"/>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Paralelogramo"/>
          <p:cNvSpPr/>
          <p:nvPr/>
        </p:nvSpPr>
        <p:spPr>
          <a:xfrm>
            <a:off x="2285984" y="4643446"/>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Paralelogramo"/>
          <p:cNvSpPr/>
          <p:nvPr/>
        </p:nvSpPr>
        <p:spPr>
          <a:xfrm flipH="1">
            <a:off x="5643570" y="4643446"/>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Paralelogramo"/>
          <p:cNvSpPr/>
          <p:nvPr/>
        </p:nvSpPr>
        <p:spPr>
          <a:xfrm>
            <a:off x="2000232" y="5572140"/>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Paralelogramo"/>
          <p:cNvSpPr/>
          <p:nvPr/>
        </p:nvSpPr>
        <p:spPr>
          <a:xfrm flipH="1">
            <a:off x="5857884" y="5572140"/>
            <a:ext cx="1274654" cy="914400"/>
          </a:xfrm>
          <a:prstGeom prst="parallelogram">
            <a:avLst>
              <a:gd name="adj" fmla="val 60417"/>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Paralelogramo"/>
          <p:cNvSpPr/>
          <p:nvPr/>
        </p:nvSpPr>
        <p:spPr>
          <a:xfrm>
            <a:off x="1857356" y="6400800"/>
            <a:ext cx="1216152" cy="914400"/>
          </a:xfrm>
          <a:prstGeom prst="parallelogram">
            <a:avLst>
              <a:gd name="adj" fmla="val 58333"/>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Paralelogramo"/>
          <p:cNvSpPr/>
          <p:nvPr/>
        </p:nvSpPr>
        <p:spPr>
          <a:xfrm flipH="1">
            <a:off x="6072198" y="6500834"/>
            <a:ext cx="1285884" cy="814366"/>
          </a:xfrm>
          <a:prstGeom prst="parallelogram">
            <a:avLst>
              <a:gd name="adj" fmla="val 60417"/>
            </a:avLst>
          </a:prstGeom>
          <a:blipFill>
            <a:blip r:embed="rId5" cstate="print">
              <a:duotone>
                <a:schemeClr val="accent1">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0"/>
            <a:ext cx="10715700" cy="7786718"/>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 calcmode="lin" valueType="num">
                                      <p:cBhvr additive="base">
                                        <p:cTn id="10" dur="2000" fill="hold"/>
                                        <p:tgtEl>
                                          <p:spTgt spid="44"/>
                                        </p:tgtEl>
                                        <p:attrNameLst>
                                          <p:attrName>ppt_x</p:attrName>
                                        </p:attrNameLst>
                                      </p:cBhvr>
                                      <p:tavLst>
                                        <p:tav tm="0">
                                          <p:val>
                                            <p:strVal val="0-#ppt_w/2"/>
                                          </p:val>
                                        </p:tav>
                                        <p:tav tm="100000">
                                          <p:val>
                                            <p:strVal val="#ppt_x"/>
                                          </p:val>
                                        </p:tav>
                                      </p:tavLst>
                                    </p:anim>
                                    <p:anim calcmode="lin" valueType="num">
                                      <p:cBhvr additive="base">
                                        <p:cTn id="11" dur="2000" fill="hold"/>
                                        <p:tgtEl>
                                          <p:spTgt spid="4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additive="base">
                                        <p:cTn id="14" dur="2000" fill="hold"/>
                                        <p:tgtEl>
                                          <p:spTgt spid="46"/>
                                        </p:tgtEl>
                                        <p:attrNameLst>
                                          <p:attrName>ppt_x</p:attrName>
                                        </p:attrNameLst>
                                      </p:cBhvr>
                                      <p:tavLst>
                                        <p:tav tm="0">
                                          <p:val>
                                            <p:strVal val="0-#ppt_w/2"/>
                                          </p:val>
                                        </p:tav>
                                        <p:tav tm="100000">
                                          <p:val>
                                            <p:strVal val="#ppt_x"/>
                                          </p:val>
                                        </p:tav>
                                      </p:tavLst>
                                    </p:anim>
                                    <p:anim calcmode="lin" valueType="num">
                                      <p:cBhvr additive="base">
                                        <p:cTn id="15" dur="2000" fill="hold"/>
                                        <p:tgtEl>
                                          <p:spTgt spid="4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additive="base">
                                        <p:cTn id="18" dur="2000" fill="hold"/>
                                        <p:tgtEl>
                                          <p:spTgt spid="48"/>
                                        </p:tgtEl>
                                        <p:attrNameLst>
                                          <p:attrName>ppt_x</p:attrName>
                                        </p:attrNameLst>
                                      </p:cBhvr>
                                      <p:tavLst>
                                        <p:tav tm="0">
                                          <p:val>
                                            <p:strVal val="0-#ppt_w/2"/>
                                          </p:val>
                                        </p:tav>
                                        <p:tav tm="100000">
                                          <p:val>
                                            <p:strVal val="#ppt_x"/>
                                          </p:val>
                                        </p:tav>
                                      </p:tavLst>
                                    </p:anim>
                                    <p:anim calcmode="lin" valueType="num">
                                      <p:cBhvr additive="base">
                                        <p:cTn id="19" dur="2000" fill="hold"/>
                                        <p:tgtEl>
                                          <p:spTgt spid="4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2000" fill="hold"/>
                                        <p:tgtEl>
                                          <p:spTgt spid="50"/>
                                        </p:tgtEl>
                                        <p:attrNameLst>
                                          <p:attrName>ppt_x</p:attrName>
                                        </p:attrNameLst>
                                      </p:cBhvr>
                                      <p:tavLst>
                                        <p:tav tm="0">
                                          <p:val>
                                            <p:strVal val="0-#ppt_w/2"/>
                                          </p:val>
                                        </p:tav>
                                        <p:tav tm="100000">
                                          <p:val>
                                            <p:strVal val="#ppt_x"/>
                                          </p:val>
                                        </p:tav>
                                      </p:tavLst>
                                    </p:anim>
                                    <p:anim calcmode="lin" valueType="num">
                                      <p:cBhvr additive="base">
                                        <p:cTn id="23" dur="2000" fill="hold"/>
                                        <p:tgtEl>
                                          <p:spTgt spid="5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additive="base">
                                        <p:cTn id="26" dur="2000" fill="hold"/>
                                        <p:tgtEl>
                                          <p:spTgt spid="52"/>
                                        </p:tgtEl>
                                        <p:attrNameLst>
                                          <p:attrName>ppt_x</p:attrName>
                                        </p:attrNameLst>
                                      </p:cBhvr>
                                      <p:tavLst>
                                        <p:tav tm="0">
                                          <p:val>
                                            <p:strVal val="0-#ppt_w/2"/>
                                          </p:val>
                                        </p:tav>
                                        <p:tav tm="100000">
                                          <p:val>
                                            <p:strVal val="#ppt_x"/>
                                          </p:val>
                                        </p:tav>
                                      </p:tavLst>
                                    </p:anim>
                                    <p:anim calcmode="lin" valueType="num">
                                      <p:cBhvr additive="base">
                                        <p:cTn id="27" dur="2000" fill="hold"/>
                                        <p:tgtEl>
                                          <p:spTgt spid="5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additive="base">
                                        <p:cTn id="30" dur="2000" fill="hold"/>
                                        <p:tgtEl>
                                          <p:spTgt spid="54"/>
                                        </p:tgtEl>
                                        <p:attrNameLst>
                                          <p:attrName>ppt_x</p:attrName>
                                        </p:attrNameLst>
                                      </p:cBhvr>
                                      <p:tavLst>
                                        <p:tav tm="0">
                                          <p:val>
                                            <p:strVal val="0-#ppt_w/2"/>
                                          </p:val>
                                        </p:tav>
                                        <p:tav tm="100000">
                                          <p:val>
                                            <p:strVal val="#ppt_x"/>
                                          </p:val>
                                        </p:tav>
                                      </p:tavLst>
                                    </p:anim>
                                    <p:anim calcmode="lin" valueType="num">
                                      <p:cBhvr additive="base">
                                        <p:cTn id="31" dur="2000" fill="hold"/>
                                        <p:tgtEl>
                                          <p:spTgt spid="5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2000" fill="hold"/>
                                        <p:tgtEl>
                                          <p:spTgt spid="56"/>
                                        </p:tgtEl>
                                        <p:attrNameLst>
                                          <p:attrName>ppt_x</p:attrName>
                                        </p:attrNameLst>
                                      </p:cBhvr>
                                      <p:tavLst>
                                        <p:tav tm="0">
                                          <p:val>
                                            <p:strVal val="0-#ppt_w/2"/>
                                          </p:val>
                                        </p:tav>
                                        <p:tav tm="100000">
                                          <p:val>
                                            <p:strVal val="#ppt_x"/>
                                          </p:val>
                                        </p:tav>
                                      </p:tavLst>
                                    </p:anim>
                                    <p:anim calcmode="lin" valueType="num">
                                      <p:cBhvr additive="base">
                                        <p:cTn id="35" dur="2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2000" fill="hold"/>
                                        <p:tgtEl>
                                          <p:spTgt spid="58"/>
                                        </p:tgtEl>
                                        <p:attrNameLst>
                                          <p:attrName>ppt_x</p:attrName>
                                        </p:attrNameLst>
                                      </p:cBhvr>
                                      <p:tavLst>
                                        <p:tav tm="0">
                                          <p:val>
                                            <p:strVal val="0-#ppt_w/2"/>
                                          </p:val>
                                        </p:tav>
                                        <p:tav tm="100000">
                                          <p:val>
                                            <p:strVal val="#ppt_x"/>
                                          </p:val>
                                        </p:tav>
                                      </p:tavLst>
                                    </p:anim>
                                    <p:anim calcmode="lin" valueType="num">
                                      <p:cBhvr additive="base">
                                        <p:cTn id="39" dur="2000" fill="hold"/>
                                        <p:tgtEl>
                                          <p:spTgt spid="58"/>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2000" fill="hold"/>
                                        <p:tgtEl>
                                          <p:spTgt spid="45"/>
                                        </p:tgtEl>
                                        <p:attrNameLst>
                                          <p:attrName>ppt_x</p:attrName>
                                        </p:attrNameLst>
                                      </p:cBhvr>
                                      <p:tavLst>
                                        <p:tav tm="0">
                                          <p:val>
                                            <p:strVal val="1+#ppt_w/2"/>
                                          </p:val>
                                        </p:tav>
                                        <p:tav tm="100000">
                                          <p:val>
                                            <p:strVal val="#ppt_x"/>
                                          </p:val>
                                        </p:tav>
                                      </p:tavLst>
                                    </p:anim>
                                    <p:anim calcmode="lin" valueType="num">
                                      <p:cBhvr additive="base">
                                        <p:cTn id="43" dur="2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2000" fill="hold"/>
                                        <p:tgtEl>
                                          <p:spTgt spid="47"/>
                                        </p:tgtEl>
                                        <p:attrNameLst>
                                          <p:attrName>ppt_x</p:attrName>
                                        </p:attrNameLst>
                                      </p:cBhvr>
                                      <p:tavLst>
                                        <p:tav tm="0">
                                          <p:val>
                                            <p:strVal val="1+#ppt_w/2"/>
                                          </p:val>
                                        </p:tav>
                                        <p:tav tm="100000">
                                          <p:val>
                                            <p:strVal val="#ppt_x"/>
                                          </p:val>
                                        </p:tav>
                                      </p:tavLst>
                                    </p:anim>
                                    <p:anim calcmode="lin" valueType="num">
                                      <p:cBhvr additive="base">
                                        <p:cTn id="47" dur="2000" fill="hold"/>
                                        <p:tgtEl>
                                          <p:spTgt spid="4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2000" fill="hold"/>
                                        <p:tgtEl>
                                          <p:spTgt spid="49"/>
                                        </p:tgtEl>
                                        <p:attrNameLst>
                                          <p:attrName>ppt_x</p:attrName>
                                        </p:attrNameLst>
                                      </p:cBhvr>
                                      <p:tavLst>
                                        <p:tav tm="0">
                                          <p:val>
                                            <p:strVal val="1+#ppt_w/2"/>
                                          </p:val>
                                        </p:tav>
                                        <p:tav tm="100000">
                                          <p:val>
                                            <p:strVal val="#ppt_x"/>
                                          </p:val>
                                        </p:tav>
                                      </p:tavLst>
                                    </p:anim>
                                    <p:anim calcmode="lin" valueType="num">
                                      <p:cBhvr additive="base">
                                        <p:cTn id="51" dur="2000" fill="hold"/>
                                        <p:tgtEl>
                                          <p:spTgt spid="4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2000" fill="hold"/>
                                        <p:tgtEl>
                                          <p:spTgt spid="51"/>
                                        </p:tgtEl>
                                        <p:attrNameLst>
                                          <p:attrName>ppt_x</p:attrName>
                                        </p:attrNameLst>
                                      </p:cBhvr>
                                      <p:tavLst>
                                        <p:tav tm="0">
                                          <p:val>
                                            <p:strVal val="1+#ppt_w/2"/>
                                          </p:val>
                                        </p:tav>
                                        <p:tav tm="100000">
                                          <p:val>
                                            <p:strVal val="#ppt_x"/>
                                          </p:val>
                                        </p:tav>
                                      </p:tavLst>
                                    </p:anim>
                                    <p:anim calcmode="lin" valueType="num">
                                      <p:cBhvr additive="base">
                                        <p:cTn id="55" dur="2000" fill="hold"/>
                                        <p:tgtEl>
                                          <p:spTgt spid="51"/>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2000" fill="hold"/>
                                        <p:tgtEl>
                                          <p:spTgt spid="53"/>
                                        </p:tgtEl>
                                        <p:attrNameLst>
                                          <p:attrName>ppt_x</p:attrName>
                                        </p:attrNameLst>
                                      </p:cBhvr>
                                      <p:tavLst>
                                        <p:tav tm="0">
                                          <p:val>
                                            <p:strVal val="1+#ppt_w/2"/>
                                          </p:val>
                                        </p:tav>
                                        <p:tav tm="100000">
                                          <p:val>
                                            <p:strVal val="#ppt_x"/>
                                          </p:val>
                                        </p:tav>
                                      </p:tavLst>
                                    </p:anim>
                                    <p:anim calcmode="lin" valueType="num">
                                      <p:cBhvr additive="base">
                                        <p:cTn id="59" dur="20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2000" fill="hold"/>
                                        <p:tgtEl>
                                          <p:spTgt spid="55"/>
                                        </p:tgtEl>
                                        <p:attrNameLst>
                                          <p:attrName>ppt_x</p:attrName>
                                        </p:attrNameLst>
                                      </p:cBhvr>
                                      <p:tavLst>
                                        <p:tav tm="0">
                                          <p:val>
                                            <p:strVal val="1+#ppt_w/2"/>
                                          </p:val>
                                        </p:tav>
                                        <p:tav tm="100000">
                                          <p:val>
                                            <p:strVal val="#ppt_x"/>
                                          </p:val>
                                        </p:tav>
                                      </p:tavLst>
                                    </p:anim>
                                    <p:anim calcmode="lin" valueType="num">
                                      <p:cBhvr additive="base">
                                        <p:cTn id="63" dur="2000" fill="hold"/>
                                        <p:tgtEl>
                                          <p:spTgt spid="55"/>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2000" fill="hold"/>
                                        <p:tgtEl>
                                          <p:spTgt spid="57"/>
                                        </p:tgtEl>
                                        <p:attrNameLst>
                                          <p:attrName>ppt_x</p:attrName>
                                        </p:attrNameLst>
                                      </p:cBhvr>
                                      <p:tavLst>
                                        <p:tav tm="0">
                                          <p:val>
                                            <p:strVal val="1+#ppt_w/2"/>
                                          </p:val>
                                        </p:tav>
                                        <p:tav tm="100000">
                                          <p:val>
                                            <p:strVal val="#ppt_x"/>
                                          </p:val>
                                        </p:tav>
                                      </p:tavLst>
                                    </p:anim>
                                    <p:anim calcmode="lin" valueType="num">
                                      <p:cBhvr additive="base">
                                        <p:cTn id="67" dur="20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59"/>
                                        </p:tgtEl>
                                        <p:attrNameLst>
                                          <p:attrName>style.visibility</p:attrName>
                                        </p:attrNameLst>
                                      </p:cBhvr>
                                      <p:to>
                                        <p:strVal val="visible"/>
                                      </p:to>
                                    </p:set>
                                    <p:anim calcmode="lin" valueType="num">
                                      <p:cBhvr additive="base">
                                        <p:cTn id="70" dur="2000" fill="hold"/>
                                        <p:tgtEl>
                                          <p:spTgt spid="59"/>
                                        </p:tgtEl>
                                        <p:attrNameLst>
                                          <p:attrName>ppt_x</p:attrName>
                                        </p:attrNameLst>
                                      </p:cBhvr>
                                      <p:tavLst>
                                        <p:tav tm="0">
                                          <p:val>
                                            <p:strVal val="1+#ppt_w/2"/>
                                          </p:val>
                                        </p:tav>
                                        <p:tav tm="100000">
                                          <p:val>
                                            <p:strVal val="#ppt_x"/>
                                          </p:val>
                                        </p:tav>
                                      </p:tavLst>
                                    </p:anim>
                                    <p:anim calcmode="lin" valueType="num">
                                      <p:cBhvr additive="base">
                                        <p:cTn id="71" dur="2000" fill="hold"/>
                                        <p:tgtEl>
                                          <p:spTgt spid="59"/>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plus(in)">
                                      <p:cBhvr>
                                        <p:cTn id="74" dur="2000"/>
                                        <p:tgtEl>
                                          <p:spTgt spid="4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plus(in)">
                                      <p:cBhvr>
                                        <p:cTn id="77" dur="2000"/>
                                        <p:tgtEl>
                                          <p:spTgt spid="47"/>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49"/>
                                        </p:tgtEl>
                                        <p:attrNameLst>
                                          <p:attrName>style.visibility</p:attrName>
                                        </p:attrNameLst>
                                      </p:cBhvr>
                                      <p:to>
                                        <p:strVal val="visible"/>
                                      </p:to>
                                    </p:set>
                                    <p:animEffect transition="in" filter="plus(in)">
                                      <p:cBhvr>
                                        <p:cTn id="80" dur="2000"/>
                                        <p:tgtEl>
                                          <p:spTgt spid="4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51"/>
                                        </p:tgtEl>
                                        <p:attrNameLst>
                                          <p:attrName>style.visibility</p:attrName>
                                        </p:attrNameLst>
                                      </p:cBhvr>
                                      <p:to>
                                        <p:strVal val="visible"/>
                                      </p:to>
                                    </p:set>
                                    <p:animEffect transition="in" filter="plus(in)">
                                      <p:cBhvr>
                                        <p:cTn id="83" dur="2000"/>
                                        <p:tgtEl>
                                          <p:spTgt spid="51"/>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plus(in)">
                                      <p:cBhvr>
                                        <p:cTn id="86" dur="2000"/>
                                        <p:tgtEl>
                                          <p:spTgt spid="5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plus(in)">
                                      <p:cBhvr>
                                        <p:cTn id="89" dur="2000"/>
                                        <p:tgtEl>
                                          <p:spTgt spid="55"/>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plus(in)">
                                      <p:cBhvr>
                                        <p:cTn id="92" dur="2000"/>
                                        <p:tgtEl>
                                          <p:spTgt spid="57"/>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plus(in)">
                                      <p:cBhvr>
                                        <p:cTn id="95" dur="2000"/>
                                        <p:tgtEl>
                                          <p:spTgt spid="59"/>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44"/>
                                        </p:tgtEl>
                                        <p:attrNameLst>
                                          <p:attrName>style.visibility</p:attrName>
                                        </p:attrNameLst>
                                      </p:cBhvr>
                                      <p:to>
                                        <p:strVal val="visible"/>
                                      </p:to>
                                    </p:set>
                                    <p:animEffect transition="in" filter="plus(in)">
                                      <p:cBhvr>
                                        <p:cTn id="98" dur="2000"/>
                                        <p:tgtEl>
                                          <p:spTgt spid="44"/>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plus(in)">
                                      <p:cBhvr>
                                        <p:cTn id="101" dur="2000"/>
                                        <p:tgtEl>
                                          <p:spTgt spid="46"/>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48"/>
                                        </p:tgtEl>
                                        <p:attrNameLst>
                                          <p:attrName>style.visibility</p:attrName>
                                        </p:attrNameLst>
                                      </p:cBhvr>
                                      <p:to>
                                        <p:strVal val="visible"/>
                                      </p:to>
                                    </p:set>
                                    <p:animEffect transition="in" filter="plus(in)">
                                      <p:cBhvr>
                                        <p:cTn id="104" dur="2000"/>
                                        <p:tgtEl>
                                          <p:spTgt spid="48"/>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plus(in)">
                                      <p:cBhvr>
                                        <p:cTn id="107" dur="2000"/>
                                        <p:tgtEl>
                                          <p:spTgt spid="5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plus(in)">
                                      <p:cBhvr>
                                        <p:cTn id="110" dur="2000"/>
                                        <p:tgtEl>
                                          <p:spTgt spid="52"/>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54"/>
                                        </p:tgtEl>
                                        <p:attrNameLst>
                                          <p:attrName>style.visibility</p:attrName>
                                        </p:attrNameLst>
                                      </p:cBhvr>
                                      <p:to>
                                        <p:strVal val="visible"/>
                                      </p:to>
                                    </p:set>
                                    <p:animEffect transition="in" filter="plus(in)">
                                      <p:cBhvr>
                                        <p:cTn id="113" dur="2000"/>
                                        <p:tgtEl>
                                          <p:spTgt spid="54"/>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56"/>
                                        </p:tgtEl>
                                        <p:attrNameLst>
                                          <p:attrName>style.visibility</p:attrName>
                                        </p:attrNameLst>
                                      </p:cBhvr>
                                      <p:to>
                                        <p:strVal val="visible"/>
                                      </p:to>
                                    </p:set>
                                    <p:animEffect transition="in" filter="plus(in)">
                                      <p:cBhvr>
                                        <p:cTn id="116" dur="2000"/>
                                        <p:tgtEl>
                                          <p:spTgt spid="56"/>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58"/>
                                        </p:tgtEl>
                                        <p:attrNameLst>
                                          <p:attrName>style.visibility</p:attrName>
                                        </p:attrNameLst>
                                      </p:cBhvr>
                                      <p:to>
                                        <p:strVal val="visible"/>
                                      </p:to>
                                    </p:set>
                                    <p:animEffect transition="in" filter="plus(in)">
                                      <p:cBhvr>
                                        <p:cTn id="119" dur="2000"/>
                                        <p:tgtEl>
                                          <p:spTgt spid="58"/>
                                        </p:tgtEl>
                                      </p:cBhvr>
                                    </p:animEffect>
                                  </p:childTnLst>
                                </p:cTn>
                              </p:par>
                              <p:par>
                                <p:cTn id="120" presetID="8" presetClass="emph" presetSubtype="0" fill="hold" grpId="2" nodeType="withEffect">
                                  <p:stCondLst>
                                    <p:cond delay="0"/>
                                  </p:stCondLst>
                                  <p:childTnLst>
                                    <p:animRot by="21600000">
                                      <p:cBhvr>
                                        <p:cTn id="121" dur="2000" fill="hold"/>
                                        <p:tgtEl>
                                          <p:spTgt spid="44"/>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46"/>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48"/>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50"/>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52"/>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54"/>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56"/>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58"/>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45"/>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47"/>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49"/>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51"/>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53"/>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55"/>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57"/>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59"/>
                                        </p:tgtEl>
                                        <p:attrNameLst>
                                          <p:attrName>r</p:attrName>
                                        </p:attrNameLst>
                                      </p:cBhvr>
                                    </p:animRot>
                                  </p:childTnLst>
                                </p:cTn>
                              </p:par>
                            </p:childTnLst>
                          </p:cTn>
                        </p:par>
                        <p:par>
                          <p:cTn id="152" fill="hold">
                            <p:stCondLst>
                              <p:cond delay="2000"/>
                            </p:stCondLst>
                            <p:childTnLst>
                              <p:par>
                                <p:cTn id="153" presetID="2" presetClass="exit" presetSubtype="12" fill="hold" grpId="3" nodeType="afterEffect">
                                  <p:stCondLst>
                                    <p:cond delay="0"/>
                                  </p:stCondLst>
                                  <p:childTnLst>
                                    <p:anim calcmode="lin" valueType="num">
                                      <p:cBhvr additive="base">
                                        <p:cTn id="154" dur="2000"/>
                                        <p:tgtEl>
                                          <p:spTgt spid="44"/>
                                        </p:tgtEl>
                                        <p:attrNameLst>
                                          <p:attrName>ppt_x</p:attrName>
                                        </p:attrNameLst>
                                      </p:cBhvr>
                                      <p:tavLst>
                                        <p:tav tm="0">
                                          <p:val>
                                            <p:strVal val="ppt_x"/>
                                          </p:val>
                                        </p:tav>
                                        <p:tav tm="100000">
                                          <p:val>
                                            <p:strVal val="0-ppt_w/2"/>
                                          </p:val>
                                        </p:tav>
                                      </p:tavLst>
                                    </p:anim>
                                    <p:anim calcmode="lin" valueType="num">
                                      <p:cBhvr additive="base">
                                        <p:cTn id="155" dur="2000"/>
                                        <p:tgtEl>
                                          <p:spTgt spid="44"/>
                                        </p:tgtEl>
                                        <p:attrNameLst>
                                          <p:attrName>ppt_y</p:attrName>
                                        </p:attrNameLst>
                                      </p:cBhvr>
                                      <p:tavLst>
                                        <p:tav tm="0">
                                          <p:val>
                                            <p:strVal val="ppt_y"/>
                                          </p:val>
                                        </p:tav>
                                        <p:tav tm="100000">
                                          <p:val>
                                            <p:strVal val="1+ppt_h/2"/>
                                          </p:val>
                                        </p:tav>
                                      </p:tavLst>
                                    </p:anim>
                                    <p:set>
                                      <p:cBhvr>
                                        <p:cTn id="156" dur="1" fill="hold">
                                          <p:stCondLst>
                                            <p:cond delay="1999"/>
                                          </p:stCondLst>
                                        </p:cTn>
                                        <p:tgtEl>
                                          <p:spTgt spid="4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46"/>
                                        </p:tgtEl>
                                        <p:attrNameLst>
                                          <p:attrName>ppt_x</p:attrName>
                                        </p:attrNameLst>
                                      </p:cBhvr>
                                      <p:tavLst>
                                        <p:tav tm="0">
                                          <p:val>
                                            <p:strVal val="ppt_x"/>
                                          </p:val>
                                        </p:tav>
                                        <p:tav tm="100000">
                                          <p:val>
                                            <p:strVal val="0-ppt_w/2"/>
                                          </p:val>
                                        </p:tav>
                                      </p:tavLst>
                                    </p:anim>
                                    <p:anim calcmode="lin" valueType="num">
                                      <p:cBhvr additive="base">
                                        <p:cTn id="159" dur="2000"/>
                                        <p:tgtEl>
                                          <p:spTgt spid="46"/>
                                        </p:tgtEl>
                                        <p:attrNameLst>
                                          <p:attrName>ppt_y</p:attrName>
                                        </p:attrNameLst>
                                      </p:cBhvr>
                                      <p:tavLst>
                                        <p:tav tm="0">
                                          <p:val>
                                            <p:strVal val="ppt_y"/>
                                          </p:val>
                                        </p:tav>
                                        <p:tav tm="100000">
                                          <p:val>
                                            <p:strVal val="1+ppt_h/2"/>
                                          </p:val>
                                        </p:tav>
                                      </p:tavLst>
                                    </p:anim>
                                    <p:set>
                                      <p:cBhvr>
                                        <p:cTn id="160" dur="1" fill="hold">
                                          <p:stCondLst>
                                            <p:cond delay="1999"/>
                                          </p:stCondLst>
                                        </p:cTn>
                                        <p:tgtEl>
                                          <p:spTgt spid="46"/>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48"/>
                                        </p:tgtEl>
                                        <p:attrNameLst>
                                          <p:attrName>ppt_x</p:attrName>
                                        </p:attrNameLst>
                                      </p:cBhvr>
                                      <p:tavLst>
                                        <p:tav tm="0">
                                          <p:val>
                                            <p:strVal val="ppt_x"/>
                                          </p:val>
                                        </p:tav>
                                        <p:tav tm="100000">
                                          <p:val>
                                            <p:strVal val="0-ppt_w/2"/>
                                          </p:val>
                                        </p:tav>
                                      </p:tavLst>
                                    </p:anim>
                                    <p:anim calcmode="lin" valueType="num">
                                      <p:cBhvr additive="base">
                                        <p:cTn id="163" dur="2000"/>
                                        <p:tgtEl>
                                          <p:spTgt spid="48"/>
                                        </p:tgtEl>
                                        <p:attrNameLst>
                                          <p:attrName>ppt_y</p:attrName>
                                        </p:attrNameLst>
                                      </p:cBhvr>
                                      <p:tavLst>
                                        <p:tav tm="0">
                                          <p:val>
                                            <p:strVal val="ppt_y"/>
                                          </p:val>
                                        </p:tav>
                                        <p:tav tm="100000">
                                          <p:val>
                                            <p:strVal val="1+ppt_h/2"/>
                                          </p:val>
                                        </p:tav>
                                      </p:tavLst>
                                    </p:anim>
                                    <p:set>
                                      <p:cBhvr>
                                        <p:cTn id="164" dur="1" fill="hold">
                                          <p:stCondLst>
                                            <p:cond delay="1999"/>
                                          </p:stCondLst>
                                        </p:cTn>
                                        <p:tgtEl>
                                          <p:spTgt spid="48"/>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2000"/>
                                        <p:tgtEl>
                                          <p:spTgt spid="50"/>
                                        </p:tgtEl>
                                        <p:attrNameLst>
                                          <p:attrName>ppt_x</p:attrName>
                                        </p:attrNameLst>
                                      </p:cBhvr>
                                      <p:tavLst>
                                        <p:tav tm="0">
                                          <p:val>
                                            <p:strVal val="ppt_x"/>
                                          </p:val>
                                        </p:tav>
                                        <p:tav tm="100000">
                                          <p:val>
                                            <p:strVal val="0-ppt_w/2"/>
                                          </p:val>
                                        </p:tav>
                                      </p:tavLst>
                                    </p:anim>
                                    <p:anim calcmode="lin" valueType="num">
                                      <p:cBhvr additive="base">
                                        <p:cTn id="167" dur="2000"/>
                                        <p:tgtEl>
                                          <p:spTgt spid="50"/>
                                        </p:tgtEl>
                                        <p:attrNameLst>
                                          <p:attrName>ppt_y</p:attrName>
                                        </p:attrNameLst>
                                      </p:cBhvr>
                                      <p:tavLst>
                                        <p:tav tm="0">
                                          <p:val>
                                            <p:strVal val="ppt_y"/>
                                          </p:val>
                                        </p:tav>
                                        <p:tav tm="100000">
                                          <p:val>
                                            <p:strVal val="1+ppt_h/2"/>
                                          </p:val>
                                        </p:tav>
                                      </p:tavLst>
                                    </p:anim>
                                    <p:set>
                                      <p:cBhvr>
                                        <p:cTn id="168" dur="1" fill="hold">
                                          <p:stCondLst>
                                            <p:cond delay="1999"/>
                                          </p:stCondLst>
                                        </p:cTn>
                                        <p:tgtEl>
                                          <p:spTgt spid="50"/>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2000"/>
                                        <p:tgtEl>
                                          <p:spTgt spid="52"/>
                                        </p:tgtEl>
                                        <p:attrNameLst>
                                          <p:attrName>ppt_x</p:attrName>
                                        </p:attrNameLst>
                                      </p:cBhvr>
                                      <p:tavLst>
                                        <p:tav tm="0">
                                          <p:val>
                                            <p:strVal val="ppt_x"/>
                                          </p:val>
                                        </p:tav>
                                        <p:tav tm="100000">
                                          <p:val>
                                            <p:strVal val="0-ppt_w/2"/>
                                          </p:val>
                                        </p:tav>
                                      </p:tavLst>
                                    </p:anim>
                                    <p:anim calcmode="lin" valueType="num">
                                      <p:cBhvr additive="base">
                                        <p:cTn id="171" dur="2000"/>
                                        <p:tgtEl>
                                          <p:spTgt spid="52"/>
                                        </p:tgtEl>
                                        <p:attrNameLst>
                                          <p:attrName>ppt_y</p:attrName>
                                        </p:attrNameLst>
                                      </p:cBhvr>
                                      <p:tavLst>
                                        <p:tav tm="0">
                                          <p:val>
                                            <p:strVal val="ppt_y"/>
                                          </p:val>
                                        </p:tav>
                                        <p:tav tm="100000">
                                          <p:val>
                                            <p:strVal val="1+ppt_h/2"/>
                                          </p:val>
                                        </p:tav>
                                      </p:tavLst>
                                    </p:anim>
                                    <p:set>
                                      <p:cBhvr>
                                        <p:cTn id="172" dur="1" fill="hold">
                                          <p:stCondLst>
                                            <p:cond delay="1999"/>
                                          </p:stCondLst>
                                        </p:cTn>
                                        <p:tgtEl>
                                          <p:spTgt spid="52"/>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2000"/>
                                        <p:tgtEl>
                                          <p:spTgt spid="54"/>
                                        </p:tgtEl>
                                        <p:attrNameLst>
                                          <p:attrName>ppt_x</p:attrName>
                                        </p:attrNameLst>
                                      </p:cBhvr>
                                      <p:tavLst>
                                        <p:tav tm="0">
                                          <p:val>
                                            <p:strVal val="ppt_x"/>
                                          </p:val>
                                        </p:tav>
                                        <p:tav tm="100000">
                                          <p:val>
                                            <p:strVal val="0-ppt_w/2"/>
                                          </p:val>
                                        </p:tav>
                                      </p:tavLst>
                                    </p:anim>
                                    <p:anim calcmode="lin" valueType="num">
                                      <p:cBhvr additive="base">
                                        <p:cTn id="175" dur="2000"/>
                                        <p:tgtEl>
                                          <p:spTgt spid="54"/>
                                        </p:tgtEl>
                                        <p:attrNameLst>
                                          <p:attrName>ppt_y</p:attrName>
                                        </p:attrNameLst>
                                      </p:cBhvr>
                                      <p:tavLst>
                                        <p:tav tm="0">
                                          <p:val>
                                            <p:strVal val="ppt_y"/>
                                          </p:val>
                                        </p:tav>
                                        <p:tav tm="100000">
                                          <p:val>
                                            <p:strVal val="1+ppt_h/2"/>
                                          </p:val>
                                        </p:tav>
                                      </p:tavLst>
                                    </p:anim>
                                    <p:set>
                                      <p:cBhvr>
                                        <p:cTn id="176" dur="1" fill="hold">
                                          <p:stCondLst>
                                            <p:cond delay="1999"/>
                                          </p:stCondLst>
                                        </p:cTn>
                                        <p:tgtEl>
                                          <p:spTgt spid="54"/>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2000"/>
                                        <p:tgtEl>
                                          <p:spTgt spid="56"/>
                                        </p:tgtEl>
                                        <p:attrNameLst>
                                          <p:attrName>ppt_x</p:attrName>
                                        </p:attrNameLst>
                                      </p:cBhvr>
                                      <p:tavLst>
                                        <p:tav tm="0">
                                          <p:val>
                                            <p:strVal val="ppt_x"/>
                                          </p:val>
                                        </p:tav>
                                        <p:tav tm="100000">
                                          <p:val>
                                            <p:strVal val="0-ppt_w/2"/>
                                          </p:val>
                                        </p:tav>
                                      </p:tavLst>
                                    </p:anim>
                                    <p:anim calcmode="lin" valueType="num">
                                      <p:cBhvr additive="base">
                                        <p:cTn id="179" dur="2000"/>
                                        <p:tgtEl>
                                          <p:spTgt spid="56"/>
                                        </p:tgtEl>
                                        <p:attrNameLst>
                                          <p:attrName>ppt_y</p:attrName>
                                        </p:attrNameLst>
                                      </p:cBhvr>
                                      <p:tavLst>
                                        <p:tav tm="0">
                                          <p:val>
                                            <p:strVal val="ppt_y"/>
                                          </p:val>
                                        </p:tav>
                                        <p:tav tm="100000">
                                          <p:val>
                                            <p:strVal val="1+ppt_h/2"/>
                                          </p:val>
                                        </p:tav>
                                      </p:tavLst>
                                    </p:anim>
                                    <p:set>
                                      <p:cBhvr>
                                        <p:cTn id="180" dur="1" fill="hold">
                                          <p:stCondLst>
                                            <p:cond delay="1999"/>
                                          </p:stCondLst>
                                        </p:cTn>
                                        <p:tgtEl>
                                          <p:spTgt spid="56"/>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2000"/>
                                        <p:tgtEl>
                                          <p:spTgt spid="58"/>
                                        </p:tgtEl>
                                        <p:attrNameLst>
                                          <p:attrName>ppt_x</p:attrName>
                                        </p:attrNameLst>
                                      </p:cBhvr>
                                      <p:tavLst>
                                        <p:tav tm="0">
                                          <p:val>
                                            <p:strVal val="ppt_x"/>
                                          </p:val>
                                        </p:tav>
                                        <p:tav tm="100000">
                                          <p:val>
                                            <p:strVal val="0-ppt_w/2"/>
                                          </p:val>
                                        </p:tav>
                                      </p:tavLst>
                                    </p:anim>
                                    <p:anim calcmode="lin" valueType="num">
                                      <p:cBhvr additive="base">
                                        <p:cTn id="183" dur="2000"/>
                                        <p:tgtEl>
                                          <p:spTgt spid="58"/>
                                        </p:tgtEl>
                                        <p:attrNameLst>
                                          <p:attrName>ppt_y</p:attrName>
                                        </p:attrNameLst>
                                      </p:cBhvr>
                                      <p:tavLst>
                                        <p:tav tm="0">
                                          <p:val>
                                            <p:strVal val="ppt_y"/>
                                          </p:val>
                                        </p:tav>
                                        <p:tav tm="100000">
                                          <p:val>
                                            <p:strVal val="1+ppt_h/2"/>
                                          </p:val>
                                        </p:tav>
                                      </p:tavLst>
                                    </p:anim>
                                    <p:set>
                                      <p:cBhvr>
                                        <p:cTn id="184" dur="1" fill="hold">
                                          <p:stCondLst>
                                            <p:cond delay="1999"/>
                                          </p:stCondLst>
                                        </p:cTn>
                                        <p:tgtEl>
                                          <p:spTgt spid="58"/>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2000"/>
                                        <p:tgtEl>
                                          <p:spTgt spid="45"/>
                                        </p:tgtEl>
                                        <p:attrNameLst>
                                          <p:attrName>ppt_x</p:attrName>
                                        </p:attrNameLst>
                                      </p:cBhvr>
                                      <p:tavLst>
                                        <p:tav tm="0">
                                          <p:val>
                                            <p:strVal val="ppt_x"/>
                                          </p:val>
                                        </p:tav>
                                        <p:tav tm="100000">
                                          <p:val>
                                            <p:strVal val="1+ppt_w/2"/>
                                          </p:val>
                                        </p:tav>
                                      </p:tavLst>
                                    </p:anim>
                                    <p:anim calcmode="lin" valueType="num">
                                      <p:cBhvr additive="base">
                                        <p:cTn id="187" dur="2000"/>
                                        <p:tgtEl>
                                          <p:spTgt spid="45"/>
                                        </p:tgtEl>
                                        <p:attrNameLst>
                                          <p:attrName>ppt_y</p:attrName>
                                        </p:attrNameLst>
                                      </p:cBhvr>
                                      <p:tavLst>
                                        <p:tav tm="0">
                                          <p:val>
                                            <p:strVal val="ppt_y"/>
                                          </p:val>
                                        </p:tav>
                                        <p:tav tm="100000">
                                          <p:val>
                                            <p:strVal val="1+ppt_h/2"/>
                                          </p:val>
                                        </p:tav>
                                      </p:tavLst>
                                    </p:anim>
                                    <p:set>
                                      <p:cBhvr>
                                        <p:cTn id="188" dur="1" fill="hold">
                                          <p:stCondLst>
                                            <p:cond delay="1999"/>
                                          </p:stCondLst>
                                        </p:cTn>
                                        <p:tgtEl>
                                          <p:spTgt spid="45"/>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2000"/>
                                        <p:tgtEl>
                                          <p:spTgt spid="47"/>
                                        </p:tgtEl>
                                        <p:attrNameLst>
                                          <p:attrName>ppt_x</p:attrName>
                                        </p:attrNameLst>
                                      </p:cBhvr>
                                      <p:tavLst>
                                        <p:tav tm="0">
                                          <p:val>
                                            <p:strVal val="ppt_x"/>
                                          </p:val>
                                        </p:tav>
                                        <p:tav tm="100000">
                                          <p:val>
                                            <p:strVal val="1+ppt_w/2"/>
                                          </p:val>
                                        </p:tav>
                                      </p:tavLst>
                                    </p:anim>
                                    <p:anim calcmode="lin" valueType="num">
                                      <p:cBhvr additive="base">
                                        <p:cTn id="191" dur="2000"/>
                                        <p:tgtEl>
                                          <p:spTgt spid="47"/>
                                        </p:tgtEl>
                                        <p:attrNameLst>
                                          <p:attrName>ppt_y</p:attrName>
                                        </p:attrNameLst>
                                      </p:cBhvr>
                                      <p:tavLst>
                                        <p:tav tm="0">
                                          <p:val>
                                            <p:strVal val="ppt_y"/>
                                          </p:val>
                                        </p:tav>
                                        <p:tav tm="100000">
                                          <p:val>
                                            <p:strVal val="1+ppt_h/2"/>
                                          </p:val>
                                        </p:tav>
                                      </p:tavLst>
                                    </p:anim>
                                    <p:set>
                                      <p:cBhvr>
                                        <p:cTn id="192" dur="1" fill="hold">
                                          <p:stCondLst>
                                            <p:cond delay="1999"/>
                                          </p:stCondLst>
                                        </p:cTn>
                                        <p:tgtEl>
                                          <p:spTgt spid="47"/>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2000"/>
                                        <p:tgtEl>
                                          <p:spTgt spid="49"/>
                                        </p:tgtEl>
                                        <p:attrNameLst>
                                          <p:attrName>ppt_x</p:attrName>
                                        </p:attrNameLst>
                                      </p:cBhvr>
                                      <p:tavLst>
                                        <p:tav tm="0">
                                          <p:val>
                                            <p:strVal val="ppt_x"/>
                                          </p:val>
                                        </p:tav>
                                        <p:tav tm="100000">
                                          <p:val>
                                            <p:strVal val="1+ppt_w/2"/>
                                          </p:val>
                                        </p:tav>
                                      </p:tavLst>
                                    </p:anim>
                                    <p:anim calcmode="lin" valueType="num">
                                      <p:cBhvr additive="base">
                                        <p:cTn id="195" dur="2000"/>
                                        <p:tgtEl>
                                          <p:spTgt spid="49"/>
                                        </p:tgtEl>
                                        <p:attrNameLst>
                                          <p:attrName>ppt_y</p:attrName>
                                        </p:attrNameLst>
                                      </p:cBhvr>
                                      <p:tavLst>
                                        <p:tav tm="0">
                                          <p:val>
                                            <p:strVal val="ppt_y"/>
                                          </p:val>
                                        </p:tav>
                                        <p:tav tm="100000">
                                          <p:val>
                                            <p:strVal val="1+ppt_h/2"/>
                                          </p:val>
                                        </p:tav>
                                      </p:tavLst>
                                    </p:anim>
                                    <p:set>
                                      <p:cBhvr>
                                        <p:cTn id="196" dur="1" fill="hold">
                                          <p:stCondLst>
                                            <p:cond delay="1999"/>
                                          </p:stCondLst>
                                        </p:cTn>
                                        <p:tgtEl>
                                          <p:spTgt spid="49"/>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2000"/>
                                        <p:tgtEl>
                                          <p:spTgt spid="51"/>
                                        </p:tgtEl>
                                        <p:attrNameLst>
                                          <p:attrName>ppt_x</p:attrName>
                                        </p:attrNameLst>
                                      </p:cBhvr>
                                      <p:tavLst>
                                        <p:tav tm="0">
                                          <p:val>
                                            <p:strVal val="ppt_x"/>
                                          </p:val>
                                        </p:tav>
                                        <p:tav tm="100000">
                                          <p:val>
                                            <p:strVal val="1+ppt_w/2"/>
                                          </p:val>
                                        </p:tav>
                                      </p:tavLst>
                                    </p:anim>
                                    <p:anim calcmode="lin" valueType="num">
                                      <p:cBhvr additive="base">
                                        <p:cTn id="199" dur="2000"/>
                                        <p:tgtEl>
                                          <p:spTgt spid="51"/>
                                        </p:tgtEl>
                                        <p:attrNameLst>
                                          <p:attrName>ppt_y</p:attrName>
                                        </p:attrNameLst>
                                      </p:cBhvr>
                                      <p:tavLst>
                                        <p:tav tm="0">
                                          <p:val>
                                            <p:strVal val="ppt_y"/>
                                          </p:val>
                                        </p:tav>
                                        <p:tav tm="100000">
                                          <p:val>
                                            <p:strVal val="1+ppt_h/2"/>
                                          </p:val>
                                        </p:tav>
                                      </p:tavLst>
                                    </p:anim>
                                    <p:set>
                                      <p:cBhvr>
                                        <p:cTn id="200" dur="1" fill="hold">
                                          <p:stCondLst>
                                            <p:cond delay="1999"/>
                                          </p:stCondLst>
                                        </p:cTn>
                                        <p:tgtEl>
                                          <p:spTgt spid="51"/>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2000"/>
                                        <p:tgtEl>
                                          <p:spTgt spid="53"/>
                                        </p:tgtEl>
                                        <p:attrNameLst>
                                          <p:attrName>ppt_x</p:attrName>
                                        </p:attrNameLst>
                                      </p:cBhvr>
                                      <p:tavLst>
                                        <p:tav tm="0">
                                          <p:val>
                                            <p:strVal val="ppt_x"/>
                                          </p:val>
                                        </p:tav>
                                        <p:tav tm="100000">
                                          <p:val>
                                            <p:strVal val="1+ppt_w/2"/>
                                          </p:val>
                                        </p:tav>
                                      </p:tavLst>
                                    </p:anim>
                                    <p:anim calcmode="lin" valueType="num">
                                      <p:cBhvr additive="base">
                                        <p:cTn id="203" dur="2000"/>
                                        <p:tgtEl>
                                          <p:spTgt spid="53"/>
                                        </p:tgtEl>
                                        <p:attrNameLst>
                                          <p:attrName>ppt_y</p:attrName>
                                        </p:attrNameLst>
                                      </p:cBhvr>
                                      <p:tavLst>
                                        <p:tav tm="0">
                                          <p:val>
                                            <p:strVal val="ppt_y"/>
                                          </p:val>
                                        </p:tav>
                                        <p:tav tm="100000">
                                          <p:val>
                                            <p:strVal val="1+ppt_h/2"/>
                                          </p:val>
                                        </p:tav>
                                      </p:tavLst>
                                    </p:anim>
                                    <p:set>
                                      <p:cBhvr>
                                        <p:cTn id="204" dur="1" fill="hold">
                                          <p:stCondLst>
                                            <p:cond delay="1999"/>
                                          </p:stCondLst>
                                        </p:cTn>
                                        <p:tgtEl>
                                          <p:spTgt spid="53"/>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2000"/>
                                        <p:tgtEl>
                                          <p:spTgt spid="55"/>
                                        </p:tgtEl>
                                        <p:attrNameLst>
                                          <p:attrName>ppt_x</p:attrName>
                                        </p:attrNameLst>
                                      </p:cBhvr>
                                      <p:tavLst>
                                        <p:tav tm="0">
                                          <p:val>
                                            <p:strVal val="ppt_x"/>
                                          </p:val>
                                        </p:tav>
                                        <p:tav tm="100000">
                                          <p:val>
                                            <p:strVal val="1+ppt_w/2"/>
                                          </p:val>
                                        </p:tav>
                                      </p:tavLst>
                                    </p:anim>
                                    <p:anim calcmode="lin" valueType="num">
                                      <p:cBhvr additive="base">
                                        <p:cTn id="207" dur="2000"/>
                                        <p:tgtEl>
                                          <p:spTgt spid="55"/>
                                        </p:tgtEl>
                                        <p:attrNameLst>
                                          <p:attrName>ppt_y</p:attrName>
                                        </p:attrNameLst>
                                      </p:cBhvr>
                                      <p:tavLst>
                                        <p:tav tm="0">
                                          <p:val>
                                            <p:strVal val="ppt_y"/>
                                          </p:val>
                                        </p:tav>
                                        <p:tav tm="100000">
                                          <p:val>
                                            <p:strVal val="1+ppt_h/2"/>
                                          </p:val>
                                        </p:tav>
                                      </p:tavLst>
                                    </p:anim>
                                    <p:set>
                                      <p:cBhvr>
                                        <p:cTn id="208" dur="1" fill="hold">
                                          <p:stCondLst>
                                            <p:cond delay="1999"/>
                                          </p:stCondLst>
                                        </p:cTn>
                                        <p:tgtEl>
                                          <p:spTgt spid="55"/>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2000"/>
                                        <p:tgtEl>
                                          <p:spTgt spid="57"/>
                                        </p:tgtEl>
                                        <p:attrNameLst>
                                          <p:attrName>ppt_x</p:attrName>
                                        </p:attrNameLst>
                                      </p:cBhvr>
                                      <p:tavLst>
                                        <p:tav tm="0">
                                          <p:val>
                                            <p:strVal val="ppt_x"/>
                                          </p:val>
                                        </p:tav>
                                        <p:tav tm="100000">
                                          <p:val>
                                            <p:strVal val="1+ppt_w/2"/>
                                          </p:val>
                                        </p:tav>
                                      </p:tavLst>
                                    </p:anim>
                                    <p:anim calcmode="lin" valueType="num">
                                      <p:cBhvr additive="base">
                                        <p:cTn id="211" dur="2000"/>
                                        <p:tgtEl>
                                          <p:spTgt spid="57"/>
                                        </p:tgtEl>
                                        <p:attrNameLst>
                                          <p:attrName>ppt_y</p:attrName>
                                        </p:attrNameLst>
                                      </p:cBhvr>
                                      <p:tavLst>
                                        <p:tav tm="0">
                                          <p:val>
                                            <p:strVal val="ppt_y"/>
                                          </p:val>
                                        </p:tav>
                                        <p:tav tm="100000">
                                          <p:val>
                                            <p:strVal val="1+ppt_h/2"/>
                                          </p:val>
                                        </p:tav>
                                      </p:tavLst>
                                    </p:anim>
                                    <p:set>
                                      <p:cBhvr>
                                        <p:cTn id="212" dur="1" fill="hold">
                                          <p:stCondLst>
                                            <p:cond delay="1999"/>
                                          </p:stCondLst>
                                        </p:cTn>
                                        <p:tgtEl>
                                          <p:spTgt spid="57"/>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2000"/>
                                        <p:tgtEl>
                                          <p:spTgt spid="59"/>
                                        </p:tgtEl>
                                        <p:attrNameLst>
                                          <p:attrName>ppt_x</p:attrName>
                                        </p:attrNameLst>
                                      </p:cBhvr>
                                      <p:tavLst>
                                        <p:tav tm="0">
                                          <p:val>
                                            <p:strVal val="ppt_x"/>
                                          </p:val>
                                        </p:tav>
                                        <p:tav tm="100000">
                                          <p:val>
                                            <p:strVal val="1+ppt_w/2"/>
                                          </p:val>
                                        </p:tav>
                                      </p:tavLst>
                                    </p:anim>
                                    <p:anim calcmode="lin" valueType="num">
                                      <p:cBhvr additive="base">
                                        <p:cTn id="215" dur="2000"/>
                                        <p:tgtEl>
                                          <p:spTgt spid="59"/>
                                        </p:tgtEl>
                                        <p:attrNameLst>
                                          <p:attrName>ppt_y</p:attrName>
                                        </p:attrNameLst>
                                      </p:cBhvr>
                                      <p:tavLst>
                                        <p:tav tm="0">
                                          <p:val>
                                            <p:strVal val="ppt_y"/>
                                          </p:val>
                                        </p:tav>
                                        <p:tav tm="100000">
                                          <p:val>
                                            <p:strVal val="1+ppt_h/2"/>
                                          </p:val>
                                        </p:tav>
                                      </p:tavLst>
                                    </p:anim>
                                    <p:set>
                                      <p:cBhvr>
                                        <p:cTn id="216" dur="1" fill="hold">
                                          <p:stCondLst>
                                            <p:cond delay="1999"/>
                                          </p:stCondLst>
                                        </p:cTn>
                                        <p:tgtEl>
                                          <p:spTgt spid="59"/>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2000"/>
                                        <p:tgtEl>
                                          <p:spTgt spid="44"/>
                                        </p:tgtEl>
                                      </p:cBhvr>
                                    </p:animEffect>
                                    <p:set>
                                      <p:cBhvr>
                                        <p:cTn id="219" dur="1" fill="hold">
                                          <p:stCondLst>
                                            <p:cond delay="1999"/>
                                          </p:stCondLst>
                                        </p:cTn>
                                        <p:tgtEl>
                                          <p:spTgt spid="44"/>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2000"/>
                                        <p:tgtEl>
                                          <p:spTgt spid="45"/>
                                        </p:tgtEl>
                                      </p:cBhvr>
                                    </p:animEffect>
                                    <p:set>
                                      <p:cBhvr>
                                        <p:cTn id="222" dur="1" fill="hold">
                                          <p:stCondLst>
                                            <p:cond delay="1999"/>
                                          </p:stCondLst>
                                        </p:cTn>
                                        <p:tgtEl>
                                          <p:spTgt spid="45"/>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2000"/>
                                        <p:tgtEl>
                                          <p:spTgt spid="46"/>
                                        </p:tgtEl>
                                      </p:cBhvr>
                                    </p:animEffect>
                                    <p:set>
                                      <p:cBhvr>
                                        <p:cTn id="225" dur="1" fill="hold">
                                          <p:stCondLst>
                                            <p:cond delay="1999"/>
                                          </p:stCondLst>
                                        </p:cTn>
                                        <p:tgtEl>
                                          <p:spTgt spid="46"/>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2000"/>
                                        <p:tgtEl>
                                          <p:spTgt spid="47"/>
                                        </p:tgtEl>
                                      </p:cBhvr>
                                    </p:animEffect>
                                    <p:set>
                                      <p:cBhvr>
                                        <p:cTn id="228" dur="1" fill="hold">
                                          <p:stCondLst>
                                            <p:cond delay="1999"/>
                                          </p:stCondLst>
                                        </p:cTn>
                                        <p:tgtEl>
                                          <p:spTgt spid="47"/>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2000"/>
                                        <p:tgtEl>
                                          <p:spTgt spid="48"/>
                                        </p:tgtEl>
                                      </p:cBhvr>
                                    </p:animEffect>
                                    <p:set>
                                      <p:cBhvr>
                                        <p:cTn id="231" dur="1" fill="hold">
                                          <p:stCondLst>
                                            <p:cond delay="1999"/>
                                          </p:stCondLst>
                                        </p:cTn>
                                        <p:tgtEl>
                                          <p:spTgt spid="48"/>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2000"/>
                                        <p:tgtEl>
                                          <p:spTgt spid="49"/>
                                        </p:tgtEl>
                                      </p:cBhvr>
                                    </p:animEffect>
                                    <p:set>
                                      <p:cBhvr>
                                        <p:cTn id="234" dur="1" fill="hold">
                                          <p:stCondLst>
                                            <p:cond delay="1999"/>
                                          </p:stCondLst>
                                        </p:cTn>
                                        <p:tgtEl>
                                          <p:spTgt spid="49"/>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2000"/>
                                        <p:tgtEl>
                                          <p:spTgt spid="50"/>
                                        </p:tgtEl>
                                      </p:cBhvr>
                                    </p:animEffect>
                                    <p:set>
                                      <p:cBhvr>
                                        <p:cTn id="237" dur="1" fill="hold">
                                          <p:stCondLst>
                                            <p:cond delay="1999"/>
                                          </p:stCondLst>
                                        </p:cTn>
                                        <p:tgtEl>
                                          <p:spTgt spid="50"/>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2000"/>
                                        <p:tgtEl>
                                          <p:spTgt spid="51"/>
                                        </p:tgtEl>
                                      </p:cBhvr>
                                    </p:animEffect>
                                    <p:set>
                                      <p:cBhvr>
                                        <p:cTn id="240" dur="1" fill="hold">
                                          <p:stCondLst>
                                            <p:cond delay="1999"/>
                                          </p:stCondLst>
                                        </p:cTn>
                                        <p:tgtEl>
                                          <p:spTgt spid="51"/>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2000"/>
                                        <p:tgtEl>
                                          <p:spTgt spid="52"/>
                                        </p:tgtEl>
                                      </p:cBhvr>
                                    </p:animEffect>
                                    <p:set>
                                      <p:cBhvr>
                                        <p:cTn id="243" dur="1" fill="hold">
                                          <p:stCondLst>
                                            <p:cond delay="1999"/>
                                          </p:stCondLst>
                                        </p:cTn>
                                        <p:tgtEl>
                                          <p:spTgt spid="52"/>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2000"/>
                                        <p:tgtEl>
                                          <p:spTgt spid="53"/>
                                        </p:tgtEl>
                                      </p:cBhvr>
                                    </p:animEffect>
                                    <p:set>
                                      <p:cBhvr>
                                        <p:cTn id="246" dur="1" fill="hold">
                                          <p:stCondLst>
                                            <p:cond delay="1999"/>
                                          </p:stCondLst>
                                        </p:cTn>
                                        <p:tgtEl>
                                          <p:spTgt spid="53"/>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2000"/>
                                        <p:tgtEl>
                                          <p:spTgt spid="54"/>
                                        </p:tgtEl>
                                      </p:cBhvr>
                                    </p:animEffect>
                                    <p:set>
                                      <p:cBhvr>
                                        <p:cTn id="249" dur="1" fill="hold">
                                          <p:stCondLst>
                                            <p:cond delay="1999"/>
                                          </p:stCondLst>
                                        </p:cTn>
                                        <p:tgtEl>
                                          <p:spTgt spid="54"/>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2000"/>
                                        <p:tgtEl>
                                          <p:spTgt spid="55"/>
                                        </p:tgtEl>
                                      </p:cBhvr>
                                    </p:animEffect>
                                    <p:set>
                                      <p:cBhvr>
                                        <p:cTn id="252" dur="1" fill="hold">
                                          <p:stCondLst>
                                            <p:cond delay="1999"/>
                                          </p:stCondLst>
                                        </p:cTn>
                                        <p:tgtEl>
                                          <p:spTgt spid="55"/>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2000"/>
                                        <p:tgtEl>
                                          <p:spTgt spid="56"/>
                                        </p:tgtEl>
                                      </p:cBhvr>
                                    </p:animEffect>
                                    <p:set>
                                      <p:cBhvr>
                                        <p:cTn id="255" dur="1" fill="hold">
                                          <p:stCondLst>
                                            <p:cond delay="1999"/>
                                          </p:stCondLst>
                                        </p:cTn>
                                        <p:tgtEl>
                                          <p:spTgt spid="56"/>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2000"/>
                                        <p:tgtEl>
                                          <p:spTgt spid="57"/>
                                        </p:tgtEl>
                                      </p:cBhvr>
                                    </p:animEffect>
                                    <p:set>
                                      <p:cBhvr>
                                        <p:cTn id="258" dur="1" fill="hold">
                                          <p:stCondLst>
                                            <p:cond delay="1999"/>
                                          </p:stCondLst>
                                        </p:cTn>
                                        <p:tgtEl>
                                          <p:spTgt spid="57"/>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2000"/>
                                        <p:tgtEl>
                                          <p:spTgt spid="58"/>
                                        </p:tgtEl>
                                      </p:cBhvr>
                                    </p:animEffect>
                                    <p:set>
                                      <p:cBhvr>
                                        <p:cTn id="261" dur="1" fill="hold">
                                          <p:stCondLst>
                                            <p:cond delay="1999"/>
                                          </p:stCondLst>
                                        </p:cTn>
                                        <p:tgtEl>
                                          <p:spTgt spid="58"/>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2000"/>
                                        <p:tgtEl>
                                          <p:spTgt spid="59"/>
                                        </p:tgtEl>
                                      </p:cBhvr>
                                    </p:animEffect>
                                    <p:set>
                                      <p:cBhvr>
                                        <p:cTn id="264" dur="1" fill="hold">
                                          <p:stCondLst>
                                            <p:cond delay="1999"/>
                                          </p:stCondLst>
                                        </p:cTn>
                                        <p:tgtEl>
                                          <p:spTgt spid="59"/>
                                        </p:tgtEl>
                                        <p:attrNameLst>
                                          <p:attrName>style.visibility</p:attrName>
                                        </p:attrNameLst>
                                      </p:cBhvr>
                                      <p:to>
                                        <p:strVal val="hidden"/>
                                      </p:to>
                                    </p:set>
                                  </p:childTnLst>
                                </p:cTn>
                              </p:par>
                              <p:par>
                                <p:cTn id="265" presetID="17" presetClass="entr" presetSubtype="1"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 calcmode="lin" valueType="num">
                                      <p:cBhvr>
                                        <p:cTn id="267" dur="2000" fill="hold"/>
                                        <p:tgtEl>
                                          <p:spTgt spid="2"/>
                                        </p:tgtEl>
                                        <p:attrNameLst>
                                          <p:attrName>ppt_x</p:attrName>
                                        </p:attrNameLst>
                                      </p:cBhvr>
                                      <p:tavLst>
                                        <p:tav tm="0">
                                          <p:val>
                                            <p:strVal val="#ppt_x"/>
                                          </p:val>
                                        </p:tav>
                                        <p:tav tm="100000">
                                          <p:val>
                                            <p:strVal val="#ppt_x"/>
                                          </p:val>
                                        </p:tav>
                                      </p:tavLst>
                                    </p:anim>
                                    <p:anim calcmode="lin" valueType="num">
                                      <p:cBhvr>
                                        <p:cTn id="268" dur="2000" fill="hold"/>
                                        <p:tgtEl>
                                          <p:spTgt spid="2"/>
                                        </p:tgtEl>
                                        <p:attrNameLst>
                                          <p:attrName>ppt_y</p:attrName>
                                        </p:attrNameLst>
                                      </p:cBhvr>
                                      <p:tavLst>
                                        <p:tav tm="0">
                                          <p:val>
                                            <p:strVal val="#ppt_y-#ppt_h/2"/>
                                          </p:val>
                                        </p:tav>
                                        <p:tav tm="100000">
                                          <p:val>
                                            <p:strVal val="#ppt_y"/>
                                          </p:val>
                                        </p:tav>
                                      </p:tavLst>
                                    </p:anim>
                                    <p:anim calcmode="lin" valueType="num">
                                      <p:cBhvr>
                                        <p:cTn id="269" dur="2000" fill="hold"/>
                                        <p:tgtEl>
                                          <p:spTgt spid="2"/>
                                        </p:tgtEl>
                                        <p:attrNameLst>
                                          <p:attrName>ppt_w</p:attrName>
                                        </p:attrNameLst>
                                      </p:cBhvr>
                                      <p:tavLst>
                                        <p:tav tm="0">
                                          <p:val>
                                            <p:strVal val="#ppt_w"/>
                                          </p:val>
                                        </p:tav>
                                        <p:tav tm="100000">
                                          <p:val>
                                            <p:strVal val="#ppt_w"/>
                                          </p:val>
                                        </p:tav>
                                      </p:tavLst>
                                    </p:anim>
                                    <p:anim calcmode="lin" valueType="num">
                                      <p:cBhvr>
                                        <p:cTn id="270" dur="2000" fill="hold"/>
                                        <p:tgtEl>
                                          <p:spTgt spid="2"/>
                                        </p:tgtEl>
                                        <p:attrNameLst>
                                          <p:attrName>ppt_h</p:attrName>
                                        </p:attrNameLst>
                                      </p:cBhvr>
                                      <p:tavLst>
                                        <p:tav tm="0">
                                          <p:val>
                                            <p:fltVal val="0"/>
                                          </p:val>
                                        </p:tav>
                                        <p:tav tm="100000">
                                          <p:val>
                                            <p:strVal val="#ppt_h"/>
                                          </p:val>
                                        </p:tav>
                                      </p:tavLst>
                                    </p:anim>
                                  </p:childTnLst>
                                </p:cTn>
                              </p:par>
                              <p:par>
                                <p:cTn id="271" presetID="16" presetClass="entr" presetSubtype="37" fill="hold" nodeType="withEffect">
                                  <p:stCondLst>
                                    <p:cond delay="0"/>
                                  </p:stCondLst>
                                  <p:childTnLst>
                                    <p:set>
                                      <p:cBhvr>
                                        <p:cTn id="272" dur="1" fill="hold">
                                          <p:stCondLst>
                                            <p:cond delay="0"/>
                                          </p:stCondLst>
                                        </p:cTn>
                                        <p:tgtEl>
                                          <p:spTgt spid="2"/>
                                        </p:tgtEl>
                                        <p:attrNameLst>
                                          <p:attrName>style.visibility</p:attrName>
                                        </p:attrNameLst>
                                      </p:cBhvr>
                                      <p:to>
                                        <p:strVal val="visible"/>
                                      </p:to>
                                    </p:set>
                                    <p:animEffect transition="in" filter="barn(outVertical)">
                                      <p:cBhvr>
                                        <p:cTn id="27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8100000" scaled="1"/>
          <a:tileRect/>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Cheurón"/>
          <p:cNvSpPr/>
          <p:nvPr/>
        </p:nvSpPr>
        <p:spPr>
          <a:xfrm rot="19683011">
            <a:off x="5029538" y="562703"/>
            <a:ext cx="2855789" cy="2546774"/>
          </a:xfrm>
          <a:prstGeom prst="chevron">
            <a:avLst>
              <a:gd name="adj" fmla="val 85001"/>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2596034">
            <a:off x="1320457" y="622879"/>
            <a:ext cx="2923438" cy="2382899"/>
          </a:xfrm>
          <a:prstGeom prst="chevron">
            <a:avLst>
              <a:gd name="adj" fmla="val 90144"/>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20348">
            <a:off x="5077333" y="4004405"/>
            <a:ext cx="2832199" cy="2449599"/>
          </a:xfrm>
          <a:prstGeom prst="chevron">
            <a:avLst>
              <a:gd name="adj" fmla="val 85001"/>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906225">
            <a:off x="1431714" y="4000087"/>
            <a:ext cx="2832199" cy="2449599"/>
          </a:xfrm>
          <a:prstGeom prst="chevron">
            <a:avLst>
              <a:gd name="adj" fmla="val 85001"/>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2616183">
            <a:off x="2203152" y="1360478"/>
            <a:ext cx="1777650" cy="1285936"/>
          </a:xfrm>
          <a:prstGeom prst="chevron">
            <a:avLst>
              <a:gd name="adj" fmla="val 89803"/>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645486">
            <a:off x="2359909" y="4230782"/>
            <a:ext cx="1777650" cy="1558948"/>
          </a:xfrm>
          <a:prstGeom prst="chevron">
            <a:avLst>
              <a:gd name="adj" fmla="val 79139"/>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9735877">
            <a:off x="5132000" y="1399768"/>
            <a:ext cx="1777650" cy="1267557"/>
          </a:xfrm>
          <a:prstGeom prst="chevron">
            <a:avLst>
              <a:gd name="adj" fmla="val 89998"/>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806362">
            <a:off x="5300517" y="4352652"/>
            <a:ext cx="1777650" cy="1388972"/>
          </a:xfrm>
          <a:prstGeom prst="chevron">
            <a:avLst>
              <a:gd name="adj" fmla="val 92191"/>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2616183">
            <a:off x="2927039" y="1854199"/>
            <a:ext cx="1372959" cy="930750"/>
          </a:xfrm>
          <a:prstGeom prst="chevron">
            <a:avLst>
              <a:gd name="adj" fmla="val 86953"/>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735877">
            <a:off x="4726208" y="1774137"/>
            <a:ext cx="1414081" cy="1267557"/>
          </a:xfrm>
          <a:prstGeom prst="chevron">
            <a:avLst>
              <a:gd name="adj" fmla="val 74782"/>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645486">
            <a:off x="3015360" y="4073891"/>
            <a:ext cx="1467425" cy="1215289"/>
          </a:xfrm>
          <a:prstGeom prst="chevron">
            <a:avLst>
              <a:gd name="adj" fmla="val 84332"/>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806362">
            <a:off x="4938651" y="4307884"/>
            <a:ext cx="1401899" cy="984424"/>
          </a:xfrm>
          <a:prstGeom prst="chevron">
            <a:avLst>
              <a:gd name="adj" fmla="val 90366"/>
            </a:avLst>
          </a:prstGeom>
          <a:blipFill>
            <a:blip r:embed="rId3">
              <a:duotone>
                <a:schemeClr val="accent2">
                  <a:shade val="45000"/>
                  <a:satMod val="135000"/>
                </a:schemeClr>
                <a:prstClr val="white"/>
              </a:duotone>
              <a:lum bright="-3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1+#ppt_w/2"/>
                                          </p:val>
                                        </p:tav>
                                        <p:tav tm="100000">
                                          <p:val>
                                            <p:strVal val="#ppt_x"/>
                                          </p:val>
                                        </p:tav>
                                      </p:tavLst>
                                    </p:anim>
                                    <p:anim calcmode="lin" valueType="num">
                                      <p:cBhvr additive="base">
                                        <p:cTn id="55" dur="2000" fill="hold"/>
                                        <p:tgtEl>
                                          <p:spTgt spid="13"/>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plus(in)">
                                      <p:cBhvr>
                                        <p:cTn id="58" dur="2000"/>
                                        <p:tgtEl>
                                          <p:spTgt spid="3"/>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plus(in)">
                                      <p:cBhvr>
                                        <p:cTn id="61" dur="2000"/>
                                        <p:tgtEl>
                                          <p:spTgt spid="4"/>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plus(in)">
                                      <p:cBhvr>
                                        <p:cTn id="64" dur="2000"/>
                                        <p:tgtEl>
                                          <p:spTgt spid="5"/>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plus(in)">
                                      <p:cBhvr>
                                        <p:cTn id="67" dur="2000"/>
                                        <p:tgtEl>
                                          <p:spTgt spid="6"/>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plus(in)">
                                      <p:cBhvr>
                                        <p:cTn id="70" dur="2000"/>
                                        <p:tgtEl>
                                          <p:spTgt spid="7"/>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plus(in)">
                                      <p:cBhvr>
                                        <p:cTn id="73" dur="2000"/>
                                        <p:tgtEl>
                                          <p:spTgt spid="8"/>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plus(in)">
                                      <p:cBhvr>
                                        <p:cTn id="76" dur="2000"/>
                                        <p:tgtEl>
                                          <p:spTgt spid="9"/>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plus(in)">
                                      <p:cBhvr>
                                        <p:cTn id="79" dur="2000"/>
                                        <p:tgtEl>
                                          <p:spTgt spid="10"/>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plus(in)">
                                      <p:cBhvr>
                                        <p:cTn id="82" dur="2000"/>
                                        <p:tgtEl>
                                          <p:spTgt spid="11"/>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plus(in)">
                                      <p:cBhvr>
                                        <p:cTn id="85" dur="2000"/>
                                        <p:tgtEl>
                                          <p:spTgt spid="12"/>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plus(in)">
                                      <p:cBhvr>
                                        <p:cTn id="88" dur="2000"/>
                                        <p:tgtEl>
                                          <p:spTgt spid="13"/>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0-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0-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0-ppt_w/2"/>
                                          </p:val>
                                        </p:tav>
                                      </p:tavLst>
                                    </p:anim>
                                    <p:anim calcmode="lin" valueType="num">
                                      <p:cBhvr additive="base">
                                        <p:cTn id="115" dur="2000"/>
                                        <p:tgtEl>
                                          <p:spTgt spid="14"/>
                                        </p:tgtEl>
                                        <p:attrNameLst>
                                          <p:attrName>ppt_y</p:attrName>
                                        </p:attrNameLst>
                                      </p:cBhvr>
                                      <p:tavLst>
                                        <p:tav tm="0">
                                          <p:val>
                                            <p:strVal val="ppt_y"/>
                                          </p:val>
                                        </p:tav>
                                        <p:tav tm="100000">
                                          <p:val>
                                            <p:strVal val="0-ppt_h/2"/>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3"/>
                                        </p:tgtEl>
                                        <p:attrNameLst>
                                          <p:attrName>ppt_x</p:attrName>
                                        </p:attrNameLst>
                                      </p:cBhvr>
                                      <p:tavLst>
                                        <p:tav tm="0">
                                          <p:val>
                                            <p:strVal val="ppt_x"/>
                                          </p:val>
                                        </p:tav>
                                        <p:tav tm="100000">
                                          <p:val>
                                            <p:strVal val="0-ppt_w/2"/>
                                          </p:val>
                                        </p:tav>
                                      </p:tavLst>
                                    </p:anim>
                                    <p:anim calcmode="lin" valueType="num">
                                      <p:cBhvr additive="base">
                                        <p:cTn id="119" dur="2000"/>
                                        <p:tgtEl>
                                          <p:spTgt spid="3"/>
                                        </p:tgtEl>
                                        <p:attrNameLst>
                                          <p:attrName>ppt_y</p:attrName>
                                        </p:attrNameLst>
                                      </p:cBhvr>
                                      <p:tavLst>
                                        <p:tav tm="0">
                                          <p:val>
                                            <p:strVal val="ppt_y"/>
                                          </p:val>
                                        </p:tav>
                                        <p:tav tm="100000">
                                          <p:val>
                                            <p:strVal val="1+ppt_h/2"/>
                                          </p:val>
                                        </p:tav>
                                      </p:tavLst>
                                    </p:anim>
                                    <p:set>
                                      <p:cBhvr>
                                        <p:cTn id="120" dur="1" fill="hold">
                                          <p:stCondLst>
                                            <p:cond delay="1999"/>
                                          </p:stCondLst>
                                        </p:cTn>
                                        <p:tgtEl>
                                          <p:spTgt spid="3"/>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1+ppt_w/2"/>
                                          </p:val>
                                        </p:tav>
                                      </p:tavLst>
                                    </p:anim>
                                    <p:anim calcmode="lin" valueType="num">
                                      <p:cBhvr additive="base">
                                        <p:cTn id="135" dur="2000"/>
                                        <p:tgtEl>
                                          <p:spTgt spid="8"/>
                                        </p:tgtEl>
                                        <p:attrNameLst>
                                          <p:attrName>ppt_y</p:attrName>
                                        </p:attrNameLst>
                                      </p:cBhvr>
                                      <p:tavLst>
                                        <p:tav tm="0">
                                          <p:val>
                                            <p:strVal val="ppt_y"/>
                                          </p:val>
                                        </p:tav>
                                        <p:tav tm="100000">
                                          <p:val>
                                            <p:strVal val="0-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2mkhjblph4j.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197545">
            <a:off x="1524241" y="3884857"/>
            <a:ext cx="2428892" cy="2357454"/>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1200923">
            <a:off x="5272411" y="776223"/>
            <a:ext cx="2428892" cy="2357454"/>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4867477">
            <a:off x="1423392" y="774519"/>
            <a:ext cx="2428892" cy="2357454"/>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5799748">
            <a:off x="5240881" y="3807739"/>
            <a:ext cx="2428892" cy="2357454"/>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901221">
            <a:off x="3332246" y="-111613"/>
            <a:ext cx="2239764" cy="2247576"/>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46630">
            <a:off x="3425526" y="4709594"/>
            <a:ext cx="2289957" cy="2153723"/>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522752">
            <a:off x="883414" y="2356000"/>
            <a:ext cx="2428892" cy="2290519"/>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599182">
            <a:off x="5834167" y="2370890"/>
            <a:ext cx="2428892" cy="2357454"/>
          </a:xfrm>
          <a:prstGeom prst="teardrop">
            <a:avLst>
              <a:gd name="adj" fmla="val 149330"/>
            </a:avLst>
          </a:prstGeom>
          <a:gradFill flip="none" rotWithShape="1">
            <a:gsLst>
              <a:gs pos="48000">
                <a:srgbClr val="0070C0">
                  <a:shade val="30000"/>
                  <a:satMod val="115000"/>
                  <a:alpha val="0"/>
                </a:srgbClr>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63C46"/>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0-#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6"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1+ppt_w/2"/>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4"/>
                                        </p:tgtEl>
                                        <p:attrNameLst>
                                          <p:attrName>ppt_x</p:attrName>
                                        </p:attrNameLst>
                                      </p:cBhvr>
                                      <p:tavLst>
                                        <p:tav tm="0">
                                          <p:val>
                                            <p:strVal val="ppt_x"/>
                                          </p:val>
                                        </p:tav>
                                        <p:tav tm="100000">
                                          <p:val>
                                            <p:strVal val="0-ppt_w/2"/>
                                          </p:val>
                                        </p:tav>
                                      </p:tavLst>
                                    </p:anim>
                                    <p:anim calcmode="lin" valueType="num">
                                      <p:cBhvr additive="base">
                                        <p:cTn id="75" dur="3000"/>
                                        <p:tgtEl>
                                          <p:spTgt spid="4"/>
                                        </p:tgtEl>
                                        <p:attrNameLst>
                                          <p:attrName>ppt_y</p:attrName>
                                        </p:attrNameLst>
                                      </p:cBhvr>
                                      <p:tavLst>
                                        <p:tav tm="0">
                                          <p:val>
                                            <p:strVal val="ppt_y"/>
                                          </p:val>
                                        </p:tav>
                                        <p:tav tm="100000">
                                          <p:val>
                                            <p:strVal val="1+ppt_h/2"/>
                                          </p:val>
                                        </p:tav>
                                      </p:tavLst>
                                    </p:anim>
                                    <p:set>
                                      <p:cBhvr>
                                        <p:cTn id="76" dur="1" fill="hold">
                                          <p:stCondLst>
                                            <p:cond delay="2999"/>
                                          </p:stCondLst>
                                        </p:cTn>
                                        <p:tgtEl>
                                          <p:spTgt spid="4"/>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1+ppt_h/2"/>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5"/>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17" presetClass="entr" presetSubtype="1"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ppt_x</p:attrName>
                                        </p:attrNameLst>
                                      </p:cBhvr>
                                      <p:tavLst>
                                        <p:tav tm="0">
                                          <p:val>
                                            <p:strVal val="#ppt_x"/>
                                          </p:val>
                                        </p:tav>
                                        <p:tav tm="100000">
                                          <p:val>
                                            <p:strVal val="#ppt_x"/>
                                          </p:val>
                                        </p:tav>
                                      </p:tavLst>
                                    </p:anim>
                                    <p:anim calcmode="lin" valueType="num">
                                      <p:cBhvr>
                                        <p:cTn id="108" dur="3000" fill="hold"/>
                                        <p:tgtEl>
                                          <p:spTgt spid="2"/>
                                        </p:tgtEl>
                                        <p:attrNameLst>
                                          <p:attrName>ppt_y</p:attrName>
                                        </p:attrNameLst>
                                      </p:cBhvr>
                                      <p:tavLst>
                                        <p:tav tm="0">
                                          <p:val>
                                            <p:strVal val="#ppt_y-#ppt_h/2"/>
                                          </p:val>
                                        </p:tav>
                                        <p:tav tm="100000">
                                          <p:val>
                                            <p:strVal val="#ppt_y"/>
                                          </p:val>
                                        </p:tav>
                                      </p:tavLst>
                                    </p:anim>
                                    <p:anim calcmode="lin" valueType="num">
                                      <p:cBhvr>
                                        <p:cTn id="109" dur="3000" fill="hold"/>
                                        <p:tgtEl>
                                          <p:spTgt spid="2"/>
                                        </p:tgtEl>
                                        <p:attrNameLst>
                                          <p:attrName>ppt_w</p:attrName>
                                        </p:attrNameLst>
                                      </p:cBhvr>
                                      <p:tavLst>
                                        <p:tav tm="0">
                                          <p:val>
                                            <p:strVal val="#ppt_w"/>
                                          </p:val>
                                        </p:tav>
                                        <p:tav tm="100000">
                                          <p:val>
                                            <p:strVal val="#ppt_w"/>
                                          </p:val>
                                        </p:tav>
                                      </p:tavLst>
                                    </p:anim>
                                    <p:anim calcmode="lin" valueType="num">
                                      <p:cBhvr>
                                        <p:cTn id="110" dur="3000" fill="hold"/>
                                        <p:tgtEl>
                                          <p:spTgt spid="2"/>
                                        </p:tgtEl>
                                        <p:attrNameLst>
                                          <p:attrName>ppt_h</p:attrName>
                                        </p:attrNameLst>
                                      </p:cBhvr>
                                      <p:tavLst>
                                        <p:tav tm="0">
                                          <p:val>
                                            <p:fltVal val="0"/>
                                          </p:val>
                                        </p:tav>
                                        <p:tav tm="100000">
                                          <p:val>
                                            <p:strVal val="#ppt_h"/>
                                          </p:val>
                                        </p:tav>
                                      </p:tavLst>
                                    </p:anim>
                                  </p:childTnLst>
                                </p:cTn>
                              </p:par>
                              <p:par>
                                <p:cTn id="111" presetID="16" presetClass="entr" presetSubtype="37"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barn(outVertical)">
                                      <p:cBhvr>
                                        <p:cTn id="1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2C2B1488-SmugMug-L.jpg"/>
          <p:cNvPicPr>
            <a:picLocks noGrp="1" noChangeAspect="1"/>
          </p:cNvPicPr>
          <p:nvPr isPhoto="1"/>
        </p:nvPicPr>
        <p:blipFill>
          <a:blip r:embed="rId2">
            <a:lum/>
          </a:blip>
          <a:stretch>
            <a:fillRect/>
          </a:stretch>
        </p:blipFill>
        <p:spPr>
          <a:xfrm>
            <a:off x="0" y="22225"/>
            <a:ext cx="9144000" cy="6835775"/>
          </a:xfrm>
          <a:prstGeom prst="rect">
            <a:avLst/>
          </a:prstGeom>
          <a:noFill/>
          <a:ln>
            <a:noFill/>
          </a:ln>
        </p:spPr>
      </p:pic>
      <p:sp>
        <p:nvSpPr>
          <p:cNvPr id="10" name="9 Franja diagonal"/>
          <p:cNvSpPr/>
          <p:nvPr/>
        </p:nvSpPr>
        <p:spPr>
          <a:xfrm>
            <a:off x="2500298" y="0"/>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572000" y="0"/>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2285984" y="785794"/>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786314" y="785794"/>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2000232" y="1571612"/>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5000628" y="1571612"/>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1714480" y="2357430"/>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5286380" y="2357430"/>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1500166" y="3143248"/>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5500694" y="3143248"/>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1285852" y="3929066"/>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5572132" y="3857628"/>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a:off x="1000100" y="4714884"/>
            <a:ext cx="2071702" cy="1285860"/>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H="1">
            <a:off x="5786446" y="4643446"/>
            <a:ext cx="1776426" cy="1276336"/>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158768">
            <a:off x="785786" y="5500702"/>
            <a:ext cx="2071702" cy="1357298"/>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H="1">
            <a:off x="5786446" y="5286388"/>
            <a:ext cx="1928826" cy="1571612"/>
          </a:xfrm>
          <a:prstGeom prst="diagStripe">
            <a:avLst/>
          </a:prstGeom>
          <a:blipFill dpi="0" rotWithShape="1">
            <a:blip r:embed="rId3">
              <a:duotone>
                <a:prstClr val="black"/>
                <a:schemeClr val="accent1">
                  <a:tint val="45000"/>
                  <a:satMod val="400000"/>
                </a:schemeClr>
              </a:duotone>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714412" y="0"/>
            <a:ext cx="10715700" cy="7929594"/>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0-#ppt_w/2"/>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2000" fill="hold"/>
                                        <p:tgtEl>
                                          <p:spTgt spid="12"/>
                                        </p:tgtEl>
                                        <p:attrNameLst>
                                          <p:attrName>ppt_x</p:attrName>
                                        </p:attrNameLst>
                                      </p:cBhvr>
                                      <p:tavLst>
                                        <p:tav tm="0">
                                          <p:val>
                                            <p:strVal val="0-#ppt_w/2"/>
                                          </p:val>
                                        </p:tav>
                                        <p:tav tm="100000">
                                          <p:val>
                                            <p:strVal val="#ppt_x"/>
                                          </p:val>
                                        </p:tav>
                                      </p:tavLst>
                                    </p:anim>
                                    <p:anim calcmode="lin" valueType="num">
                                      <p:cBhvr additive="base">
                                        <p:cTn id="15" dur="2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0-#ppt_w/2"/>
                                          </p:val>
                                        </p:tav>
                                        <p:tav tm="100000">
                                          <p:val>
                                            <p:strVal val="#ppt_x"/>
                                          </p:val>
                                        </p:tav>
                                      </p:tavLst>
                                    </p:anim>
                                    <p:anim calcmode="lin" valueType="num">
                                      <p:cBhvr additive="base">
                                        <p:cTn id="23" dur="2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0-#ppt_w/2"/>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2000" fill="hold"/>
                                        <p:tgtEl>
                                          <p:spTgt spid="20"/>
                                        </p:tgtEl>
                                        <p:attrNameLst>
                                          <p:attrName>ppt_x</p:attrName>
                                        </p:attrNameLst>
                                      </p:cBhvr>
                                      <p:tavLst>
                                        <p:tav tm="0">
                                          <p:val>
                                            <p:strVal val="0-#ppt_w/2"/>
                                          </p:val>
                                        </p:tav>
                                        <p:tav tm="100000">
                                          <p:val>
                                            <p:strVal val="#ppt_x"/>
                                          </p:val>
                                        </p:tav>
                                      </p:tavLst>
                                    </p:anim>
                                    <p:anim calcmode="lin" valueType="num">
                                      <p:cBhvr additive="base">
                                        <p:cTn id="31" dur="20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2000" fill="hold"/>
                                        <p:tgtEl>
                                          <p:spTgt spid="22"/>
                                        </p:tgtEl>
                                        <p:attrNameLst>
                                          <p:attrName>ppt_x</p:attrName>
                                        </p:attrNameLst>
                                      </p:cBhvr>
                                      <p:tavLst>
                                        <p:tav tm="0">
                                          <p:val>
                                            <p:strVal val="0-#ppt_w/2"/>
                                          </p:val>
                                        </p:tav>
                                        <p:tav tm="100000">
                                          <p:val>
                                            <p:strVal val="#ppt_x"/>
                                          </p:val>
                                        </p:tav>
                                      </p:tavLst>
                                    </p:anim>
                                    <p:anim calcmode="lin" valueType="num">
                                      <p:cBhvr additive="base">
                                        <p:cTn id="35" dur="2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2000" fill="hold"/>
                                        <p:tgtEl>
                                          <p:spTgt spid="24"/>
                                        </p:tgtEl>
                                        <p:attrNameLst>
                                          <p:attrName>ppt_x</p:attrName>
                                        </p:attrNameLst>
                                      </p:cBhvr>
                                      <p:tavLst>
                                        <p:tav tm="0">
                                          <p:val>
                                            <p:strVal val="0-#ppt_w/2"/>
                                          </p:val>
                                        </p:tav>
                                        <p:tav tm="100000">
                                          <p:val>
                                            <p:strVal val="#ppt_x"/>
                                          </p:val>
                                        </p:tav>
                                      </p:tavLst>
                                    </p:anim>
                                    <p:anim calcmode="lin" valueType="num">
                                      <p:cBhvr additive="base">
                                        <p:cTn id="39" dur="2000" fill="hold"/>
                                        <p:tgtEl>
                                          <p:spTgt spid="24"/>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2000" fill="hold"/>
                                        <p:tgtEl>
                                          <p:spTgt spid="19"/>
                                        </p:tgtEl>
                                        <p:attrNameLst>
                                          <p:attrName>ppt_x</p:attrName>
                                        </p:attrNameLst>
                                      </p:cBhvr>
                                      <p:tavLst>
                                        <p:tav tm="0">
                                          <p:val>
                                            <p:strVal val="1+#ppt_w/2"/>
                                          </p:val>
                                        </p:tav>
                                        <p:tav tm="100000">
                                          <p:val>
                                            <p:strVal val="#ppt_x"/>
                                          </p:val>
                                        </p:tav>
                                      </p:tavLst>
                                    </p:anim>
                                    <p:anim calcmode="lin" valueType="num">
                                      <p:cBhvr additive="base">
                                        <p:cTn id="59" dur="2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2000" fill="hold"/>
                                        <p:tgtEl>
                                          <p:spTgt spid="21"/>
                                        </p:tgtEl>
                                        <p:attrNameLst>
                                          <p:attrName>ppt_x</p:attrName>
                                        </p:attrNameLst>
                                      </p:cBhvr>
                                      <p:tavLst>
                                        <p:tav tm="0">
                                          <p:val>
                                            <p:strVal val="1+#ppt_w/2"/>
                                          </p:val>
                                        </p:tav>
                                        <p:tav tm="100000">
                                          <p:val>
                                            <p:strVal val="#ppt_x"/>
                                          </p:val>
                                        </p:tav>
                                      </p:tavLst>
                                    </p:anim>
                                    <p:anim calcmode="lin" valueType="num">
                                      <p:cBhvr additive="base">
                                        <p:cTn id="63" dur="2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2000" fill="hold"/>
                                        <p:tgtEl>
                                          <p:spTgt spid="23"/>
                                        </p:tgtEl>
                                        <p:attrNameLst>
                                          <p:attrName>ppt_x</p:attrName>
                                        </p:attrNameLst>
                                      </p:cBhvr>
                                      <p:tavLst>
                                        <p:tav tm="0">
                                          <p:val>
                                            <p:strVal val="1+#ppt_w/2"/>
                                          </p:val>
                                        </p:tav>
                                        <p:tav tm="100000">
                                          <p:val>
                                            <p:strVal val="#ppt_x"/>
                                          </p:val>
                                        </p:tav>
                                      </p:tavLst>
                                    </p:anim>
                                    <p:anim calcmode="lin" valueType="num">
                                      <p:cBhvr additive="base">
                                        <p:cTn id="67" dur="2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2000" fill="hold"/>
                                        <p:tgtEl>
                                          <p:spTgt spid="25"/>
                                        </p:tgtEl>
                                        <p:attrNameLst>
                                          <p:attrName>ppt_x</p:attrName>
                                        </p:attrNameLst>
                                      </p:cBhvr>
                                      <p:tavLst>
                                        <p:tav tm="0">
                                          <p:val>
                                            <p:strVal val="1+#ppt_w/2"/>
                                          </p:val>
                                        </p:tav>
                                        <p:tav tm="100000">
                                          <p:val>
                                            <p:strVal val="#ppt_x"/>
                                          </p:val>
                                        </p:tav>
                                      </p:tavLst>
                                    </p:anim>
                                    <p:anim calcmode="lin" valueType="num">
                                      <p:cBhvr additive="base">
                                        <p:cTn id="71" dur="2000" fill="hold"/>
                                        <p:tgtEl>
                                          <p:spTgt spid="25"/>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blinds(vertical)">
                                      <p:cBhvr>
                                        <p:cTn id="74" dur="2000"/>
                                        <p:tgtEl>
                                          <p:spTgt spid="10"/>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blinds(vertical)">
                                      <p:cBhvr>
                                        <p:cTn id="77" dur="2000"/>
                                        <p:tgtEl>
                                          <p:spTgt spid="12"/>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blinds(vertical)">
                                      <p:cBhvr>
                                        <p:cTn id="80" dur="2000"/>
                                        <p:tgtEl>
                                          <p:spTgt spid="14"/>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blinds(vertical)">
                                      <p:cBhvr>
                                        <p:cTn id="83" dur="2000"/>
                                        <p:tgtEl>
                                          <p:spTgt spid="16"/>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blinds(vertical)">
                                      <p:cBhvr>
                                        <p:cTn id="86" dur="2000"/>
                                        <p:tgtEl>
                                          <p:spTgt spid="18"/>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blinds(vertical)">
                                      <p:cBhvr>
                                        <p:cTn id="89" dur="2000"/>
                                        <p:tgtEl>
                                          <p:spTgt spid="20"/>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blinds(vertical)">
                                      <p:cBhvr>
                                        <p:cTn id="92" dur="2000"/>
                                        <p:tgtEl>
                                          <p:spTgt spid="22"/>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blinds(vertical)">
                                      <p:cBhvr>
                                        <p:cTn id="95" dur="2000"/>
                                        <p:tgtEl>
                                          <p:spTgt spid="24"/>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blinds(vertical)">
                                      <p:cBhvr>
                                        <p:cTn id="104" dur="2000"/>
                                        <p:tgtEl>
                                          <p:spTgt spid="15"/>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linds(vertical)">
                                      <p:cBhvr>
                                        <p:cTn id="107" dur="2000"/>
                                        <p:tgtEl>
                                          <p:spTgt spid="17"/>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blinds(vertical)">
                                      <p:cBhvr>
                                        <p:cTn id="110" dur="2000"/>
                                        <p:tgtEl>
                                          <p:spTgt spid="19"/>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21"/>
                                        </p:tgtEl>
                                        <p:attrNameLst>
                                          <p:attrName>style.visibility</p:attrName>
                                        </p:attrNameLst>
                                      </p:cBhvr>
                                      <p:to>
                                        <p:strVal val="visible"/>
                                      </p:to>
                                    </p:set>
                                    <p:animEffect transition="in" filter="blinds(vertical)">
                                      <p:cBhvr>
                                        <p:cTn id="113" dur="2000"/>
                                        <p:tgtEl>
                                          <p:spTgt spid="21"/>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blinds(vertical)">
                                      <p:cBhvr>
                                        <p:cTn id="116" dur="2000"/>
                                        <p:tgtEl>
                                          <p:spTgt spid="23"/>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blinds(vertical)">
                                      <p:cBhvr>
                                        <p:cTn id="119" dur="2000"/>
                                        <p:tgtEl>
                                          <p:spTgt spid="25"/>
                                        </p:tgtEl>
                                      </p:cBhvr>
                                    </p:animEffect>
                                  </p:childTnLst>
                                </p:cTn>
                              </p:par>
                            </p:childTnLst>
                          </p:cTn>
                        </p:par>
                        <p:par>
                          <p:cTn id="120" fill="hold">
                            <p:stCondLst>
                              <p:cond delay="2000"/>
                            </p:stCondLst>
                            <p:childTnLst>
                              <p:par>
                                <p:cTn id="121" presetID="2" presetClass="exit" presetSubtype="2" fill="hold" grpId="2" nodeType="after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1+ppt_w/2"/>
                                          </p:val>
                                        </p:tav>
                                      </p:tavLst>
                                    </p:anim>
                                    <p:anim calcmode="lin" valueType="num">
                                      <p:cBhvr additive="base">
                                        <p:cTn id="123" dur="2000"/>
                                        <p:tgtEl>
                                          <p:spTgt spid="10"/>
                                        </p:tgtEl>
                                        <p:attrNameLst>
                                          <p:attrName>ppt_y</p:attrName>
                                        </p:attrNameLst>
                                      </p:cBhvr>
                                      <p:tavLst>
                                        <p:tav tm="0">
                                          <p:val>
                                            <p:strVal val="ppt_y"/>
                                          </p:val>
                                        </p:tav>
                                        <p:tav tm="100000">
                                          <p:val>
                                            <p:strVal val="ppt_y"/>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ppt_y"/>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4"/>
                                        </p:tgtEl>
                                        <p:attrNameLst>
                                          <p:attrName>ppt_x</p:attrName>
                                        </p:attrNameLst>
                                      </p:cBhvr>
                                      <p:tavLst>
                                        <p:tav tm="0">
                                          <p:val>
                                            <p:strVal val="ppt_x"/>
                                          </p:val>
                                        </p:tav>
                                        <p:tav tm="100000">
                                          <p:val>
                                            <p:strVal val="1+ppt_w/2"/>
                                          </p:val>
                                        </p:tav>
                                      </p:tavLst>
                                    </p:anim>
                                    <p:anim calcmode="lin" valueType="num">
                                      <p:cBhvr additive="base">
                                        <p:cTn id="131" dur="2000"/>
                                        <p:tgtEl>
                                          <p:spTgt spid="14"/>
                                        </p:tgtEl>
                                        <p:attrNameLst>
                                          <p:attrName>ppt_y</p:attrName>
                                        </p:attrNameLst>
                                      </p:cBhvr>
                                      <p:tavLst>
                                        <p:tav tm="0">
                                          <p:val>
                                            <p:strVal val="ppt_y"/>
                                          </p:val>
                                        </p:tav>
                                        <p:tav tm="100000">
                                          <p:val>
                                            <p:strVal val="ppt_y"/>
                                          </p:val>
                                        </p:tav>
                                      </p:tavLst>
                                    </p:anim>
                                    <p:set>
                                      <p:cBhvr>
                                        <p:cTn id="132" dur="1" fill="hold">
                                          <p:stCondLst>
                                            <p:cond delay="1999"/>
                                          </p:stCondLst>
                                        </p:cTn>
                                        <p:tgtEl>
                                          <p:spTgt spid="14"/>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6"/>
                                        </p:tgtEl>
                                        <p:attrNameLst>
                                          <p:attrName>ppt_x</p:attrName>
                                        </p:attrNameLst>
                                      </p:cBhvr>
                                      <p:tavLst>
                                        <p:tav tm="0">
                                          <p:val>
                                            <p:strVal val="ppt_x"/>
                                          </p:val>
                                        </p:tav>
                                        <p:tav tm="100000">
                                          <p:val>
                                            <p:strVal val="1+ppt_w/2"/>
                                          </p:val>
                                        </p:tav>
                                      </p:tavLst>
                                    </p:anim>
                                    <p:anim calcmode="lin" valueType="num">
                                      <p:cBhvr additive="base">
                                        <p:cTn id="135" dur="2000"/>
                                        <p:tgtEl>
                                          <p:spTgt spid="16"/>
                                        </p:tgtEl>
                                        <p:attrNameLst>
                                          <p:attrName>ppt_y</p:attrName>
                                        </p:attrNameLst>
                                      </p:cBhvr>
                                      <p:tavLst>
                                        <p:tav tm="0">
                                          <p:val>
                                            <p:strVal val="ppt_y"/>
                                          </p:val>
                                        </p:tav>
                                        <p:tav tm="100000">
                                          <p:val>
                                            <p:strVal val="ppt_y"/>
                                          </p:val>
                                        </p:tav>
                                      </p:tavLst>
                                    </p:anim>
                                    <p:set>
                                      <p:cBhvr>
                                        <p:cTn id="136" dur="1" fill="hold">
                                          <p:stCondLst>
                                            <p:cond delay="1999"/>
                                          </p:stCondLst>
                                        </p:cTn>
                                        <p:tgtEl>
                                          <p:spTgt spid="16"/>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2000"/>
                                        <p:tgtEl>
                                          <p:spTgt spid="18"/>
                                        </p:tgtEl>
                                        <p:attrNameLst>
                                          <p:attrName>ppt_x</p:attrName>
                                        </p:attrNameLst>
                                      </p:cBhvr>
                                      <p:tavLst>
                                        <p:tav tm="0">
                                          <p:val>
                                            <p:strVal val="ppt_x"/>
                                          </p:val>
                                        </p:tav>
                                        <p:tav tm="100000">
                                          <p:val>
                                            <p:strVal val="1+ppt_w/2"/>
                                          </p:val>
                                        </p:tav>
                                      </p:tavLst>
                                    </p:anim>
                                    <p:anim calcmode="lin" valueType="num">
                                      <p:cBhvr additive="base">
                                        <p:cTn id="139" dur="2000"/>
                                        <p:tgtEl>
                                          <p:spTgt spid="18"/>
                                        </p:tgtEl>
                                        <p:attrNameLst>
                                          <p:attrName>ppt_y</p:attrName>
                                        </p:attrNameLst>
                                      </p:cBhvr>
                                      <p:tavLst>
                                        <p:tav tm="0">
                                          <p:val>
                                            <p:strVal val="ppt_y"/>
                                          </p:val>
                                        </p:tav>
                                        <p:tav tm="100000">
                                          <p:val>
                                            <p:strVal val="ppt_y"/>
                                          </p:val>
                                        </p:tav>
                                      </p:tavLst>
                                    </p:anim>
                                    <p:set>
                                      <p:cBhvr>
                                        <p:cTn id="140" dur="1" fill="hold">
                                          <p:stCondLst>
                                            <p:cond delay="1999"/>
                                          </p:stCondLst>
                                        </p:cTn>
                                        <p:tgtEl>
                                          <p:spTgt spid="18"/>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20"/>
                                        </p:tgtEl>
                                        <p:attrNameLst>
                                          <p:attrName>ppt_x</p:attrName>
                                        </p:attrNameLst>
                                      </p:cBhvr>
                                      <p:tavLst>
                                        <p:tav tm="0">
                                          <p:val>
                                            <p:strVal val="ppt_x"/>
                                          </p:val>
                                        </p:tav>
                                        <p:tav tm="100000">
                                          <p:val>
                                            <p:strVal val="1+ppt_w/2"/>
                                          </p:val>
                                        </p:tav>
                                      </p:tavLst>
                                    </p:anim>
                                    <p:anim calcmode="lin" valueType="num">
                                      <p:cBhvr additive="base">
                                        <p:cTn id="143" dur="2000"/>
                                        <p:tgtEl>
                                          <p:spTgt spid="20"/>
                                        </p:tgtEl>
                                        <p:attrNameLst>
                                          <p:attrName>ppt_y</p:attrName>
                                        </p:attrNameLst>
                                      </p:cBhvr>
                                      <p:tavLst>
                                        <p:tav tm="0">
                                          <p:val>
                                            <p:strVal val="ppt_y"/>
                                          </p:val>
                                        </p:tav>
                                        <p:tav tm="100000">
                                          <p:val>
                                            <p:strVal val="ppt_y"/>
                                          </p:val>
                                        </p:tav>
                                      </p:tavLst>
                                    </p:anim>
                                    <p:set>
                                      <p:cBhvr>
                                        <p:cTn id="144" dur="1" fill="hold">
                                          <p:stCondLst>
                                            <p:cond delay="1999"/>
                                          </p:stCondLst>
                                        </p:cTn>
                                        <p:tgtEl>
                                          <p:spTgt spid="20"/>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22"/>
                                        </p:tgtEl>
                                        <p:attrNameLst>
                                          <p:attrName>ppt_x</p:attrName>
                                        </p:attrNameLst>
                                      </p:cBhvr>
                                      <p:tavLst>
                                        <p:tav tm="0">
                                          <p:val>
                                            <p:strVal val="ppt_x"/>
                                          </p:val>
                                        </p:tav>
                                        <p:tav tm="100000">
                                          <p:val>
                                            <p:strVal val="1+ppt_w/2"/>
                                          </p:val>
                                        </p:tav>
                                      </p:tavLst>
                                    </p:anim>
                                    <p:anim calcmode="lin" valueType="num">
                                      <p:cBhvr additive="base">
                                        <p:cTn id="147" dur="2000"/>
                                        <p:tgtEl>
                                          <p:spTgt spid="22"/>
                                        </p:tgtEl>
                                        <p:attrNameLst>
                                          <p:attrName>ppt_y</p:attrName>
                                        </p:attrNameLst>
                                      </p:cBhvr>
                                      <p:tavLst>
                                        <p:tav tm="0">
                                          <p:val>
                                            <p:strVal val="ppt_y"/>
                                          </p:val>
                                        </p:tav>
                                        <p:tav tm="100000">
                                          <p:val>
                                            <p:strVal val="ppt_y"/>
                                          </p:val>
                                        </p:tav>
                                      </p:tavLst>
                                    </p:anim>
                                    <p:set>
                                      <p:cBhvr>
                                        <p:cTn id="148" dur="1" fill="hold">
                                          <p:stCondLst>
                                            <p:cond delay="1999"/>
                                          </p:stCondLst>
                                        </p:cTn>
                                        <p:tgtEl>
                                          <p:spTgt spid="22"/>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24"/>
                                        </p:tgtEl>
                                        <p:attrNameLst>
                                          <p:attrName>ppt_x</p:attrName>
                                        </p:attrNameLst>
                                      </p:cBhvr>
                                      <p:tavLst>
                                        <p:tav tm="0">
                                          <p:val>
                                            <p:strVal val="ppt_x"/>
                                          </p:val>
                                        </p:tav>
                                        <p:tav tm="100000">
                                          <p:val>
                                            <p:strVal val="1+ppt_w/2"/>
                                          </p:val>
                                        </p:tav>
                                      </p:tavLst>
                                    </p:anim>
                                    <p:anim calcmode="lin" valueType="num">
                                      <p:cBhvr additive="base">
                                        <p:cTn id="151" dur="2000"/>
                                        <p:tgtEl>
                                          <p:spTgt spid="24"/>
                                        </p:tgtEl>
                                        <p:attrNameLst>
                                          <p:attrName>ppt_y</p:attrName>
                                        </p:attrNameLst>
                                      </p:cBhvr>
                                      <p:tavLst>
                                        <p:tav tm="0">
                                          <p:val>
                                            <p:strVal val="ppt_y"/>
                                          </p:val>
                                        </p:tav>
                                        <p:tav tm="100000">
                                          <p:val>
                                            <p:strVal val="ppt_y"/>
                                          </p:val>
                                        </p:tav>
                                      </p:tavLst>
                                    </p:anim>
                                    <p:set>
                                      <p:cBhvr>
                                        <p:cTn id="152" dur="1" fill="hold">
                                          <p:stCondLst>
                                            <p:cond delay="1999"/>
                                          </p:stCondLst>
                                        </p:cTn>
                                        <p:tgtEl>
                                          <p:spTgt spid="24"/>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fill="hold" grpId="3" nodeType="withEffect">
                                  <p:stCondLst>
                                    <p:cond delay="0"/>
                                  </p:stCondLst>
                                  <p:childTnLst>
                                    <p:animRot by="21600000">
                                      <p:cBhvr>
                                        <p:cTn id="164" dur="2000" fill="hold"/>
                                        <p:tgtEl>
                                          <p:spTgt spid="20"/>
                                        </p:tgtEl>
                                        <p:attrNameLst>
                                          <p:attrName>r</p:attrName>
                                        </p:attrNameLst>
                                      </p:cBhvr>
                                    </p:animRot>
                                  </p:childTnLst>
                                </p:cTn>
                              </p:par>
                              <p:par>
                                <p:cTn id="165" presetID="8" presetClass="emph" presetSubtype="0" fill="hold" grpId="3"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24"/>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ppt_y"/>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ppt_y"/>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5"/>
                                        </p:tgtEl>
                                        <p:attrNameLst>
                                          <p:attrName>ppt_x</p:attrName>
                                        </p:attrNameLst>
                                      </p:cBhvr>
                                      <p:tavLst>
                                        <p:tav tm="0">
                                          <p:val>
                                            <p:strVal val="ppt_x"/>
                                          </p:val>
                                        </p:tav>
                                        <p:tav tm="100000">
                                          <p:val>
                                            <p:strVal val="0-ppt_w/2"/>
                                          </p:val>
                                        </p:tav>
                                      </p:tavLst>
                                    </p:anim>
                                    <p:anim calcmode="lin" valueType="num">
                                      <p:cBhvr additive="base">
                                        <p:cTn id="179" dur="2000"/>
                                        <p:tgtEl>
                                          <p:spTgt spid="15"/>
                                        </p:tgtEl>
                                        <p:attrNameLst>
                                          <p:attrName>ppt_y</p:attrName>
                                        </p:attrNameLst>
                                      </p:cBhvr>
                                      <p:tavLst>
                                        <p:tav tm="0">
                                          <p:val>
                                            <p:strVal val="ppt_y"/>
                                          </p:val>
                                        </p:tav>
                                        <p:tav tm="100000">
                                          <p:val>
                                            <p:strVal val="ppt_y"/>
                                          </p:val>
                                        </p:tav>
                                      </p:tavLst>
                                    </p:anim>
                                    <p:set>
                                      <p:cBhvr>
                                        <p:cTn id="180" dur="1" fill="hold">
                                          <p:stCondLst>
                                            <p:cond delay="1999"/>
                                          </p:stCondLst>
                                        </p:cTn>
                                        <p:tgtEl>
                                          <p:spTgt spid="15"/>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2000"/>
                                        <p:tgtEl>
                                          <p:spTgt spid="17"/>
                                        </p:tgtEl>
                                        <p:attrNameLst>
                                          <p:attrName>ppt_x</p:attrName>
                                        </p:attrNameLst>
                                      </p:cBhvr>
                                      <p:tavLst>
                                        <p:tav tm="0">
                                          <p:val>
                                            <p:strVal val="ppt_x"/>
                                          </p:val>
                                        </p:tav>
                                        <p:tav tm="100000">
                                          <p:val>
                                            <p:strVal val="0-ppt_w/2"/>
                                          </p:val>
                                        </p:tav>
                                      </p:tavLst>
                                    </p:anim>
                                    <p:anim calcmode="lin" valueType="num">
                                      <p:cBhvr additive="base">
                                        <p:cTn id="183" dur="2000"/>
                                        <p:tgtEl>
                                          <p:spTgt spid="17"/>
                                        </p:tgtEl>
                                        <p:attrNameLst>
                                          <p:attrName>ppt_y</p:attrName>
                                        </p:attrNameLst>
                                      </p:cBhvr>
                                      <p:tavLst>
                                        <p:tav tm="0">
                                          <p:val>
                                            <p:strVal val="ppt_y"/>
                                          </p:val>
                                        </p:tav>
                                        <p:tav tm="100000">
                                          <p:val>
                                            <p:strVal val="ppt_y"/>
                                          </p:val>
                                        </p:tav>
                                      </p:tavLst>
                                    </p:anim>
                                    <p:set>
                                      <p:cBhvr>
                                        <p:cTn id="184" dur="1" fill="hold">
                                          <p:stCondLst>
                                            <p:cond delay="1999"/>
                                          </p:stCondLst>
                                        </p:cTn>
                                        <p:tgtEl>
                                          <p:spTgt spid="17"/>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9"/>
                                        </p:tgtEl>
                                        <p:attrNameLst>
                                          <p:attrName>ppt_x</p:attrName>
                                        </p:attrNameLst>
                                      </p:cBhvr>
                                      <p:tavLst>
                                        <p:tav tm="0">
                                          <p:val>
                                            <p:strVal val="ppt_x"/>
                                          </p:val>
                                        </p:tav>
                                        <p:tav tm="100000">
                                          <p:val>
                                            <p:strVal val="0-ppt_w/2"/>
                                          </p:val>
                                        </p:tav>
                                      </p:tavLst>
                                    </p:anim>
                                    <p:anim calcmode="lin" valueType="num">
                                      <p:cBhvr additive="base">
                                        <p:cTn id="187" dur="2000"/>
                                        <p:tgtEl>
                                          <p:spTgt spid="19"/>
                                        </p:tgtEl>
                                        <p:attrNameLst>
                                          <p:attrName>ppt_y</p:attrName>
                                        </p:attrNameLst>
                                      </p:cBhvr>
                                      <p:tavLst>
                                        <p:tav tm="0">
                                          <p:val>
                                            <p:strVal val="ppt_y"/>
                                          </p:val>
                                        </p:tav>
                                        <p:tav tm="100000">
                                          <p:val>
                                            <p:strVal val="ppt_y"/>
                                          </p:val>
                                        </p:tav>
                                      </p:tavLst>
                                    </p:anim>
                                    <p:set>
                                      <p:cBhvr>
                                        <p:cTn id="188" dur="1" fill="hold">
                                          <p:stCondLst>
                                            <p:cond delay="1999"/>
                                          </p:stCondLst>
                                        </p:cTn>
                                        <p:tgtEl>
                                          <p:spTgt spid="19"/>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21"/>
                                        </p:tgtEl>
                                        <p:attrNameLst>
                                          <p:attrName>ppt_x</p:attrName>
                                        </p:attrNameLst>
                                      </p:cBhvr>
                                      <p:tavLst>
                                        <p:tav tm="0">
                                          <p:val>
                                            <p:strVal val="ppt_x"/>
                                          </p:val>
                                        </p:tav>
                                        <p:tav tm="100000">
                                          <p:val>
                                            <p:strVal val="0-ppt_w/2"/>
                                          </p:val>
                                        </p:tav>
                                      </p:tavLst>
                                    </p:anim>
                                    <p:anim calcmode="lin" valueType="num">
                                      <p:cBhvr additive="base">
                                        <p:cTn id="191" dur="2000"/>
                                        <p:tgtEl>
                                          <p:spTgt spid="21"/>
                                        </p:tgtEl>
                                        <p:attrNameLst>
                                          <p:attrName>ppt_y</p:attrName>
                                        </p:attrNameLst>
                                      </p:cBhvr>
                                      <p:tavLst>
                                        <p:tav tm="0">
                                          <p:val>
                                            <p:strVal val="ppt_y"/>
                                          </p:val>
                                        </p:tav>
                                        <p:tav tm="100000">
                                          <p:val>
                                            <p:strVal val="ppt_y"/>
                                          </p:val>
                                        </p:tav>
                                      </p:tavLst>
                                    </p:anim>
                                    <p:set>
                                      <p:cBhvr>
                                        <p:cTn id="192" dur="1" fill="hold">
                                          <p:stCondLst>
                                            <p:cond delay="1999"/>
                                          </p:stCondLst>
                                        </p:cTn>
                                        <p:tgtEl>
                                          <p:spTgt spid="21"/>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23"/>
                                        </p:tgtEl>
                                        <p:attrNameLst>
                                          <p:attrName>ppt_x</p:attrName>
                                        </p:attrNameLst>
                                      </p:cBhvr>
                                      <p:tavLst>
                                        <p:tav tm="0">
                                          <p:val>
                                            <p:strVal val="ppt_x"/>
                                          </p:val>
                                        </p:tav>
                                        <p:tav tm="100000">
                                          <p:val>
                                            <p:strVal val="0-ppt_w/2"/>
                                          </p:val>
                                        </p:tav>
                                      </p:tavLst>
                                    </p:anim>
                                    <p:anim calcmode="lin" valueType="num">
                                      <p:cBhvr additive="base">
                                        <p:cTn id="195" dur="2000"/>
                                        <p:tgtEl>
                                          <p:spTgt spid="23"/>
                                        </p:tgtEl>
                                        <p:attrNameLst>
                                          <p:attrName>ppt_y</p:attrName>
                                        </p:attrNameLst>
                                      </p:cBhvr>
                                      <p:tavLst>
                                        <p:tav tm="0">
                                          <p:val>
                                            <p:strVal val="ppt_y"/>
                                          </p:val>
                                        </p:tav>
                                        <p:tav tm="100000">
                                          <p:val>
                                            <p:strVal val="ppt_y"/>
                                          </p:val>
                                        </p:tav>
                                      </p:tavLst>
                                    </p:anim>
                                    <p:set>
                                      <p:cBhvr>
                                        <p:cTn id="196" dur="1" fill="hold">
                                          <p:stCondLst>
                                            <p:cond delay="1999"/>
                                          </p:stCondLst>
                                        </p:cTn>
                                        <p:tgtEl>
                                          <p:spTgt spid="23"/>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25"/>
                                        </p:tgtEl>
                                        <p:attrNameLst>
                                          <p:attrName>ppt_x</p:attrName>
                                        </p:attrNameLst>
                                      </p:cBhvr>
                                      <p:tavLst>
                                        <p:tav tm="0">
                                          <p:val>
                                            <p:strVal val="ppt_x"/>
                                          </p:val>
                                        </p:tav>
                                        <p:tav tm="100000">
                                          <p:val>
                                            <p:strVal val="0-ppt_w/2"/>
                                          </p:val>
                                        </p:tav>
                                      </p:tavLst>
                                    </p:anim>
                                    <p:anim calcmode="lin" valueType="num">
                                      <p:cBhvr additive="base">
                                        <p:cTn id="199" dur="2000"/>
                                        <p:tgtEl>
                                          <p:spTgt spid="25"/>
                                        </p:tgtEl>
                                        <p:attrNameLst>
                                          <p:attrName>ppt_y</p:attrName>
                                        </p:attrNameLst>
                                      </p:cBhvr>
                                      <p:tavLst>
                                        <p:tav tm="0">
                                          <p:val>
                                            <p:strVal val="ppt_y"/>
                                          </p:val>
                                        </p:tav>
                                        <p:tav tm="100000">
                                          <p:val>
                                            <p:strVal val="ppt_y"/>
                                          </p:val>
                                        </p:tav>
                                      </p:tavLst>
                                    </p:anim>
                                    <p:set>
                                      <p:cBhvr>
                                        <p:cTn id="200" dur="1" fill="hold">
                                          <p:stCondLst>
                                            <p:cond delay="1999"/>
                                          </p:stCondLst>
                                        </p:cTn>
                                        <p:tgtEl>
                                          <p:spTgt spid="25"/>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2000" fill="hold"/>
                                        <p:tgtEl>
                                          <p:spTgt spid="11"/>
                                        </p:tgtEl>
                                        <p:attrNameLst>
                                          <p:attrName>r</p:attrName>
                                        </p:attrNameLst>
                                      </p:cBhvr>
                                    </p:animRot>
                                  </p:childTnLst>
                                </p:cTn>
                              </p:par>
                              <p:par>
                                <p:cTn id="203" presetID="8" presetClass="emph" presetSubtype="0" fill="hold" grpId="3" nodeType="withEffect">
                                  <p:stCondLst>
                                    <p:cond delay="0"/>
                                  </p:stCondLst>
                                  <p:childTnLst>
                                    <p:animRot by="-21600000">
                                      <p:cBhvr>
                                        <p:cTn id="204" dur="2000" fill="hold"/>
                                        <p:tgtEl>
                                          <p:spTgt spid="13"/>
                                        </p:tgtEl>
                                        <p:attrNameLst>
                                          <p:attrName>r</p:attrName>
                                        </p:attrNameLst>
                                      </p:cBhvr>
                                    </p:animRot>
                                  </p:childTnLst>
                                </p:cTn>
                              </p:par>
                              <p:par>
                                <p:cTn id="205" presetID="8" presetClass="emph" presetSubtype="0" fill="hold" grpId="3" nodeType="withEffect">
                                  <p:stCondLst>
                                    <p:cond delay="0"/>
                                  </p:stCondLst>
                                  <p:childTnLst>
                                    <p:animRot by="-21600000">
                                      <p:cBhvr>
                                        <p:cTn id="206" dur="2000" fill="hold"/>
                                        <p:tgtEl>
                                          <p:spTgt spid="15"/>
                                        </p:tgtEl>
                                        <p:attrNameLst>
                                          <p:attrName>r</p:attrName>
                                        </p:attrNameLst>
                                      </p:cBhvr>
                                    </p:animRot>
                                  </p:childTnLst>
                                </p:cTn>
                              </p:par>
                              <p:par>
                                <p:cTn id="207" presetID="8" presetClass="emph" presetSubtype="0" fill="hold" grpId="3" nodeType="withEffect">
                                  <p:stCondLst>
                                    <p:cond delay="0"/>
                                  </p:stCondLst>
                                  <p:childTnLst>
                                    <p:animRot by="-21600000">
                                      <p:cBhvr>
                                        <p:cTn id="208" dur="2000" fill="hold"/>
                                        <p:tgtEl>
                                          <p:spTgt spid="17"/>
                                        </p:tgtEl>
                                        <p:attrNameLst>
                                          <p:attrName>r</p:attrName>
                                        </p:attrNameLst>
                                      </p:cBhvr>
                                    </p:animRot>
                                  </p:childTnLst>
                                </p:cTn>
                              </p:par>
                              <p:par>
                                <p:cTn id="209" presetID="8" presetClass="emph" presetSubtype="0" fill="hold" grpId="3" nodeType="withEffect">
                                  <p:stCondLst>
                                    <p:cond delay="0"/>
                                  </p:stCondLst>
                                  <p:childTnLst>
                                    <p:animRot by="-21600000">
                                      <p:cBhvr>
                                        <p:cTn id="210" dur="2000" fill="hold"/>
                                        <p:tgtEl>
                                          <p:spTgt spid="19"/>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21"/>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23"/>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25"/>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9(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Onda"/>
          <p:cNvSpPr/>
          <p:nvPr/>
        </p:nvSpPr>
        <p:spPr>
          <a:xfrm>
            <a:off x="0" y="0"/>
            <a:ext cx="4643438" cy="2000240"/>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0800000" flipH="1">
            <a:off x="4643438" y="0"/>
            <a:ext cx="4500562" cy="2000240"/>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0" y="1571636"/>
            <a:ext cx="4643438" cy="1928802"/>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flipH="1">
            <a:off x="4643438" y="1571612"/>
            <a:ext cx="4500562" cy="1857388"/>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3071834"/>
            <a:ext cx="4572000" cy="1928802"/>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flipH="1">
            <a:off x="4572000" y="3071810"/>
            <a:ext cx="4572000"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4572008"/>
            <a:ext cx="4500562"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flipH="1">
            <a:off x="4500562" y="4572008"/>
            <a:ext cx="4643438"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1+#ppt_w/2"/>
                                          </p:val>
                                        </p:tav>
                                        <p:tav tm="100000">
                                          <p:val>
                                            <p:strVal val="#ppt_x"/>
                                          </p:val>
                                        </p:tav>
                                      </p:tavLst>
                                    </p:anim>
                                    <p:anim calcmode="lin" valueType="num">
                                      <p:cBhvr additive="base">
                                        <p:cTn id="43" dur="20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1+#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0-#ppt_w/2"/>
                                          </p:val>
                                        </p:tav>
                                        <p:tav tm="100000">
                                          <p:val>
                                            <p:strVal val="#ppt_x"/>
                                          </p:val>
                                        </p:tav>
                                      </p:tavLst>
                                    </p:anim>
                                    <p:anim calcmode="lin" valueType="num">
                                      <p:cBhvr additive="base">
                                        <p:cTn id="59" dur="2000" fill="hold"/>
                                        <p:tgtEl>
                                          <p:spTgt spid="5"/>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0-#ppt_w/2"/>
                                          </p:val>
                                        </p:tav>
                                        <p:tav tm="100000">
                                          <p:val>
                                            <p:strVal val="#ppt_x"/>
                                          </p:val>
                                        </p:tav>
                                      </p:tavLst>
                                    </p:anim>
                                    <p:anim calcmode="lin" valueType="num">
                                      <p:cBhvr additive="base">
                                        <p:cTn id="63" dur="20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0-#ppt_w/2"/>
                                          </p:val>
                                        </p:tav>
                                        <p:tav tm="100000">
                                          <p:val>
                                            <p:strVal val="#ppt_x"/>
                                          </p:val>
                                        </p:tav>
                                      </p:tavLst>
                                    </p:anim>
                                    <p:anim calcmode="lin" valueType="num">
                                      <p:cBhvr additive="base">
                                        <p:cTn id="67" dur="2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0-#ppt_w/2"/>
                                          </p:val>
                                        </p:tav>
                                        <p:tav tm="100000">
                                          <p:val>
                                            <p:strVal val="#ppt_x"/>
                                          </p:val>
                                        </p:tav>
                                      </p:tavLst>
                                    </p:anim>
                                    <p:anim calcmode="lin" valueType="num">
                                      <p:cBhvr additive="base">
                                        <p:cTn id="71" dur="2000" fill="hold"/>
                                        <p:tgtEl>
                                          <p:spTgt spid="11"/>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2000" fill="hold"/>
                                        <p:tgtEl>
                                          <p:spTgt spid="4"/>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1"/>
                                        </p:tgtEl>
                                        <p:attrNameLst>
                                          <p:attrName>r</p:attrName>
                                        </p:attrNameLst>
                                      </p:cBhvr>
                                    </p:animRot>
                                  </p:childTnLst>
                                </p:cTn>
                              </p:par>
                            </p:childTnLst>
                          </p:cTn>
                        </p:par>
                        <p:par>
                          <p:cTn id="88" fill="hold">
                            <p:stCondLst>
                              <p:cond delay="2000"/>
                            </p:stCondLst>
                            <p:childTnLst>
                              <p:par>
                                <p:cTn id="89" presetID="17" presetClass="exit" presetSubtype="8" fill="hold" grpId="3" nodeType="afterEffect">
                                  <p:stCondLst>
                                    <p:cond delay="0"/>
                                  </p:stCondLst>
                                  <p:childTnLst>
                                    <p:anim calcmode="lin" valueType="num">
                                      <p:cBhvr>
                                        <p:cTn id="90" dur="2000"/>
                                        <p:tgtEl>
                                          <p:spTgt spid="4"/>
                                        </p:tgtEl>
                                        <p:attrNameLst>
                                          <p:attrName>ppt_x</p:attrName>
                                        </p:attrNameLst>
                                      </p:cBhvr>
                                      <p:tavLst>
                                        <p:tav tm="0">
                                          <p:val>
                                            <p:strVal val="ppt_x"/>
                                          </p:val>
                                        </p:tav>
                                        <p:tav tm="100000">
                                          <p:val>
                                            <p:strVal val="ppt_x-ppt_w/2"/>
                                          </p:val>
                                        </p:tav>
                                      </p:tavLst>
                                    </p:anim>
                                    <p:anim calcmode="lin" valueType="num">
                                      <p:cBhvr>
                                        <p:cTn id="91" dur="2000"/>
                                        <p:tgtEl>
                                          <p:spTgt spid="4"/>
                                        </p:tgtEl>
                                        <p:attrNameLst>
                                          <p:attrName>ppt_y</p:attrName>
                                        </p:attrNameLst>
                                      </p:cBhvr>
                                      <p:tavLst>
                                        <p:tav tm="0">
                                          <p:val>
                                            <p:strVal val="ppt_y"/>
                                          </p:val>
                                        </p:tav>
                                        <p:tav tm="100000">
                                          <p:val>
                                            <p:strVal val="ppt_y"/>
                                          </p:val>
                                        </p:tav>
                                      </p:tavLst>
                                    </p:anim>
                                    <p:anim calcmode="lin" valueType="num">
                                      <p:cBhvr>
                                        <p:cTn id="92" dur="2000"/>
                                        <p:tgtEl>
                                          <p:spTgt spid="4"/>
                                        </p:tgtEl>
                                        <p:attrNameLst>
                                          <p:attrName>ppt_w</p:attrName>
                                        </p:attrNameLst>
                                      </p:cBhvr>
                                      <p:tavLst>
                                        <p:tav tm="0">
                                          <p:val>
                                            <p:strVal val="ppt_w"/>
                                          </p:val>
                                        </p:tav>
                                        <p:tav tm="100000">
                                          <p:val>
                                            <p:fltVal val="0"/>
                                          </p:val>
                                        </p:tav>
                                      </p:tavLst>
                                    </p:anim>
                                    <p:anim calcmode="lin" valueType="num">
                                      <p:cBhvr>
                                        <p:cTn id="93" dur="2000"/>
                                        <p:tgtEl>
                                          <p:spTgt spid="4"/>
                                        </p:tgtEl>
                                        <p:attrNameLst>
                                          <p:attrName>ppt_h</p:attrName>
                                        </p:attrNameLst>
                                      </p:cBhvr>
                                      <p:tavLst>
                                        <p:tav tm="0">
                                          <p:val>
                                            <p:strVal val="ppt_h"/>
                                          </p:val>
                                        </p:tav>
                                        <p:tav tm="100000">
                                          <p:val>
                                            <p:strVal val="ppt_h"/>
                                          </p:val>
                                        </p:tav>
                                      </p:tavLst>
                                    </p:anim>
                                    <p:set>
                                      <p:cBhvr>
                                        <p:cTn id="94" dur="1" fill="hold">
                                          <p:stCondLst>
                                            <p:cond delay="1999"/>
                                          </p:stCondLst>
                                        </p:cTn>
                                        <p:tgtEl>
                                          <p:spTgt spid="4"/>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2000"/>
                                        <p:tgtEl>
                                          <p:spTgt spid="6"/>
                                        </p:tgtEl>
                                        <p:attrNameLst>
                                          <p:attrName>ppt_x</p:attrName>
                                        </p:attrNameLst>
                                      </p:cBhvr>
                                      <p:tavLst>
                                        <p:tav tm="0">
                                          <p:val>
                                            <p:strVal val="ppt_x"/>
                                          </p:val>
                                        </p:tav>
                                        <p:tav tm="100000">
                                          <p:val>
                                            <p:strVal val="ppt_x-ppt_w/2"/>
                                          </p:val>
                                        </p:tav>
                                      </p:tavLst>
                                    </p:anim>
                                    <p:anim calcmode="lin" valueType="num">
                                      <p:cBhvr>
                                        <p:cTn id="97" dur="2000"/>
                                        <p:tgtEl>
                                          <p:spTgt spid="6"/>
                                        </p:tgtEl>
                                        <p:attrNameLst>
                                          <p:attrName>ppt_y</p:attrName>
                                        </p:attrNameLst>
                                      </p:cBhvr>
                                      <p:tavLst>
                                        <p:tav tm="0">
                                          <p:val>
                                            <p:strVal val="ppt_y"/>
                                          </p:val>
                                        </p:tav>
                                        <p:tav tm="100000">
                                          <p:val>
                                            <p:strVal val="ppt_y"/>
                                          </p:val>
                                        </p:tav>
                                      </p:tavLst>
                                    </p:anim>
                                    <p:anim calcmode="lin" valueType="num">
                                      <p:cBhvr>
                                        <p:cTn id="98" dur="2000"/>
                                        <p:tgtEl>
                                          <p:spTgt spid="6"/>
                                        </p:tgtEl>
                                        <p:attrNameLst>
                                          <p:attrName>ppt_w</p:attrName>
                                        </p:attrNameLst>
                                      </p:cBhvr>
                                      <p:tavLst>
                                        <p:tav tm="0">
                                          <p:val>
                                            <p:strVal val="ppt_w"/>
                                          </p:val>
                                        </p:tav>
                                        <p:tav tm="100000">
                                          <p:val>
                                            <p:fltVal val="0"/>
                                          </p:val>
                                        </p:tav>
                                      </p:tavLst>
                                    </p:anim>
                                    <p:anim calcmode="lin" valueType="num">
                                      <p:cBhvr>
                                        <p:cTn id="99" dur="2000"/>
                                        <p:tgtEl>
                                          <p:spTgt spid="6"/>
                                        </p:tgtEl>
                                        <p:attrNameLst>
                                          <p:attrName>ppt_h</p:attrName>
                                        </p:attrNameLst>
                                      </p:cBhvr>
                                      <p:tavLst>
                                        <p:tav tm="0">
                                          <p:val>
                                            <p:strVal val="ppt_h"/>
                                          </p:val>
                                        </p:tav>
                                        <p:tav tm="100000">
                                          <p:val>
                                            <p:strVal val="ppt_h"/>
                                          </p:val>
                                        </p:tav>
                                      </p:tavLst>
                                    </p:anim>
                                    <p:set>
                                      <p:cBhvr>
                                        <p:cTn id="100" dur="1" fill="hold">
                                          <p:stCondLst>
                                            <p:cond delay="1999"/>
                                          </p:stCondLst>
                                        </p:cTn>
                                        <p:tgtEl>
                                          <p:spTgt spid="6"/>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2000"/>
                                        <p:tgtEl>
                                          <p:spTgt spid="8"/>
                                        </p:tgtEl>
                                        <p:attrNameLst>
                                          <p:attrName>ppt_x</p:attrName>
                                        </p:attrNameLst>
                                      </p:cBhvr>
                                      <p:tavLst>
                                        <p:tav tm="0">
                                          <p:val>
                                            <p:strVal val="ppt_x"/>
                                          </p:val>
                                        </p:tav>
                                        <p:tav tm="100000">
                                          <p:val>
                                            <p:strVal val="ppt_x-ppt_w/2"/>
                                          </p:val>
                                        </p:tav>
                                      </p:tavLst>
                                    </p:anim>
                                    <p:anim calcmode="lin" valueType="num">
                                      <p:cBhvr>
                                        <p:cTn id="103" dur="2000"/>
                                        <p:tgtEl>
                                          <p:spTgt spid="8"/>
                                        </p:tgtEl>
                                        <p:attrNameLst>
                                          <p:attrName>ppt_y</p:attrName>
                                        </p:attrNameLst>
                                      </p:cBhvr>
                                      <p:tavLst>
                                        <p:tav tm="0">
                                          <p:val>
                                            <p:strVal val="ppt_y"/>
                                          </p:val>
                                        </p:tav>
                                        <p:tav tm="100000">
                                          <p:val>
                                            <p:strVal val="ppt_y"/>
                                          </p:val>
                                        </p:tav>
                                      </p:tavLst>
                                    </p:anim>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strVal val="ppt_h"/>
                                          </p:val>
                                        </p:tav>
                                      </p:tavLst>
                                    </p:anim>
                                    <p:set>
                                      <p:cBhvr>
                                        <p:cTn id="106" dur="1" fill="hold">
                                          <p:stCondLst>
                                            <p:cond delay="1999"/>
                                          </p:stCondLst>
                                        </p:cTn>
                                        <p:tgtEl>
                                          <p:spTgt spid="8"/>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2000"/>
                                        <p:tgtEl>
                                          <p:spTgt spid="10"/>
                                        </p:tgtEl>
                                        <p:attrNameLst>
                                          <p:attrName>ppt_x</p:attrName>
                                        </p:attrNameLst>
                                      </p:cBhvr>
                                      <p:tavLst>
                                        <p:tav tm="0">
                                          <p:val>
                                            <p:strVal val="ppt_x"/>
                                          </p:val>
                                        </p:tav>
                                        <p:tav tm="100000">
                                          <p:val>
                                            <p:strVal val="ppt_x-ppt_w/2"/>
                                          </p:val>
                                        </p:tav>
                                      </p:tavLst>
                                    </p:anim>
                                    <p:anim calcmode="lin" valueType="num">
                                      <p:cBhvr>
                                        <p:cTn id="109" dur="2000"/>
                                        <p:tgtEl>
                                          <p:spTgt spid="10"/>
                                        </p:tgtEl>
                                        <p:attrNameLst>
                                          <p:attrName>ppt_y</p:attrName>
                                        </p:attrNameLst>
                                      </p:cBhvr>
                                      <p:tavLst>
                                        <p:tav tm="0">
                                          <p:val>
                                            <p:strVal val="ppt_y"/>
                                          </p:val>
                                        </p:tav>
                                        <p:tav tm="100000">
                                          <p:val>
                                            <p:strVal val="ppt_y"/>
                                          </p:val>
                                        </p:tav>
                                      </p:tavLst>
                                    </p:anim>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strVal val="ppt_h"/>
                                          </p:val>
                                        </p:tav>
                                      </p:tavLst>
                                    </p:anim>
                                    <p:set>
                                      <p:cBhvr>
                                        <p:cTn id="112" dur="1" fill="hold">
                                          <p:stCondLst>
                                            <p:cond delay="1999"/>
                                          </p:stCondLst>
                                        </p:cTn>
                                        <p:tgtEl>
                                          <p:spTgt spid="10"/>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2000"/>
                                        <p:tgtEl>
                                          <p:spTgt spid="5"/>
                                        </p:tgtEl>
                                        <p:attrNameLst>
                                          <p:attrName>ppt_x</p:attrName>
                                        </p:attrNameLst>
                                      </p:cBhvr>
                                      <p:tavLst>
                                        <p:tav tm="0">
                                          <p:val>
                                            <p:strVal val="ppt_x"/>
                                          </p:val>
                                        </p:tav>
                                        <p:tav tm="100000">
                                          <p:val>
                                            <p:strVal val="ppt_x+ppt_w/2"/>
                                          </p:val>
                                        </p:tav>
                                      </p:tavLst>
                                    </p:anim>
                                    <p:anim calcmode="lin" valueType="num">
                                      <p:cBhvr>
                                        <p:cTn id="115" dur="2000"/>
                                        <p:tgtEl>
                                          <p:spTgt spid="5"/>
                                        </p:tgtEl>
                                        <p:attrNameLst>
                                          <p:attrName>ppt_y</p:attrName>
                                        </p:attrNameLst>
                                      </p:cBhvr>
                                      <p:tavLst>
                                        <p:tav tm="0">
                                          <p:val>
                                            <p:strVal val="ppt_y"/>
                                          </p:val>
                                        </p:tav>
                                        <p:tav tm="100000">
                                          <p:val>
                                            <p:strVal val="ppt_y"/>
                                          </p:val>
                                        </p:tav>
                                      </p:tavLst>
                                    </p:anim>
                                    <p:anim calcmode="lin" valueType="num">
                                      <p:cBhvr>
                                        <p:cTn id="116" dur="2000"/>
                                        <p:tgtEl>
                                          <p:spTgt spid="5"/>
                                        </p:tgtEl>
                                        <p:attrNameLst>
                                          <p:attrName>ppt_w</p:attrName>
                                        </p:attrNameLst>
                                      </p:cBhvr>
                                      <p:tavLst>
                                        <p:tav tm="0">
                                          <p:val>
                                            <p:strVal val="ppt_w"/>
                                          </p:val>
                                        </p:tav>
                                        <p:tav tm="100000">
                                          <p:val>
                                            <p:fltVal val="0"/>
                                          </p:val>
                                        </p:tav>
                                      </p:tavLst>
                                    </p:anim>
                                    <p:anim calcmode="lin" valueType="num">
                                      <p:cBhvr>
                                        <p:cTn id="117" dur="2000"/>
                                        <p:tgtEl>
                                          <p:spTgt spid="5"/>
                                        </p:tgtEl>
                                        <p:attrNameLst>
                                          <p:attrName>ppt_h</p:attrName>
                                        </p:attrNameLst>
                                      </p:cBhvr>
                                      <p:tavLst>
                                        <p:tav tm="0">
                                          <p:val>
                                            <p:strVal val="ppt_h"/>
                                          </p:val>
                                        </p:tav>
                                        <p:tav tm="100000">
                                          <p:val>
                                            <p:strVal val="ppt_h"/>
                                          </p:val>
                                        </p:tav>
                                      </p:tavLst>
                                    </p:anim>
                                    <p:set>
                                      <p:cBhvr>
                                        <p:cTn id="118" dur="1" fill="hold">
                                          <p:stCondLst>
                                            <p:cond delay="1999"/>
                                          </p:stCondLst>
                                        </p:cTn>
                                        <p:tgtEl>
                                          <p:spTgt spid="5"/>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2000"/>
                                        <p:tgtEl>
                                          <p:spTgt spid="7"/>
                                        </p:tgtEl>
                                        <p:attrNameLst>
                                          <p:attrName>ppt_x</p:attrName>
                                        </p:attrNameLst>
                                      </p:cBhvr>
                                      <p:tavLst>
                                        <p:tav tm="0">
                                          <p:val>
                                            <p:strVal val="ppt_x"/>
                                          </p:val>
                                        </p:tav>
                                        <p:tav tm="100000">
                                          <p:val>
                                            <p:strVal val="ppt_x+ppt_w/2"/>
                                          </p:val>
                                        </p:tav>
                                      </p:tavLst>
                                    </p:anim>
                                    <p:anim calcmode="lin" valueType="num">
                                      <p:cBhvr>
                                        <p:cTn id="121" dur="2000"/>
                                        <p:tgtEl>
                                          <p:spTgt spid="7"/>
                                        </p:tgtEl>
                                        <p:attrNameLst>
                                          <p:attrName>ppt_y</p:attrName>
                                        </p:attrNameLst>
                                      </p:cBhvr>
                                      <p:tavLst>
                                        <p:tav tm="0">
                                          <p:val>
                                            <p:strVal val="ppt_y"/>
                                          </p:val>
                                        </p:tav>
                                        <p:tav tm="100000">
                                          <p:val>
                                            <p:strVal val="ppt_y"/>
                                          </p:val>
                                        </p:tav>
                                      </p:tavLst>
                                    </p:anim>
                                    <p:anim calcmode="lin" valueType="num">
                                      <p:cBhvr>
                                        <p:cTn id="122" dur="2000"/>
                                        <p:tgtEl>
                                          <p:spTgt spid="7"/>
                                        </p:tgtEl>
                                        <p:attrNameLst>
                                          <p:attrName>ppt_w</p:attrName>
                                        </p:attrNameLst>
                                      </p:cBhvr>
                                      <p:tavLst>
                                        <p:tav tm="0">
                                          <p:val>
                                            <p:strVal val="ppt_w"/>
                                          </p:val>
                                        </p:tav>
                                        <p:tav tm="100000">
                                          <p:val>
                                            <p:fltVal val="0"/>
                                          </p:val>
                                        </p:tav>
                                      </p:tavLst>
                                    </p:anim>
                                    <p:anim calcmode="lin" valueType="num">
                                      <p:cBhvr>
                                        <p:cTn id="123" dur="2000"/>
                                        <p:tgtEl>
                                          <p:spTgt spid="7"/>
                                        </p:tgtEl>
                                        <p:attrNameLst>
                                          <p:attrName>ppt_h</p:attrName>
                                        </p:attrNameLst>
                                      </p:cBhvr>
                                      <p:tavLst>
                                        <p:tav tm="0">
                                          <p:val>
                                            <p:strVal val="ppt_h"/>
                                          </p:val>
                                        </p:tav>
                                        <p:tav tm="100000">
                                          <p:val>
                                            <p:strVal val="ppt_h"/>
                                          </p:val>
                                        </p:tav>
                                      </p:tavLst>
                                    </p:anim>
                                    <p:set>
                                      <p:cBhvr>
                                        <p:cTn id="124" dur="1" fill="hold">
                                          <p:stCondLst>
                                            <p:cond delay="1999"/>
                                          </p:stCondLst>
                                        </p:cTn>
                                        <p:tgtEl>
                                          <p:spTgt spid="7"/>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2000"/>
                                        <p:tgtEl>
                                          <p:spTgt spid="9"/>
                                        </p:tgtEl>
                                        <p:attrNameLst>
                                          <p:attrName>ppt_x</p:attrName>
                                        </p:attrNameLst>
                                      </p:cBhvr>
                                      <p:tavLst>
                                        <p:tav tm="0">
                                          <p:val>
                                            <p:strVal val="ppt_x"/>
                                          </p:val>
                                        </p:tav>
                                        <p:tav tm="100000">
                                          <p:val>
                                            <p:strVal val="ppt_x+ppt_w/2"/>
                                          </p:val>
                                        </p:tav>
                                      </p:tavLst>
                                    </p:anim>
                                    <p:anim calcmode="lin" valueType="num">
                                      <p:cBhvr>
                                        <p:cTn id="127" dur="2000"/>
                                        <p:tgtEl>
                                          <p:spTgt spid="9"/>
                                        </p:tgtEl>
                                        <p:attrNameLst>
                                          <p:attrName>ppt_y</p:attrName>
                                        </p:attrNameLst>
                                      </p:cBhvr>
                                      <p:tavLst>
                                        <p:tav tm="0">
                                          <p:val>
                                            <p:strVal val="ppt_y"/>
                                          </p:val>
                                        </p:tav>
                                        <p:tav tm="100000">
                                          <p:val>
                                            <p:strVal val="ppt_y"/>
                                          </p:val>
                                        </p:tav>
                                      </p:tavLst>
                                    </p:anim>
                                    <p:anim calcmode="lin" valueType="num">
                                      <p:cBhvr>
                                        <p:cTn id="128" dur="2000"/>
                                        <p:tgtEl>
                                          <p:spTgt spid="9"/>
                                        </p:tgtEl>
                                        <p:attrNameLst>
                                          <p:attrName>ppt_w</p:attrName>
                                        </p:attrNameLst>
                                      </p:cBhvr>
                                      <p:tavLst>
                                        <p:tav tm="0">
                                          <p:val>
                                            <p:strVal val="ppt_w"/>
                                          </p:val>
                                        </p:tav>
                                        <p:tav tm="100000">
                                          <p:val>
                                            <p:fltVal val="0"/>
                                          </p:val>
                                        </p:tav>
                                      </p:tavLst>
                                    </p:anim>
                                    <p:anim calcmode="lin" valueType="num">
                                      <p:cBhvr>
                                        <p:cTn id="129" dur="2000"/>
                                        <p:tgtEl>
                                          <p:spTgt spid="9"/>
                                        </p:tgtEl>
                                        <p:attrNameLst>
                                          <p:attrName>ppt_h</p:attrName>
                                        </p:attrNameLst>
                                      </p:cBhvr>
                                      <p:tavLst>
                                        <p:tav tm="0">
                                          <p:val>
                                            <p:strVal val="ppt_h"/>
                                          </p:val>
                                        </p:tav>
                                        <p:tav tm="100000">
                                          <p:val>
                                            <p:strVal val="ppt_h"/>
                                          </p:val>
                                        </p:tav>
                                      </p:tavLst>
                                    </p:anim>
                                    <p:set>
                                      <p:cBhvr>
                                        <p:cTn id="130" dur="1" fill="hold">
                                          <p:stCondLst>
                                            <p:cond delay="1999"/>
                                          </p:stCondLst>
                                        </p:cTn>
                                        <p:tgtEl>
                                          <p:spTgt spid="9"/>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2000"/>
                                        <p:tgtEl>
                                          <p:spTgt spid="11"/>
                                        </p:tgtEl>
                                        <p:attrNameLst>
                                          <p:attrName>ppt_x</p:attrName>
                                        </p:attrNameLst>
                                      </p:cBhvr>
                                      <p:tavLst>
                                        <p:tav tm="0">
                                          <p:val>
                                            <p:strVal val="ppt_x"/>
                                          </p:val>
                                        </p:tav>
                                        <p:tav tm="100000">
                                          <p:val>
                                            <p:strVal val="ppt_x+ppt_w/2"/>
                                          </p:val>
                                        </p:tav>
                                      </p:tavLst>
                                    </p:anim>
                                    <p:anim calcmode="lin" valueType="num">
                                      <p:cBhvr>
                                        <p:cTn id="133" dur="2000"/>
                                        <p:tgtEl>
                                          <p:spTgt spid="11"/>
                                        </p:tgtEl>
                                        <p:attrNameLst>
                                          <p:attrName>ppt_y</p:attrName>
                                        </p:attrNameLst>
                                      </p:cBhvr>
                                      <p:tavLst>
                                        <p:tav tm="0">
                                          <p:val>
                                            <p:strVal val="ppt_y"/>
                                          </p:val>
                                        </p:tav>
                                        <p:tav tm="100000">
                                          <p:val>
                                            <p:strVal val="ppt_y"/>
                                          </p:val>
                                        </p:tav>
                                      </p:tavLst>
                                    </p:anim>
                                    <p:anim calcmode="lin" valueType="num">
                                      <p:cBhvr>
                                        <p:cTn id="134" dur="2000"/>
                                        <p:tgtEl>
                                          <p:spTgt spid="11"/>
                                        </p:tgtEl>
                                        <p:attrNameLst>
                                          <p:attrName>ppt_w</p:attrName>
                                        </p:attrNameLst>
                                      </p:cBhvr>
                                      <p:tavLst>
                                        <p:tav tm="0">
                                          <p:val>
                                            <p:strVal val="ppt_w"/>
                                          </p:val>
                                        </p:tav>
                                        <p:tav tm="100000">
                                          <p:val>
                                            <p:fltVal val="0"/>
                                          </p:val>
                                        </p:tav>
                                      </p:tavLst>
                                    </p:anim>
                                    <p:anim calcmode="lin" valueType="num">
                                      <p:cBhvr>
                                        <p:cTn id="135" dur="2000"/>
                                        <p:tgtEl>
                                          <p:spTgt spid="11"/>
                                        </p:tgtEl>
                                        <p:attrNameLst>
                                          <p:attrName>ppt_h</p:attrName>
                                        </p:attrNameLst>
                                      </p:cBhvr>
                                      <p:tavLst>
                                        <p:tav tm="0">
                                          <p:val>
                                            <p:strVal val="ppt_h"/>
                                          </p:val>
                                        </p:tav>
                                        <p:tav tm="100000">
                                          <p:val>
                                            <p:strVal val="ppt_h"/>
                                          </p:val>
                                        </p:tav>
                                      </p:tavLst>
                                    </p:anim>
                                    <p:set>
                                      <p:cBhvr>
                                        <p:cTn id="136" dur="1" fill="hold">
                                          <p:stCondLst>
                                            <p:cond delay="1999"/>
                                          </p:stCondLst>
                                        </p:cTn>
                                        <p:tgtEl>
                                          <p:spTgt spid="11"/>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fltVal val="0"/>
                                          </p:val>
                                        </p:tav>
                                        <p:tav tm="100000">
                                          <p:val>
                                            <p:strVal val="#ppt_w"/>
                                          </p:val>
                                        </p:tav>
                                      </p:tavLst>
                                    </p:anim>
                                    <p:anim calcmode="lin" valueType="num">
                                      <p:cBhvr>
                                        <p:cTn id="14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413-2-f.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rectángulo"/>
          <p:cNvSpPr/>
          <p:nvPr/>
        </p:nvSpPr>
        <p:spPr>
          <a:xfrm flipH="1">
            <a:off x="3071802" y="0"/>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a:off x="4714876" y="0"/>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928670"/>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714876" y="928670"/>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1928826"/>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714876" y="1928826"/>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071802" y="2857496"/>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714876" y="2857496"/>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4000504"/>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714876" y="4000504"/>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4929174"/>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714876" y="4929174"/>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071802" y="5929330"/>
            <a:ext cx="15716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714876" y="5929330"/>
            <a:ext cx="1419236" cy="928670"/>
          </a:xfrm>
          <a:prstGeom prst="rtTriangle">
            <a:avLst/>
          </a:prstGeom>
          <a:blipFill>
            <a:blip r:embed="rId3">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ppt_x"/>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ppt_x"/>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2000" fill="hold"/>
                                        <p:tgtEl>
                                          <p:spTgt spid="4"/>
                                        </p:tgtEl>
                                        <p:attrNameLst>
                                          <p:attrName>ppt_x</p:attrName>
                                        </p:attrNameLst>
                                      </p:cBhvr>
                                      <p:tavLst>
                                        <p:tav tm="0">
                                          <p:val>
                                            <p:strVal val="#ppt_x"/>
                                          </p:val>
                                        </p:tav>
                                        <p:tav tm="100000">
                                          <p:val>
                                            <p:strVal val="#ppt_x"/>
                                          </p:val>
                                        </p:tav>
                                      </p:tavLst>
                                    </p:anim>
                                    <p:anim calcmode="lin" valueType="num">
                                      <p:cBhvr additive="base">
                                        <p:cTn id="39" dur="2000" fill="hold"/>
                                        <p:tgtEl>
                                          <p:spTgt spid="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ppt_x"/>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ppt_x"/>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0"/>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1"/>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2"/>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1+ppt_w/2"/>
                                          </p:val>
                                        </p:tav>
                                      </p:tavLst>
                                    </p:anim>
                                    <p:anim calcmode="lin" valueType="num">
                                      <p:cBhvr additive="base">
                                        <p:cTn id="95" dur="2000"/>
                                        <p:tgtEl>
                                          <p:spTgt spid="3"/>
                                        </p:tgtEl>
                                        <p:attrNameLst>
                                          <p:attrName>ppt_y</p:attrName>
                                        </p:attrNameLst>
                                      </p:cBhvr>
                                      <p:tavLst>
                                        <p:tav tm="0">
                                          <p:val>
                                            <p:strVal val="ppt_y"/>
                                          </p:val>
                                        </p:tav>
                                        <p:tav tm="100000">
                                          <p:val>
                                            <p:strVal val="ppt_y"/>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1+ppt_w/2"/>
                                          </p:val>
                                        </p:tav>
                                      </p:tavLst>
                                    </p:anim>
                                    <p:anim calcmode="lin" valueType="num">
                                      <p:cBhvr additive="base">
                                        <p:cTn id="99" dur="2000"/>
                                        <p:tgtEl>
                                          <p:spTgt spid="5"/>
                                        </p:tgtEl>
                                        <p:attrNameLst>
                                          <p:attrName>ppt_y</p:attrName>
                                        </p:attrNameLst>
                                      </p:cBhvr>
                                      <p:tavLst>
                                        <p:tav tm="0">
                                          <p:val>
                                            <p:strVal val="ppt_y"/>
                                          </p:val>
                                        </p:tav>
                                        <p:tav tm="100000">
                                          <p:val>
                                            <p:strVal val="ppt_y"/>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1+ppt_w/2"/>
                                          </p:val>
                                        </p:tav>
                                      </p:tavLst>
                                    </p:anim>
                                    <p:anim calcmode="lin" valueType="num">
                                      <p:cBhvr additive="base">
                                        <p:cTn id="103" dur="2000"/>
                                        <p:tgtEl>
                                          <p:spTgt spid="7"/>
                                        </p:tgtEl>
                                        <p:attrNameLst>
                                          <p:attrName>ppt_y</p:attrName>
                                        </p:attrNameLst>
                                      </p:cBhvr>
                                      <p:tavLst>
                                        <p:tav tm="0">
                                          <p:val>
                                            <p:strVal val="ppt_y"/>
                                          </p:val>
                                        </p:tav>
                                        <p:tav tm="100000">
                                          <p:val>
                                            <p:strVal val="ppt_y"/>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1+ppt_w/2"/>
                                          </p:val>
                                        </p:tav>
                                      </p:tavLst>
                                    </p:anim>
                                    <p:anim calcmode="lin" valueType="num">
                                      <p:cBhvr additive="base">
                                        <p:cTn id="107" dur="2000"/>
                                        <p:tgtEl>
                                          <p:spTgt spid="9"/>
                                        </p:tgtEl>
                                        <p:attrNameLst>
                                          <p:attrName>ppt_y</p:attrName>
                                        </p:attrNameLst>
                                      </p:cBhvr>
                                      <p:tavLst>
                                        <p:tav tm="0">
                                          <p:val>
                                            <p:strVal val="ppt_y"/>
                                          </p:val>
                                        </p:tav>
                                        <p:tav tm="100000">
                                          <p:val>
                                            <p:strVal val="ppt_y"/>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1+ppt_w/2"/>
                                          </p:val>
                                        </p:tav>
                                      </p:tavLst>
                                    </p:anim>
                                    <p:anim calcmode="lin" valueType="num">
                                      <p:cBhvr additive="base">
                                        <p:cTn id="111" dur="2000"/>
                                        <p:tgtEl>
                                          <p:spTgt spid="11"/>
                                        </p:tgtEl>
                                        <p:attrNameLst>
                                          <p:attrName>ppt_y</p:attrName>
                                        </p:attrNameLst>
                                      </p:cBhvr>
                                      <p:tavLst>
                                        <p:tav tm="0">
                                          <p:val>
                                            <p:strVal val="ppt_y"/>
                                          </p:val>
                                        </p:tav>
                                        <p:tav tm="100000">
                                          <p:val>
                                            <p:strVal val="ppt_y"/>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1+ppt_w/2"/>
                                          </p:val>
                                        </p:tav>
                                      </p:tavLst>
                                    </p:anim>
                                    <p:anim calcmode="lin" valueType="num">
                                      <p:cBhvr additive="base">
                                        <p:cTn id="115" dur="2000"/>
                                        <p:tgtEl>
                                          <p:spTgt spid="13"/>
                                        </p:tgtEl>
                                        <p:attrNameLst>
                                          <p:attrName>ppt_y</p:attrName>
                                        </p:attrNameLst>
                                      </p:cBhvr>
                                      <p:tavLst>
                                        <p:tav tm="0">
                                          <p:val>
                                            <p:strVal val="ppt_y"/>
                                          </p:val>
                                        </p:tav>
                                        <p:tav tm="100000">
                                          <p:val>
                                            <p:strVal val="ppt_y"/>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1+ppt_w/2"/>
                                          </p:val>
                                        </p:tav>
                                      </p:tavLst>
                                    </p:anim>
                                    <p:anim calcmode="lin" valueType="num">
                                      <p:cBhvr additive="base">
                                        <p:cTn id="119" dur="2000"/>
                                        <p:tgtEl>
                                          <p:spTgt spid="15"/>
                                        </p:tgtEl>
                                        <p:attrNameLst>
                                          <p:attrName>ppt_y</p:attrName>
                                        </p:attrNameLst>
                                      </p:cBhvr>
                                      <p:tavLst>
                                        <p:tav tm="0">
                                          <p:val>
                                            <p:strVal val="ppt_y"/>
                                          </p:val>
                                        </p:tav>
                                        <p:tav tm="100000">
                                          <p:val>
                                            <p:strVal val="ppt_y"/>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0-ppt_w/2"/>
                                          </p:val>
                                        </p:tav>
                                      </p:tavLst>
                                    </p:anim>
                                    <p:anim calcmode="lin" valueType="num">
                                      <p:cBhvr additive="base">
                                        <p:cTn id="123" dur="2000"/>
                                        <p:tgtEl>
                                          <p:spTgt spid="4"/>
                                        </p:tgtEl>
                                        <p:attrNameLst>
                                          <p:attrName>ppt_y</p:attrName>
                                        </p:attrNameLst>
                                      </p:cBhvr>
                                      <p:tavLst>
                                        <p:tav tm="0">
                                          <p:val>
                                            <p:strVal val="ppt_y"/>
                                          </p:val>
                                        </p:tav>
                                        <p:tav tm="100000">
                                          <p:val>
                                            <p:strVal val="ppt_y"/>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0-ppt_w/2"/>
                                          </p:val>
                                        </p:tav>
                                      </p:tavLst>
                                    </p:anim>
                                    <p:anim calcmode="lin" valueType="num">
                                      <p:cBhvr additive="base">
                                        <p:cTn id="127" dur="2000"/>
                                        <p:tgtEl>
                                          <p:spTgt spid="6"/>
                                        </p:tgtEl>
                                        <p:attrNameLst>
                                          <p:attrName>ppt_y</p:attrName>
                                        </p:attrNameLst>
                                      </p:cBhvr>
                                      <p:tavLst>
                                        <p:tav tm="0">
                                          <p:val>
                                            <p:strVal val="ppt_y"/>
                                          </p:val>
                                        </p:tav>
                                        <p:tav tm="100000">
                                          <p:val>
                                            <p:strVal val="ppt_y"/>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0-ppt_w/2"/>
                                          </p:val>
                                        </p:tav>
                                      </p:tavLst>
                                    </p:anim>
                                    <p:anim calcmode="lin" valueType="num">
                                      <p:cBhvr additive="base">
                                        <p:cTn id="131" dur="2000"/>
                                        <p:tgtEl>
                                          <p:spTgt spid="8"/>
                                        </p:tgtEl>
                                        <p:attrNameLst>
                                          <p:attrName>ppt_y</p:attrName>
                                        </p:attrNameLst>
                                      </p:cBhvr>
                                      <p:tavLst>
                                        <p:tav tm="0">
                                          <p:val>
                                            <p:strVal val="ppt_y"/>
                                          </p:val>
                                        </p:tav>
                                        <p:tav tm="100000">
                                          <p:val>
                                            <p:strVal val="ppt_y"/>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0-ppt_w/2"/>
                                          </p:val>
                                        </p:tav>
                                      </p:tavLst>
                                    </p:anim>
                                    <p:anim calcmode="lin" valueType="num">
                                      <p:cBhvr additive="base">
                                        <p:cTn id="135" dur="2000"/>
                                        <p:tgtEl>
                                          <p:spTgt spid="10"/>
                                        </p:tgtEl>
                                        <p:attrNameLst>
                                          <p:attrName>ppt_y</p:attrName>
                                        </p:attrNameLst>
                                      </p:cBhvr>
                                      <p:tavLst>
                                        <p:tav tm="0">
                                          <p:val>
                                            <p:strVal val="ppt_y"/>
                                          </p:val>
                                        </p:tav>
                                        <p:tav tm="100000">
                                          <p:val>
                                            <p:strVal val="ppt_y"/>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0-ppt_w/2"/>
                                          </p:val>
                                        </p:tav>
                                      </p:tavLst>
                                    </p:anim>
                                    <p:anim calcmode="lin" valueType="num">
                                      <p:cBhvr additive="base">
                                        <p:cTn id="139" dur="2000"/>
                                        <p:tgtEl>
                                          <p:spTgt spid="12"/>
                                        </p:tgtEl>
                                        <p:attrNameLst>
                                          <p:attrName>ppt_y</p:attrName>
                                        </p:attrNameLst>
                                      </p:cBhvr>
                                      <p:tavLst>
                                        <p:tav tm="0">
                                          <p:val>
                                            <p:strVal val="ppt_y"/>
                                          </p:val>
                                        </p:tav>
                                        <p:tav tm="100000">
                                          <p:val>
                                            <p:strVal val="ppt_y"/>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0-ppt_w/2"/>
                                          </p:val>
                                        </p:tav>
                                      </p:tavLst>
                                    </p:anim>
                                    <p:anim calcmode="lin" valueType="num">
                                      <p:cBhvr additive="base">
                                        <p:cTn id="143" dur="2000"/>
                                        <p:tgtEl>
                                          <p:spTgt spid="14"/>
                                        </p:tgtEl>
                                        <p:attrNameLst>
                                          <p:attrName>ppt_y</p:attrName>
                                        </p:attrNameLst>
                                      </p:cBhvr>
                                      <p:tavLst>
                                        <p:tav tm="0">
                                          <p:val>
                                            <p:strVal val="ppt_y"/>
                                          </p:val>
                                        </p:tav>
                                        <p:tav tm="100000">
                                          <p:val>
                                            <p:strVal val="ppt_y"/>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0-ppt_w/2"/>
                                          </p:val>
                                        </p:tav>
                                      </p:tavLst>
                                    </p:anim>
                                    <p:anim calcmode="lin" valueType="num">
                                      <p:cBhvr additive="base">
                                        <p:cTn id="147" dur="2000"/>
                                        <p:tgtEl>
                                          <p:spTgt spid="16"/>
                                        </p:tgtEl>
                                        <p:attrNameLst>
                                          <p:attrName>ppt_y</p:attrName>
                                        </p:attrNameLst>
                                      </p:cBhvr>
                                      <p:tavLst>
                                        <p:tav tm="0">
                                          <p:val>
                                            <p:strVal val="ppt_y"/>
                                          </p:val>
                                        </p:tav>
                                        <p:tav tm="100000">
                                          <p:val>
                                            <p:strVal val="ppt_y"/>
                                          </p:val>
                                        </p:tav>
                                      </p:tavLst>
                                    </p:anim>
                                    <p:set>
                                      <p:cBhvr>
                                        <p:cTn id="148" dur="1" fill="hold">
                                          <p:stCondLst>
                                            <p:cond delay="1999"/>
                                          </p:stCondLst>
                                        </p:cTn>
                                        <p:tgtEl>
                                          <p:spTgt spid="16"/>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2000" fill="hold"/>
                                        <p:tgtEl>
                                          <p:spTgt spid="3"/>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3" nodeType="withEffect">
                                  <p:stCondLst>
                                    <p:cond delay="0"/>
                                  </p:stCondLst>
                                  <p:childTnLst>
                                    <p:animRot by="21600000">
                                      <p:cBhvr>
                                        <p:cTn id="154" dur="2000" fill="hold"/>
                                        <p:tgtEl>
                                          <p:spTgt spid="5"/>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6"/>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8"/>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fill="hold" grpId="3"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fill="hold" grpId="3" nodeType="withEffect">
                                  <p:stCondLst>
                                    <p:cond delay="0"/>
                                  </p:stCondLst>
                                  <p:childTnLst>
                                    <p:animRot by="21600000">
                                      <p:cBhvr>
                                        <p:cTn id="166" dur="2000" fill="hold"/>
                                        <p:tgtEl>
                                          <p:spTgt spid="11"/>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12"/>
                                        </p:tgtEl>
                                        <p:attrNameLst>
                                          <p:attrName>r</p:attrName>
                                        </p:attrNameLst>
                                      </p:cBhvr>
                                    </p:animRot>
                                  </p:childTnLst>
                                </p:cTn>
                              </p:par>
                              <p:par>
                                <p:cTn id="169" presetID="8" presetClass="emph" presetSubtype="0" fill="hold" grpId="3" nodeType="withEffect">
                                  <p:stCondLst>
                                    <p:cond delay="0"/>
                                  </p:stCondLst>
                                  <p:childTnLst>
                                    <p:animRot by="21600000">
                                      <p:cBhvr>
                                        <p:cTn id="170" dur="2000" fill="hold"/>
                                        <p:tgtEl>
                                          <p:spTgt spid="13"/>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16"/>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4/3*#ppt_w"/>
                                          </p:val>
                                        </p:tav>
                                        <p:tav tm="100000">
                                          <p:val>
                                            <p:strVal val="#ppt_w"/>
                                          </p:val>
                                        </p:tav>
                                      </p:tavLst>
                                    </p:anim>
                                    <p:anim calcmode="lin" valueType="num">
                                      <p:cBhvr>
                                        <p:cTn id="180" dur="20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Vertic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9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4511195">
            <a:off x="2549682" y="3530781"/>
            <a:ext cx="1214446" cy="2071702"/>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2" name="1 Imagen" descr="4537-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rot="1475709">
            <a:off x="3690123" y="8302"/>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20581984" flipH="1">
            <a:off x="5100974" y="62932"/>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475709">
            <a:off x="3547247" y="1079848"/>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218150" y="1166643"/>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75809" y="1937105"/>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218150" y="2023899"/>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581984" flipH="1">
            <a:off x="5218150" y="3024032"/>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475709">
            <a:off x="3261494" y="3080112"/>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218150" y="3952725"/>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261495" y="3865932"/>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475709">
            <a:off x="3190057" y="4802327"/>
            <a:ext cx="486199" cy="2047372"/>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581984" flipH="1">
            <a:off x="5146713" y="4784136"/>
            <a:ext cx="467947" cy="2050206"/>
          </a:xfrm>
          <a:prstGeom prst="parallelogram">
            <a:avLst/>
          </a:prstGeom>
          <a:blipFill dpi="0" rotWithShape="1">
            <a:blip r:embed="rId3">
              <a:lum bright="-10000" contrast="40000"/>
            </a:blip>
            <a:srcRect/>
            <a:tile tx="0" ty="0" sx="100000" sy="100000" flip="none" algn="tl"/>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14412" y="0"/>
            <a:ext cx="10715700" cy="8215346"/>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plus(in)">
                                      <p:cBhvr>
                                        <p:cTn id="82" dur="3000"/>
                                        <p:tgtEl>
                                          <p:spTgt spid="3"/>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plus(in)">
                                      <p:cBhvr>
                                        <p:cTn id="85" dur="3000"/>
                                        <p:tgtEl>
                                          <p:spTgt spid="4"/>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plus(in)">
                                      <p:cBhvr>
                                        <p:cTn id="88" dur="3000"/>
                                        <p:tgtEl>
                                          <p:spTgt spid="5"/>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plus(in)">
                                      <p:cBhvr>
                                        <p:cTn id="91" dur="3000"/>
                                        <p:tgtEl>
                                          <p:spTgt spid="6"/>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plus(in)">
                                      <p:cBhvr>
                                        <p:cTn id="94" dur="3000"/>
                                        <p:tgtEl>
                                          <p:spTgt spid="7"/>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3000"/>
                                        <p:tgtEl>
                                          <p:spTgt spid="8"/>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plus(in)">
                                      <p:cBhvr>
                                        <p:cTn id="100" dur="3000"/>
                                        <p:tgtEl>
                                          <p:spTgt spid="9"/>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plus(in)">
                                      <p:cBhvr>
                                        <p:cTn id="103" dur="3000"/>
                                        <p:tgtEl>
                                          <p:spTgt spid="10"/>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plus(in)">
                                      <p:cBhvr>
                                        <p:cTn id="106" dur="3000"/>
                                        <p:tgtEl>
                                          <p:spTgt spid="11"/>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plus(in)">
                                      <p:cBhvr>
                                        <p:cTn id="109" dur="3000"/>
                                        <p:tgtEl>
                                          <p:spTgt spid="12"/>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plus(in)">
                                      <p:cBhvr>
                                        <p:cTn id="112" dur="3000"/>
                                        <p:tgtEl>
                                          <p:spTgt spid="13"/>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plus(in)">
                                      <p:cBhvr>
                                        <p:cTn id="115" dur="3000"/>
                                        <p:tgtEl>
                                          <p:spTgt spid="14"/>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3"/>
                                        </p:tgtEl>
                                      </p:cBhvr>
                                    </p:animEffect>
                                    <p:set>
                                      <p:cBhvr>
                                        <p:cTn id="167" dur="1" fill="hold">
                                          <p:stCondLst>
                                            <p:cond delay="2999"/>
                                          </p:stCondLst>
                                        </p:cTn>
                                        <p:tgtEl>
                                          <p:spTgt spid="3"/>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4"/>
                                        </p:tgtEl>
                                      </p:cBhvr>
                                    </p:animEffect>
                                    <p:set>
                                      <p:cBhvr>
                                        <p:cTn id="170" dur="1" fill="hold">
                                          <p:stCondLst>
                                            <p:cond delay="2999"/>
                                          </p:stCondLst>
                                        </p:cTn>
                                        <p:tgtEl>
                                          <p:spTgt spid="4"/>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5"/>
                                        </p:tgtEl>
                                      </p:cBhvr>
                                    </p:animEffect>
                                    <p:set>
                                      <p:cBhvr>
                                        <p:cTn id="173" dur="1" fill="hold">
                                          <p:stCondLst>
                                            <p:cond delay="2999"/>
                                          </p:stCondLst>
                                        </p:cTn>
                                        <p:tgtEl>
                                          <p:spTgt spid="5"/>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3"/>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5"/>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7"/>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0"/>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2"/>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3"/>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4"/>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6"/>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8"/>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1"/>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4"/>
                                        </p:tgtEl>
                                        <p:attrNameLst>
                                          <p:attrName>r</p:attrName>
                                        </p:attrNameLst>
                                      </p:cBhvr>
                                    </p:animRot>
                                  </p:childTnLst>
                                </p:cTn>
                              </p:par>
                              <p:par>
                                <p:cTn id="225" presetID="17" presetClass="entr" presetSubtype="10"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ppt_w</p:attrName>
                                        </p:attrNameLst>
                                      </p:cBhvr>
                                      <p:tavLst>
                                        <p:tav tm="0">
                                          <p:val>
                                            <p:fltVal val="0"/>
                                          </p:val>
                                        </p:tav>
                                        <p:tav tm="100000">
                                          <p:val>
                                            <p:strVal val="#ppt_w"/>
                                          </p:val>
                                        </p:tav>
                                      </p:tavLst>
                                    </p:anim>
                                    <p:anim calcmode="lin" valueType="num">
                                      <p:cBhvr>
                                        <p:cTn id="228" dur="3000" fill="hold"/>
                                        <p:tgtEl>
                                          <p:spTgt spid="2"/>
                                        </p:tgtEl>
                                        <p:attrNameLst>
                                          <p:attrName>ppt_h</p:attrName>
                                        </p:attrNameLst>
                                      </p:cBhvr>
                                      <p:tavLst>
                                        <p:tav tm="0">
                                          <p:val>
                                            <p:strVal val="#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2"/>
                                        </p:tgtEl>
                                        <p:attrNameLst>
                                          <p:attrName>style.visibility</p:attrName>
                                        </p:attrNameLst>
                                      </p:cBhvr>
                                      <p:to>
                                        <p:strVal val="visible"/>
                                      </p:to>
                                    </p:set>
                                    <p:animEffect transition="in" filter="barn(outVertical)">
                                      <p:cBhvr>
                                        <p:cTn id="2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91825-5873.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15" name="14 Cheurón"/>
          <p:cNvSpPr/>
          <p:nvPr/>
        </p:nvSpPr>
        <p:spPr>
          <a:xfrm rot="2326250">
            <a:off x="1702719" y="1264685"/>
            <a:ext cx="2357454" cy="1704597"/>
          </a:xfrm>
          <a:prstGeom prst="chevron">
            <a:avLst>
              <a:gd name="adj" fmla="val 105538"/>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8371958">
            <a:off x="4986049" y="1132600"/>
            <a:ext cx="2357454" cy="1704597"/>
          </a:xfrm>
          <a:prstGeom prst="chevron">
            <a:avLst>
              <a:gd name="adj" fmla="val 106995"/>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9315772">
            <a:off x="1560634" y="4045953"/>
            <a:ext cx="2357454" cy="1704597"/>
          </a:xfrm>
          <a:prstGeom prst="chevron">
            <a:avLst>
              <a:gd name="adj" fmla="val 109305"/>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3122895">
            <a:off x="4988939" y="3907514"/>
            <a:ext cx="2357454" cy="1704597"/>
          </a:xfrm>
          <a:prstGeom prst="chevron">
            <a:avLst>
              <a:gd name="adj" fmla="val 106841"/>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2326250">
            <a:off x="1059777" y="764619"/>
            <a:ext cx="2357454" cy="1704597"/>
          </a:xfrm>
          <a:prstGeom prst="chevron">
            <a:avLst>
              <a:gd name="adj" fmla="val 104024"/>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2326250">
            <a:off x="273991" y="121677"/>
            <a:ext cx="2357454" cy="1704597"/>
          </a:xfrm>
          <a:prstGeom prst="chevron">
            <a:avLst>
              <a:gd name="adj" fmla="val 105052"/>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8371958">
            <a:off x="5628992" y="561121"/>
            <a:ext cx="2357454" cy="1704597"/>
          </a:xfrm>
          <a:prstGeom prst="chevron">
            <a:avLst>
              <a:gd name="adj" fmla="val 109267"/>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9315772">
            <a:off x="917691" y="4607889"/>
            <a:ext cx="2357454" cy="1704597"/>
          </a:xfrm>
          <a:prstGeom prst="chevron">
            <a:avLst>
              <a:gd name="adj" fmla="val 106939"/>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9315772">
            <a:off x="242522" y="5271529"/>
            <a:ext cx="2357454" cy="1599962"/>
          </a:xfrm>
          <a:prstGeom prst="chevron">
            <a:avLst>
              <a:gd name="adj" fmla="val 113570"/>
            </a:avLst>
          </a:prstGeom>
          <a:blipFill>
            <a:blip r:embed="rId4"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3122895">
            <a:off x="5594897" y="4441410"/>
            <a:ext cx="2357454" cy="1586336"/>
          </a:xfrm>
          <a:prstGeom prst="chevron">
            <a:avLst>
              <a:gd name="adj" fmla="val 109988"/>
            </a:avLst>
          </a:prstGeom>
          <a:blipFill>
            <a:blip r:embed="rId5"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3122895">
            <a:off x="6346260" y="4907645"/>
            <a:ext cx="2357454" cy="1704597"/>
          </a:xfrm>
          <a:prstGeom prst="chevron">
            <a:avLst>
              <a:gd name="adj" fmla="val 103603"/>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8371958">
            <a:off x="6271934" y="-10407"/>
            <a:ext cx="2357454" cy="1704597"/>
          </a:xfrm>
          <a:prstGeom prst="chevron">
            <a:avLst>
              <a:gd name="adj" fmla="val 109742"/>
            </a:avLst>
          </a:prstGeom>
          <a:blipFill>
            <a:blip r:embed="rId3" cstate="print">
              <a:duotone>
                <a:schemeClr val="accent1">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9" presetClass="entr" presetSubtype="0" fill="hold" grpId="2"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dissolve">
                                      <p:cBhvr>
                                        <p:cTn id="10" dur="2000"/>
                                        <p:tgtEl>
                                          <p:spTgt spid="15"/>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dissolve">
                                      <p:cBhvr>
                                        <p:cTn id="13" dur="2000"/>
                                        <p:tgtEl>
                                          <p:spTgt spid="16"/>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dissolve">
                                      <p:cBhvr>
                                        <p:cTn id="16" dur="2000"/>
                                        <p:tgtEl>
                                          <p:spTgt spid="18"/>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dissolve">
                                      <p:cBhvr>
                                        <p:cTn id="19" dur="2000"/>
                                        <p:tgtEl>
                                          <p:spTgt spid="21"/>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dissolve">
                                      <p:cBhvr>
                                        <p:cTn id="22" dur="2000"/>
                                        <p:tgtEl>
                                          <p:spTgt spid="24"/>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dissolve">
                                      <p:cBhvr>
                                        <p:cTn id="25" dur="2000"/>
                                        <p:tgtEl>
                                          <p:spTgt spid="25"/>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dissolve">
                                      <p:cBhvr>
                                        <p:cTn id="28" dur="2000"/>
                                        <p:tgtEl>
                                          <p:spTgt spid="26"/>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2000"/>
                                        <p:tgtEl>
                                          <p:spTgt spid="17"/>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dissolve">
                                      <p:cBhvr>
                                        <p:cTn id="34" dur="2000"/>
                                        <p:tgtEl>
                                          <p:spTgt spid="19"/>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dissolve">
                                      <p:cBhvr>
                                        <p:cTn id="37" dur="2000"/>
                                        <p:tgtEl>
                                          <p:spTgt spid="20"/>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dissolve">
                                      <p:cBhvr>
                                        <p:cTn id="40" dur="2000"/>
                                        <p:tgtEl>
                                          <p:spTgt spid="22"/>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dissolve">
                                      <p:cBhvr>
                                        <p:cTn id="43" dur="2000"/>
                                        <p:tgtEl>
                                          <p:spTgt spid="23"/>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2000" fill="hold"/>
                                        <p:tgtEl>
                                          <p:spTgt spid="19"/>
                                        </p:tgtEl>
                                        <p:attrNameLst>
                                          <p:attrName>ppt_x</p:attrName>
                                        </p:attrNameLst>
                                      </p:cBhvr>
                                      <p:tavLst>
                                        <p:tav tm="0">
                                          <p:val>
                                            <p:strVal val="1+#ppt_w/2"/>
                                          </p:val>
                                        </p:tav>
                                        <p:tav tm="100000">
                                          <p:val>
                                            <p:strVal val="#ppt_x"/>
                                          </p:val>
                                        </p:tav>
                                      </p:tavLst>
                                    </p:anim>
                                    <p:anim calcmode="lin" valueType="num">
                                      <p:cBhvr additive="base">
                                        <p:cTn id="51" dur="2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2000" fill="hold"/>
                                        <p:tgtEl>
                                          <p:spTgt spid="20"/>
                                        </p:tgtEl>
                                        <p:attrNameLst>
                                          <p:attrName>ppt_x</p:attrName>
                                        </p:attrNameLst>
                                      </p:cBhvr>
                                      <p:tavLst>
                                        <p:tav tm="0">
                                          <p:val>
                                            <p:strVal val="1+#ppt_w/2"/>
                                          </p:val>
                                        </p:tav>
                                        <p:tav tm="100000">
                                          <p:val>
                                            <p:strVal val="#ppt_x"/>
                                          </p:val>
                                        </p:tav>
                                      </p:tavLst>
                                    </p:anim>
                                    <p:anim calcmode="lin" valueType="num">
                                      <p:cBhvr additive="base">
                                        <p:cTn id="55" dur="2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2000" fill="hold"/>
                                        <p:tgtEl>
                                          <p:spTgt spid="21"/>
                                        </p:tgtEl>
                                        <p:attrNameLst>
                                          <p:attrName>ppt_x</p:attrName>
                                        </p:attrNameLst>
                                      </p:cBhvr>
                                      <p:tavLst>
                                        <p:tav tm="0">
                                          <p:val>
                                            <p:strVal val="0-#ppt_w/2"/>
                                          </p:val>
                                        </p:tav>
                                        <p:tav tm="100000">
                                          <p:val>
                                            <p:strVal val="#ppt_x"/>
                                          </p:val>
                                        </p:tav>
                                      </p:tavLst>
                                    </p:anim>
                                    <p:anim calcmode="lin" valueType="num">
                                      <p:cBhvr additive="base">
                                        <p:cTn id="63" dur="2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2000" fill="hold"/>
                                        <p:tgtEl>
                                          <p:spTgt spid="26"/>
                                        </p:tgtEl>
                                        <p:attrNameLst>
                                          <p:attrName>ppt_x</p:attrName>
                                        </p:attrNameLst>
                                      </p:cBhvr>
                                      <p:tavLst>
                                        <p:tav tm="0">
                                          <p:val>
                                            <p:strVal val="0-#ppt_w/2"/>
                                          </p:val>
                                        </p:tav>
                                        <p:tav tm="100000">
                                          <p:val>
                                            <p:strVal val="#ppt_x"/>
                                          </p:val>
                                        </p:tav>
                                      </p:tavLst>
                                    </p:anim>
                                    <p:anim calcmode="lin" valueType="num">
                                      <p:cBhvr additive="base">
                                        <p:cTn id="67" dur="2000" fill="hold"/>
                                        <p:tgtEl>
                                          <p:spTgt spid="26"/>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2000" fill="hold"/>
                                        <p:tgtEl>
                                          <p:spTgt spid="17"/>
                                        </p:tgtEl>
                                        <p:attrNameLst>
                                          <p:attrName>ppt_x</p:attrName>
                                        </p:attrNameLst>
                                      </p:cBhvr>
                                      <p:tavLst>
                                        <p:tav tm="0">
                                          <p:val>
                                            <p:strVal val="1+#ppt_w/2"/>
                                          </p:val>
                                        </p:tav>
                                        <p:tav tm="100000">
                                          <p:val>
                                            <p:strVal val="#ppt_x"/>
                                          </p:val>
                                        </p:tav>
                                      </p:tavLst>
                                    </p:anim>
                                    <p:anim calcmode="lin" valueType="num">
                                      <p:cBhvr additive="base">
                                        <p:cTn id="71" dur="2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1+#ppt_w/2"/>
                                          </p:val>
                                        </p:tav>
                                        <p:tav tm="100000">
                                          <p:val>
                                            <p:strVal val="#ppt_x"/>
                                          </p:val>
                                        </p:tav>
                                      </p:tavLst>
                                    </p:anim>
                                    <p:anim calcmode="lin" valueType="num">
                                      <p:cBhvr additive="base">
                                        <p:cTn id="75" dur="2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1+#ppt_w/2"/>
                                          </p:val>
                                        </p:tav>
                                        <p:tav tm="100000">
                                          <p:val>
                                            <p:strVal val="#ppt_x"/>
                                          </p:val>
                                        </p:tav>
                                      </p:tavLst>
                                    </p:anim>
                                    <p:anim calcmode="lin" valueType="num">
                                      <p:cBhvr additive="base">
                                        <p:cTn id="79" dur="2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plus(in)">
                                      <p:cBhvr>
                                        <p:cTn id="94" dur="2000"/>
                                        <p:tgtEl>
                                          <p:spTgt spid="15"/>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plus(in)">
                                      <p:cBhvr>
                                        <p:cTn id="97" dur="2000"/>
                                        <p:tgtEl>
                                          <p:spTgt spid="17"/>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plus(in)">
                                      <p:cBhvr>
                                        <p:cTn id="100" dur="2000"/>
                                        <p:tgtEl>
                                          <p:spTgt spid="19"/>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plus(in)">
                                      <p:cBhvr>
                                        <p:cTn id="103" dur="2000"/>
                                        <p:tgtEl>
                                          <p:spTgt spid="20"/>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22"/>
                                        </p:tgtEl>
                                        <p:attrNameLst>
                                          <p:attrName>style.visibility</p:attrName>
                                        </p:attrNameLst>
                                      </p:cBhvr>
                                      <p:to>
                                        <p:strVal val="visible"/>
                                      </p:to>
                                    </p:set>
                                    <p:animEffect transition="in" filter="plus(in)">
                                      <p:cBhvr>
                                        <p:cTn id="106" dur="2000"/>
                                        <p:tgtEl>
                                          <p:spTgt spid="22"/>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23"/>
                                        </p:tgtEl>
                                        <p:attrNameLst>
                                          <p:attrName>style.visibility</p:attrName>
                                        </p:attrNameLst>
                                      </p:cBhvr>
                                      <p:to>
                                        <p:strVal val="visible"/>
                                      </p:to>
                                    </p:set>
                                    <p:animEffect transition="in" filter="plus(in)">
                                      <p:cBhvr>
                                        <p:cTn id="109" dur="2000"/>
                                        <p:tgtEl>
                                          <p:spTgt spid="23"/>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in)">
                                      <p:cBhvr>
                                        <p:cTn id="112" dur="2000"/>
                                        <p:tgtEl>
                                          <p:spTgt spid="16"/>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plus(in)">
                                      <p:cBhvr>
                                        <p:cTn id="115" dur="2000"/>
                                        <p:tgtEl>
                                          <p:spTgt spid="18"/>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Effect transition="in" filter="plus(in)">
                                      <p:cBhvr>
                                        <p:cTn id="118" dur="2000"/>
                                        <p:tgtEl>
                                          <p:spTgt spid="21"/>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plus(in)">
                                      <p:cBhvr>
                                        <p:cTn id="121" dur="2000"/>
                                        <p:tgtEl>
                                          <p:spTgt spid="24"/>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25"/>
                                        </p:tgtEl>
                                        <p:attrNameLst>
                                          <p:attrName>style.visibility</p:attrName>
                                        </p:attrNameLst>
                                      </p:cBhvr>
                                      <p:to>
                                        <p:strVal val="visible"/>
                                      </p:to>
                                    </p:set>
                                    <p:animEffect transition="in" filter="plus(in)">
                                      <p:cBhvr>
                                        <p:cTn id="124" dur="2000"/>
                                        <p:tgtEl>
                                          <p:spTgt spid="25"/>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6"/>
                                        </p:tgtEl>
                                        <p:attrNameLst>
                                          <p:attrName>style.visibility</p:attrName>
                                        </p:attrNameLst>
                                      </p:cBhvr>
                                      <p:to>
                                        <p:strVal val="visible"/>
                                      </p:to>
                                    </p:set>
                                    <p:animEffect transition="in" filter="plus(in)">
                                      <p:cBhvr>
                                        <p:cTn id="127" dur="2000"/>
                                        <p:tgtEl>
                                          <p:spTgt spid="26"/>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1+ppt_w/2"/>
                                          </p:val>
                                        </p:tav>
                                      </p:tavLst>
                                    </p:anim>
                                    <p:anim calcmode="lin" valueType="num">
                                      <p:cBhvr additive="base">
                                        <p:cTn id="131" dur="2000"/>
                                        <p:tgtEl>
                                          <p:spTgt spid="15"/>
                                        </p:tgtEl>
                                        <p:attrNameLst>
                                          <p:attrName>ppt_y</p:attrName>
                                        </p:attrNameLst>
                                      </p:cBhvr>
                                      <p:tavLst>
                                        <p:tav tm="0">
                                          <p:val>
                                            <p:strVal val="ppt_y"/>
                                          </p:val>
                                        </p:tav>
                                        <p:tav tm="100000">
                                          <p:val>
                                            <p:strVal val="1+ppt_h/2"/>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9"/>
                                        </p:tgtEl>
                                        <p:attrNameLst>
                                          <p:attrName>ppt_x</p:attrName>
                                        </p:attrNameLst>
                                      </p:cBhvr>
                                      <p:tavLst>
                                        <p:tav tm="0">
                                          <p:val>
                                            <p:strVal val="ppt_x"/>
                                          </p:val>
                                        </p:tav>
                                        <p:tav tm="100000">
                                          <p:val>
                                            <p:strVal val="1+ppt_w/2"/>
                                          </p:val>
                                        </p:tav>
                                      </p:tavLst>
                                    </p:anim>
                                    <p:anim calcmode="lin" valueType="num">
                                      <p:cBhvr additive="base">
                                        <p:cTn id="135" dur="2000"/>
                                        <p:tgtEl>
                                          <p:spTgt spid="19"/>
                                        </p:tgtEl>
                                        <p:attrNameLst>
                                          <p:attrName>ppt_y</p:attrName>
                                        </p:attrNameLst>
                                      </p:cBhvr>
                                      <p:tavLst>
                                        <p:tav tm="0">
                                          <p:val>
                                            <p:strVal val="ppt_y"/>
                                          </p:val>
                                        </p:tav>
                                        <p:tav tm="100000">
                                          <p:val>
                                            <p:strVal val="1+ppt_h/2"/>
                                          </p:val>
                                        </p:tav>
                                      </p:tavLst>
                                    </p:anim>
                                    <p:set>
                                      <p:cBhvr>
                                        <p:cTn id="136" dur="1" fill="hold">
                                          <p:stCondLst>
                                            <p:cond delay="1999"/>
                                          </p:stCondLst>
                                        </p:cTn>
                                        <p:tgtEl>
                                          <p:spTgt spid="1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20"/>
                                        </p:tgtEl>
                                        <p:attrNameLst>
                                          <p:attrName>ppt_x</p:attrName>
                                        </p:attrNameLst>
                                      </p:cBhvr>
                                      <p:tavLst>
                                        <p:tav tm="0">
                                          <p:val>
                                            <p:strVal val="ppt_x"/>
                                          </p:val>
                                        </p:tav>
                                        <p:tav tm="100000">
                                          <p:val>
                                            <p:strVal val="1+ppt_w/2"/>
                                          </p:val>
                                        </p:tav>
                                      </p:tavLst>
                                    </p:anim>
                                    <p:anim calcmode="lin" valueType="num">
                                      <p:cBhvr additive="base">
                                        <p:cTn id="139" dur="2000"/>
                                        <p:tgtEl>
                                          <p:spTgt spid="20"/>
                                        </p:tgtEl>
                                        <p:attrNameLst>
                                          <p:attrName>ppt_y</p:attrName>
                                        </p:attrNameLst>
                                      </p:cBhvr>
                                      <p:tavLst>
                                        <p:tav tm="0">
                                          <p:val>
                                            <p:strVal val="ppt_y"/>
                                          </p:val>
                                        </p:tav>
                                        <p:tav tm="100000">
                                          <p:val>
                                            <p:strVal val="1+ppt_h/2"/>
                                          </p:val>
                                        </p:tav>
                                      </p:tavLst>
                                    </p:anim>
                                    <p:set>
                                      <p:cBhvr>
                                        <p:cTn id="140" dur="1" fill="hold">
                                          <p:stCondLst>
                                            <p:cond delay="1999"/>
                                          </p:stCondLst>
                                        </p:cTn>
                                        <p:tgtEl>
                                          <p:spTgt spid="2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0-ppt_w/2"/>
                                          </p:val>
                                        </p:tav>
                                      </p:tavLst>
                                    </p:anim>
                                    <p:anim calcmode="lin" valueType="num">
                                      <p:cBhvr additive="base">
                                        <p:cTn id="143" dur="2000"/>
                                        <p:tgtEl>
                                          <p:spTgt spid="16"/>
                                        </p:tgtEl>
                                        <p:attrNameLst>
                                          <p:attrName>ppt_y</p:attrName>
                                        </p:attrNameLst>
                                      </p:cBhvr>
                                      <p:tavLst>
                                        <p:tav tm="0">
                                          <p:val>
                                            <p:strVal val="ppt_y"/>
                                          </p:val>
                                        </p:tav>
                                        <p:tav tm="100000">
                                          <p:val>
                                            <p:strVal val="1+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21"/>
                                        </p:tgtEl>
                                        <p:attrNameLst>
                                          <p:attrName>ppt_x</p:attrName>
                                        </p:attrNameLst>
                                      </p:cBhvr>
                                      <p:tavLst>
                                        <p:tav tm="0">
                                          <p:val>
                                            <p:strVal val="ppt_x"/>
                                          </p:val>
                                        </p:tav>
                                        <p:tav tm="100000">
                                          <p:val>
                                            <p:strVal val="0-ppt_w/2"/>
                                          </p:val>
                                        </p:tav>
                                      </p:tavLst>
                                    </p:anim>
                                    <p:anim calcmode="lin" valueType="num">
                                      <p:cBhvr additive="base">
                                        <p:cTn id="147" dur="2000"/>
                                        <p:tgtEl>
                                          <p:spTgt spid="21"/>
                                        </p:tgtEl>
                                        <p:attrNameLst>
                                          <p:attrName>ppt_y</p:attrName>
                                        </p:attrNameLst>
                                      </p:cBhvr>
                                      <p:tavLst>
                                        <p:tav tm="0">
                                          <p:val>
                                            <p:strVal val="ppt_y"/>
                                          </p:val>
                                        </p:tav>
                                        <p:tav tm="100000">
                                          <p:val>
                                            <p:strVal val="1+ppt_h/2"/>
                                          </p:val>
                                        </p:tav>
                                      </p:tavLst>
                                    </p:anim>
                                    <p:set>
                                      <p:cBhvr>
                                        <p:cTn id="148" dur="1" fill="hold">
                                          <p:stCondLst>
                                            <p:cond delay="1999"/>
                                          </p:stCondLst>
                                        </p:cTn>
                                        <p:tgtEl>
                                          <p:spTgt spid="21"/>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26"/>
                                        </p:tgtEl>
                                        <p:attrNameLst>
                                          <p:attrName>ppt_x</p:attrName>
                                        </p:attrNameLst>
                                      </p:cBhvr>
                                      <p:tavLst>
                                        <p:tav tm="0">
                                          <p:val>
                                            <p:strVal val="ppt_x"/>
                                          </p:val>
                                        </p:tav>
                                        <p:tav tm="100000">
                                          <p:val>
                                            <p:strVal val="0-ppt_w/2"/>
                                          </p:val>
                                        </p:tav>
                                      </p:tavLst>
                                    </p:anim>
                                    <p:anim calcmode="lin" valueType="num">
                                      <p:cBhvr additive="base">
                                        <p:cTn id="151" dur="2000"/>
                                        <p:tgtEl>
                                          <p:spTgt spid="26"/>
                                        </p:tgtEl>
                                        <p:attrNameLst>
                                          <p:attrName>ppt_y</p:attrName>
                                        </p:attrNameLst>
                                      </p:cBhvr>
                                      <p:tavLst>
                                        <p:tav tm="0">
                                          <p:val>
                                            <p:strVal val="ppt_y"/>
                                          </p:val>
                                        </p:tav>
                                        <p:tav tm="100000">
                                          <p:val>
                                            <p:strVal val="1+ppt_h/2"/>
                                          </p:val>
                                        </p:tav>
                                      </p:tavLst>
                                    </p:anim>
                                    <p:set>
                                      <p:cBhvr>
                                        <p:cTn id="152" dur="1" fill="hold">
                                          <p:stCondLst>
                                            <p:cond delay="1999"/>
                                          </p:stCondLst>
                                        </p:cTn>
                                        <p:tgtEl>
                                          <p:spTgt spid="26"/>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17"/>
                                        </p:tgtEl>
                                        <p:attrNameLst>
                                          <p:attrName>ppt_x</p:attrName>
                                        </p:attrNameLst>
                                      </p:cBhvr>
                                      <p:tavLst>
                                        <p:tav tm="0">
                                          <p:val>
                                            <p:strVal val="ppt_x"/>
                                          </p:val>
                                        </p:tav>
                                        <p:tav tm="100000">
                                          <p:val>
                                            <p:strVal val="1+ppt_w/2"/>
                                          </p:val>
                                        </p:tav>
                                      </p:tavLst>
                                    </p:anim>
                                    <p:anim calcmode="lin" valueType="num">
                                      <p:cBhvr additive="base">
                                        <p:cTn id="155" dur="2000"/>
                                        <p:tgtEl>
                                          <p:spTgt spid="17"/>
                                        </p:tgtEl>
                                        <p:attrNameLst>
                                          <p:attrName>ppt_y</p:attrName>
                                        </p:attrNameLst>
                                      </p:cBhvr>
                                      <p:tavLst>
                                        <p:tav tm="0">
                                          <p:val>
                                            <p:strVal val="ppt_y"/>
                                          </p:val>
                                        </p:tav>
                                        <p:tav tm="100000">
                                          <p:val>
                                            <p:strVal val="0-ppt_h/2"/>
                                          </p:val>
                                        </p:tav>
                                      </p:tavLst>
                                    </p:anim>
                                    <p:set>
                                      <p:cBhvr>
                                        <p:cTn id="156" dur="1" fill="hold">
                                          <p:stCondLst>
                                            <p:cond delay="1999"/>
                                          </p:stCondLst>
                                        </p:cTn>
                                        <p:tgtEl>
                                          <p:spTgt spid="17"/>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22"/>
                                        </p:tgtEl>
                                        <p:attrNameLst>
                                          <p:attrName>ppt_x</p:attrName>
                                        </p:attrNameLst>
                                      </p:cBhvr>
                                      <p:tavLst>
                                        <p:tav tm="0">
                                          <p:val>
                                            <p:strVal val="ppt_x"/>
                                          </p:val>
                                        </p:tav>
                                        <p:tav tm="100000">
                                          <p:val>
                                            <p:strVal val="1+ppt_w/2"/>
                                          </p:val>
                                        </p:tav>
                                      </p:tavLst>
                                    </p:anim>
                                    <p:anim calcmode="lin" valueType="num">
                                      <p:cBhvr additive="base">
                                        <p:cTn id="159" dur="2000"/>
                                        <p:tgtEl>
                                          <p:spTgt spid="22"/>
                                        </p:tgtEl>
                                        <p:attrNameLst>
                                          <p:attrName>ppt_y</p:attrName>
                                        </p:attrNameLst>
                                      </p:cBhvr>
                                      <p:tavLst>
                                        <p:tav tm="0">
                                          <p:val>
                                            <p:strVal val="ppt_y"/>
                                          </p:val>
                                        </p:tav>
                                        <p:tav tm="100000">
                                          <p:val>
                                            <p:strVal val="0-ppt_h/2"/>
                                          </p:val>
                                        </p:tav>
                                      </p:tavLst>
                                    </p:anim>
                                    <p:set>
                                      <p:cBhvr>
                                        <p:cTn id="160" dur="1" fill="hold">
                                          <p:stCondLst>
                                            <p:cond delay="1999"/>
                                          </p:stCondLst>
                                        </p:cTn>
                                        <p:tgtEl>
                                          <p:spTgt spid="22"/>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23"/>
                                        </p:tgtEl>
                                        <p:attrNameLst>
                                          <p:attrName>ppt_x</p:attrName>
                                        </p:attrNameLst>
                                      </p:cBhvr>
                                      <p:tavLst>
                                        <p:tav tm="0">
                                          <p:val>
                                            <p:strVal val="ppt_x"/>
                                          </p:val>
                                        </p:tav>
                                        <p:tav tm="100000">
                                          <p:val>
                                            <p:strVal val="1+ppt_w/2"/>
                                          </p:val>
                                        </p:tav>
                                      </p:tavLst>
                                    </p:anim>
                                    <p:anim calcmode="lin" valueType="num">
                                      <p:cBhvr additive="base">
                                        <p:cTn id="163" dur="2000"/>
                                        <p:tgtEl>
                                          <p:spTgt spid="23"/>
                                        </p:tgtEl>
                                        <p:attrNameLst>
                                          <p:attrName>ppt_y</p:attrName>
                                        </p:attrNameLst>
                                      </p:cBhvr>
                                      <p:tavLst>
                                        <p:tav tm="0">
                                          <p:val>
                                            <p:strVal val="ppt_y"/>
                                          </p:val>
                                        </p:tav>
                                        <p:tav tm="100000">
                                          <p:val>
                                            <p:strVal val="0-ppt_h/2"/>
                                          </p:val>
                                        </p:tav>
                                      </p:tavLst>
                                    </p:anim>
                                    <p:set>
                                      <p:cBhvr>
                                        <p:cTn id="164" dur="1" fill="hold">
                                          <p:stCondLst>
                                            <p:cond delay="1999"/>
                                          </p:stCondLst>
                                        </p:cTn>
                                        <p:tgtEl>
                                          <p:spTgt spid="23"/>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0-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24"/>
                                        </p:tgtEl>
                                        <p:attrNameLst>
                                          <p:attrName>ppt_x</p:attrName>
                                        </p:attrNameLst>
                                      </p:cBhvr>
                                      <p:tavLst>
                                        <p:tav tm="0">
                                          <p:val>
                                            <p:strVal val="ppt_x"/>
                                          </p:val>
                                        </p:tav>
                                        <p:tav tm="100000">
                                          <p:val>
                                            <p:strVal val="0-ppt_w/2"/>
                                          </p:val>
                                        </p:tav>
                                      </p:tavLst>
                                    </p:anim>
                                    <p:anim calcmode="lin" valueType="num">
                                      <p:cBhvr additive="base">
                                        <p:cTn id="171" dur="2000"/>
                                        <p:tgtEl>
                                          <p:spTgt spid="24"/>
                                        </p:tgtEl>
                                        <p:attrNameLst>
                                          <p:attrName>ppt_y</p:attrName>
                                        </p:attrNameLst>
                                      </p:cBhvr>
                                      <p:tavLst>
                                        <p:tav tm="0">
                                          <p:val>
                                            <p:strVal val="ppt_y"/>
                                          </p:val>
                                        </p:tav>
                                        <p:tav tm="100000">
                                          <p:val>
                                            <p:strVal val="0-ppt_h/2"/>
                                          </p:val>
                                        </p:tav>
                                      </p:tavLst>
                                    </p:anim>
                                    <p:set>
                                      <p:cBhvr>
                                        <p:cTn id="172" dur="1" fill="hold">
                                          <p:stCondLst>
                                            <p:cond delay="1999"/>
                                          </p:stCondLst>
                                        </p:cTn>
                                        <p:tgtEl>
                                          <p:spTgt spid="24"/>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25"/>
                                        </p:tgtEl>
                                        <p:attrNameLst>
                                          <p:attrName>ppt_x</p:attrName>
                                        </p:attrNameLst>
                                      </p:cBhvr>
                                      <p:tavLst>
                                        <p:tav tm="0">
                                          <p:val>
                                            <p:strVal val="ppt_x"/>
                                          </p:val>
                                        </p:tav>
                                        <p:tav tm="100000">
                                          <p:val>
                                            <p:strVal val="0-ppt_w/2"/>
                                          </p:val>
                                        </p:tav>
                                      </p:tavLst>
                                    </p:anim>
                                    <p:anim calcmode="lin" valueType="num">
                                      <p:cBhvr additive="base">
                                        <p:cTn id="175" dur="2000"/>
                                        <p:tgtEl>
                                          <p:spTgt spid="25"/>
                                        </p:tgtEl>
                                        <p:attrNameLst>
                                          <p:attrName>ppt_y</p:attrName>
                                        </p:attrNameLst>
                                      </p:cBhvr>
                                      <p:tavLst>
                                        <p:tav tm="0">
                                          <p:val>
                                            <p:strVal val="ppt_y"/>
                                          </p:val>
                                        </p:tav>
                                        <p:tav tm="100000">
                                          <p:val>
                                            <p:strVal val="0-ppt_h/2"/>
                                          </p:val>
                                        </p:tav>
                                      </p:tavLst>
                                    </p:anim>
                                    <p:set>
                                      <p:cBhvr>
                                        <p:cTn id="176" dur="1" fill="hold">
                                          <p:stCondLst>
                                            <p:cond delay="1999"/>
                                          </p:stCondLst>
                                        </p:cTn>
                                        <p:tgtEl>
                                          <p:spTgt spid="2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2804"/>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6196023072_bea20573ab_b.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pic>
        <p:nvPicPr>
          <p:cNvPr id="3" name="2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143240" y="642918"/>
            <a:ext cx="2214578" cy="2973441"/>
          </a:xfrm>
          <a:prstGeom prst="rect">
            <a:avLst/>
          </a:prstGeom>
        </p:spPr>
      </p:pic>
      <p:pic>
        <p:nvPicPr>
          <p:cNvPr id="4" name="3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20962901">
            <a:off x="3755421" y="2964635"/>
            <a:ext cx="2214578" cy="2973441"/>
          </a:xfrm>
          <a:prstGeom prst="rect">
            <a:avLst/>
          </a:prstGeom>
        </p:spPr>
      </p:pic>
      <p:pic>
        <p:nvPicPr>
          <p:cNvPr id="5" name="4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2928964">
            <a:off x="2533584" y="2652842"/>
            <a:ext cx="2214578" cy="2973441"/>
          </a:xfrm>
          <a:prstGeom prst="rect">
            <a:avLst/>
          </a:prstGeom>
        </p:spPr>
      </p:pic>
      <p:pic>
        <p:nvPicPr>
          <p:cNvPr id="6" name="5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6650810">
            <a:off x="2104883" y="1505897"/>
            <a:ext cx="2214578" cy="2973441"/>
          </a:xfrm>
          <a:prstGeom prst="rect">
            <a:avLst/>
          </a:prstGeom>
        </p:spPr>
      </p:pic>
      <p:pic>
        <p:nvPicPr>
          <p:cNvPr id="7" name="6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13796344">
            <a:off x="4172234" y="746215"/>
            <a:ext cx="2214578" cy="2973441"/>
          </a:xfrm>
          <a:prstGeom prst="rect">
            <a:avLst/>
          </a:prstGeom>
        </p:spPr>
      </p:pic>
      <p:pic>
        <p:nvPicPr>
          <p:cNvPr id="8" name="7 Imagen" descr="kwX19NalRvm7htbqKpXxKBL214s.png"/>
          <p:cNvPicPr>
            <a:picLocks noChangeAspect="1"/>
          </p:cNvPicPr>
          <p:nvPr/>
        </p:nvPicPr>
        <p:blipFill>
          <a:blip r:embed="rId3">
            <a:duotone>
              <a:prstClr val="black"/>
              <a:srgbClr val="FF0000">
                <a:tint val="45000"/>
                <a:satMod val="400000"/>
              </a:srgbClr>
            </a:duotone>
            <a:lum contrast="40000"/>
          </a:blip>
          <a:stretch>
            <a:fillRect/>
          </a:stretch>
        </p:blipFill>
        <p:spPr>
          <a:xfrm rot="17215747">
            <a:off x="4566493" y="2077178"/>
            <a:ext cx="2214578" cy="2973441"/>
          </a:xfrm>
          <a:prstGeom prst="rect">
            <a:avLst/>
          </a:prstGeom>
        </p:spPr>
      </p:pic>
      <p:sp>
        <p:nvSpPr>
          <p:cNvPr id="9" name="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2000" fill="hold"/>
                                        <p:tgtEl>
                                          <p:spTgt spid="3"/>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8"/>
                                        </p:tgtEl>
                                        <p:attrNameLst>
                                          <p:attrName>r</p:attrName>
                                        </p:attrNameLst>
                                      </p:cBhvr>
                                    </p:animRot>
                                  </p:childTnLst>
                                </p:cTn>
                              </p:par>
                            </p:childTnLst>
                          </p:cTn>
                        </p:par>
                        <p:par>
                          <p:cTn id="56" fill="hold">
                            <p:stCondLst>
                              <p:cond delay="2000"/>
                            </p:stCondLst>
                            <p:childTnLst>
                              <p:par>
                                <p:cTn id="57" presetID="23" presetClass="exit" presetSubtype="544" fill="hold" nodeType="afterEffect">
                                  <p:stCondLst>
                                    <p:cond delay="0"/>
                                  </p:stCondLst>
                                  <p:childTnLst>
                                    <p:anim calcmode="lin" valueType="num">
                                      <p:cBhvr>
                                        <p:cTn id="58" dur="2000"/>
                                        <p:tgtEl>
                                          <p:spTgt spid="3"/>
                                        </p:tgtEl>
                                        <p:attrNameLst>
                                          <p:attrName>ppt_w</p:attrName>
                                        </p:attrNameLst>
                                      </p:cBhvr>
                                      <p:tavLst>
                                        <p:tav tm="0">
                                          <p:val>
                                            <p:strVal val="ppt_w"/>
                                          </p:val>
                                        </p:tav>
                                        <p:tav tm="100000">
                                          <p:val>
                                            <p:fltVal val="0"/>
                                          </p:val>
                                        </p:tav>
                                      </p:tavLst>
                                    </p:anim>
                                    <p:anim calcmode="lin" valueType="num">
                                      <p:cBhvr>
                                        <p:cTn id="59" dur="2000"/>
                                        <p:tgtEl>
                                          <p:spTgt spid="3"/>
                                        </p:tgtEl>
                                        <p:attrNameLst>
                                          <p:attrName>ppt_h</p:attrName>
                                        </p:attrNameLst>
                                      </p:cBhvr>
                                      <p:tavLst>
                                        <p:tav tm="0">
                                          <p:val>
                                            <p:strVal val="ppt_h"/>
                                          </p:val>
                                        </p:tav>
                                        <p:tav tm="100000">
                                          <p:val>
                                            <p:fltVal val="0"/>
                                          </p:val>
                                        </p:tav>
                                      </p:tavLst>
                                    </p:anim>
                                    <p:anim calcmode="lin" valueType="num">
                                      <p:cBhvr>
                                        <p:cTn id="60" dur="2000"/>
                                        <p:tgtEl>
                                          <p:spTgt spid="3"/>
                                        </p:tgtEl>
                                        <p:attrNameLst>
                                          <p:attrName>ppt_x</p:attrName>
                                        </p:attrNameLst>
                                      </p:cBhvr>
                                      <p:tavLst>
                                        <p:tav tm="0">
                                          <p:val>
                                            <p:strVal val="ppt_x"/>
                                          </p:val>
                                        </p:tav>
                                        <p:tav tm="100000">
                                          <p:val>
                                            <p:fltVal val="0.5"/>
                                          </p:val>
                                        </p:tav>
                                      </p:tavLst>
                                    </p:anim>
                                    <p:anim calcmode="lin" valueType="num">
                                      <p:cBhvr>
                                        <p:cTn id="61" dur="2000"/>
                                        <p:tgtEl>
                                          <p:spTgt spid="3"/>
                                        </p:tgtEl>
                                        <p:attrNameLst>
                                          <p:attrName>ppt_y</p:attrName>
                                        </p:attrNameLst>
                                      </p:cBhvr>
                                      <p:tavLst>
                                        <p:tav tm="0">
                                          <p:val>
                                            <p:strVal val="ppt_y"/>
                                          </p:val>
                                        </p:tav>
                                        <p:tav tm="100000">
                                          <p:val>
                                            <p:fltVal val="0.5"/>
                                          </p:val>
                                        </p:tav>
                                      </p:tavLst>
                                    </p:anim>
                                    <p:set>
                                      <p:cBhvr>
                                        <p:cTn id="62" dur="1" fill="hold">
                                          <p:stCondLst>
                                            <p:cond delay="1999"/>
                                          </p:stCondLst>
                                        </p:cTn>
                                        <p:tgtEl>
                                          <p:spTgt spid="3"/>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2000"/>
                                        <p:tgtEl>
                                          <p:spTgt spid="4"/>
                                        </p:tgtEl>
                                        <p:attrNameLst>
                                          <p:attrName>ppt_w</p:attrName>
                                        </p:attrNameLst>
                                      </p:cBhvr>
                                      <p:tavLst>
                                        <p:tav tm="0">
                                          <p:val>
                                            <p:strVal val="ppt_w"/>
                                          </p:val>
                                        </p:tav>
                                        <p:tav tm="100000">
                                          <p:val>
                                            <p:fltVal val="0"/>
                                          </p:val>
                                        </p:tav>
                                      </p:tavLst>
                                    </p:anim>
                                    <p:anim calcmode="lin" valueType="num">
                                      <p:cBhvr>
                                        <p:cTn id="65" dur="2000"/>
                                        <p:tgtEl>
                                          <p:spTgt spid="4"/>
                                        </p:tgtEl>
                                        <p:attrNameLst>
                                          <p:attrName>ppt_h</p:attrName>
                                        </p:attrNameLst>
                                      </p:cBhvr>
                                      <p:tavLst>
                                        <p:tav tm="0">
                                          <p:val>
                                            <p:strVal val="ppt_h"/>
                                          </p:val>
                                        </p:tav>
                                        <p:tav tm="100000">
                                          <p:val>
                                            <p:fltVal val="0"/>
                                          </p:val>
                                        </p:tav>
                                      </p:tavLst>
                                    </p:anim>
                                    <p:anim calcmode="lin" valueType="num">
                                      <p:cBhvr>
                                        <p:cTn id="66" dur="2000"/>
                                        <p:tgtEl>
                                          <p:spTgt spid="4"/>
                                        </p:tgtEl>
                                        <p:attrNameLst>
                                          <p:attrName>ppt_x</p:attrName>
                                        </p:attrNameLst>
                                      </p:cBhvr>
                                      <p:tavLst>
                                        <p:tav tm="0">
                                          <p:val>
                                            <p:strVal val="ppt_x"/>
                                          </p:val>
                                        </p:tav>
                                        <p:tav tm="100000">
                                          <p:val>
                                            <p:fltVal val="0.5"/>
                                          </p:val>
                                        </p:tav>
                                      </p:tavLst>
                                    </p:anim>
                                    <p:anim calcmode="lin" valueType="num">
                                      <p:cBhvr>
                                        <p:cTn id="67" dur="2000"/>
                                        <p:tgtEl>
                                          <p:spTgt spid="4"/>
                                        </p:tgtEl>
                                        <p:attrNameLst>
                                          <p:attrName>ppt_y</p:attrName>
                                        </p:attrNameLst>
                                      </p:cBhvr>
                                      <p:tavLst>
                                        <p:tav tm="0">
                                          <p:val>
                                            <p:strVal val="ppt_y"/>
                                          </p:val>
                                        </p:tav>
                                        <p:tav tm="100000">
                                          <p:val>
                                            <p:fltVal val="0.5"/>
                                          </p:val>
                                        </p:tav>
                                      </p:tavLst>
                                    </p:anim>
                                    <p:set>
                                      <p:cBhvr>
                                        <p:cTn id="68" dur="1" fill="hold">
                                          <p:stCondLst>
                                            <p:cond delay="1999"/>
                                          </p:stCondLst>
                                        </p:cTn>
                                        <p:tgtEl>
                                          <p:spTgt spid="4"/>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2000"/>
                                        <p:tgtEl>
                                          <p:spTgt spid="5"/>
                                        </p:tgtEl>
                                        <p:attrNameLst>
                                          <p:attrName>ppt_w</p:attrName>
                                        </p:attrNameLst>
                                      </p:cBhvr>
                                      <p:tavLst>
                                        <p:tav tm="0">
                                          <p:val>
                                            <p:strVal val="ppt_w"/>
                                          </p:val>
                                        </p:tav>
                                        <p:tav tm="100000">
                                          <p:val>
                                            <p:fltVal val="0"/>
                                          </p:val>
                                        </p:tav>
                                      </p:tavLst>
                                    </p:anim>
                                    <p:anim calcmode="lin" valueType="num">
                                      <p:cBhvr>
                                        <p:cTn id="71" dur="2000"/>
                                        <p:tgtEl>
                                          <p:spTgt spid="5"/>
                                        </p:tgtEl>
                                        <p:attrNameLst>
                                          <p:attrName>ppt_h</p:attrName>
                                        </p:attrNameLst>
                                      </p:cBhvr>
                                      <p:tavLst>
                                        <p:tav tm="0">
                                          <p:val>
                                            <p:strVal val="ppt_h"/>
                                          </p:val>
                                        </p:tav>
                                        <p:tav tm="100000">
                                          <p:val>
                                            <p:fltVal val="0"/>
                                          </p:val>
                                        </p:tav>
                                      </p:tavLst>
                                    </p:anim>
                                    <p:anim calcmode="lin" valueType="num">
                                      <p:cBhvr>
                                        <p:cTn id="72" dur="2000"/>
                                        <p:tgtEl>
                                          <p:spTgt spid="5"/>
                                        </p:tgtEl>
                                        <p:attrNameLst>
                                          <p:attrName>ppt_x</p:attrName>
                                        </p:attrNameLst>
                                      </p:cBhvr>
                                      <p:tavLst>
                                        <p:tav tm="0">
                                          <p:val>
                                            <p:strVal val="ppt_x"/>
                                          </p:val>
                                        </p:tav>
                                        <p:tav tm="100000">
                                          <p:val>
                                            <p:fltVal val="0.5"/>
                                          </p:val>
                                        </p:tav>
                                      </p:tavLst>
                                    </p:anim>
                                    <p:anim calcmode="lin" valueType="num">
                                      <p:cBhvr>
                                        <p:cTn id="73" dur="2000"/>
                                        <p:tgtEl>
                                          <p:spTgt spid="5"/>
                                        </p:tgtEl>
                                        <p:attrNameLst>
                                          <p:attrName>ppt_y</p:attrName>
                                        </p:attrNameLst>
                                      </p:cBhvr>
                                      <p:tavLst>
                                        <p:tav tm="0">
                                          <p:val>
                                            <p:strVal val="ppt_y"/>
                                          </p:val>
                                        </p:tav>
                                        <p:tav tm="100000">
                                          <p:val>
                                            <p:fltVal val="0.5"/>
                                          </p:val>
                                        </p:tav>
                                      </p:tavLst>
                                    </p:anim>
                                    <p:set>
                                      <p:cBhvr>
                                        <p:cTn id="74" dur="1" fill="hold">
                                          <p:stCondLst>
                                            <p:cond delay="1999"/>
                                          </p:stCondLst>
                                        </p:cTn>
                                        <p:tgtEl>
                                          <p:spTgt spid="5"/>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2000"/>
                                        <p:tgtEl>
                                          <p:spTgt spid="6"/>
                                        </p:tgtEl>
                                        <p:attrNameLst>
                                          <p:attrName>ppt_w</p:attrName>
                                        </p:attrNameLst>
                                      </p:cBhvr>
                                      <p:tavLst>
                                        <p:tav tm="0">
                                          <p:val>
                                            <p:strVal val="ppt_w"/>
                                          </p:val>
                                        </p:tav>
                                        <p:tav tm="100000">
                                          <p:val>
                                            <p:fltVal val="0"/>
                                          </p:val>
                                        </p:tav>
                                      </p:tavLst>
                                    </p:anim>
                                    <p:anim calcmode="lin" valueType="num">
                                      <p:cBhvr>
                                        <p:cTn id="77" dur="2000"/>
                                        <p:tgtEl>
                                          <p:spTgt spid="6"/>
                                        </p:tgtEl>
                                        <p:attrNameLst>
                                          <p:attrName>ppt_h</p:attrName>
                                        </p:attrNameLst>
                                      </p:cBhvr>
                                      <p:tavLst>
                                        <p:tav tm="0">
                                          <p:val>
                                            <p:strVal val="ppt_h"/>
                                          </p:val>
                                        </p:tav>
                                        <p:tav tm="100000">
                                          <p:val>
                                            <p:fltVal val="0"/>
                                          </p:val>
                                        </p:tav>
                                      </p:tavLst>
                                    </p:anim>
                                    <p:anim calcmode="lin" valueType="num">
                                      <p:cBhvr>
                                        <p:cTn id="78" dur="2000"/>
                                        <p:tgtEl>
                                          <p:spTgt spid="6"/>
                                        </p:tgtEl>
                                        <p:attrNameLst>
                                          <p:attrName>ppt_x</p:attrName>
                                        </p:attrNameLst>
                                      </p:cBhvr>
                                      <p:tavLst>
                                        <p:tav tm="0">
                                          <p:val>
                                            <p:strVal val="ppt_x"/>
                                          </p:val>
                                        </p:tav>
                                        <p:tav tm="100000">
                                          <p:val>
                                            <p:fltVal val="0.5"/>
                                          </p:val>
                                        </p:tav>
                                      </p:tavLst>
                                    </p:anim>
                                    <p:anim calcmode="lin" valueType="num">
                                      <p:cBhvr>
                                        <p:cTn id="79" dur="2000"/>
                                        <p:tgtEl>
                                          <p:spTgt spid="6"/>
                                        </p:tgtEl>
                                        <p:attrNameLst>
                                          <p:attrName>ppt_y</p:attrName>
                                        </p:attrNameLst>
                                      </p:cBhvr>
                                      <p:tavLst>
                                        <p:tav tm="0">
                                          <p:val>
                                            <p:strVal val="ppt_y"/>
                                          </p:val>
                                        </p:tav>
                                        <p:tav tm="100000">
                                          <p:val>
                                            <p:fltVal val="0.5"/>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anim calcmode="lin" valueType="num">
                                      <p:cBhvr>
                                        <p:cTn id="84" dur="2000"/>
                                        <p:tgtEl>
                                          <p:spTgt spid="7"/>
                                        </p:tgtEl>
                                        <p:attrNameLst>
                                          <p:attrName>ppt_x</p:attrName>
                                        </p:attrNameLst>
                                      </p:cBhvr>
                                      <p:tavLst>
                                        <p:tav tm="0">
                                          <p:val>
                                            <p:strVal val="ppt_x"/>
                                          </p:val>
                                        </p:tav>
                                        <p:tav tm="100000">
                                          <p:val>
                                            <p:fltVal val="0.5"/>
                                          </p:val>
                                        </p:tav>
                                      </p:tavLst>
                                    </p:anim>
                                    <p:anim calcmode="lin" valueType="num">
                                      <p:cBhvr>
                                        <p:cTn id="85" dur="2000"/>
                                        <p:tgtEl>
                                          <p:spTgt spid="7"/>
                                        </p:tgtEl>
                                        <p:attrNameLst>
                                          <p:attrName>ppt_y</p:attrName>
                                        </p:attrNameLst>
                                      </p:cBhvr>
                                      <p:tavLst>
                                        <p:tav tm="0">
                                          <p:val>
                                            <p:strVal val="ppt_y"/>
                                          </p:val>
                                        </p:tav>
                                        <p:tav tm="100000">
                                          <p:val>
                                            <p:fltVal val="0.5"/>
                                          </p:val>
                                        </p:tav>
                                      </p:tavLst>
                                    </p:anim>
                                    <p:set>
                                      <p:cBhvr>
                                        <p:cTn id="86" dur="1" fill="hold">
                                          <p:stCondLst>
                                            <p:cond delay="1999"/>
                                          </p:stCondLst>
                                        </p:cTn>
                                        <p:tgtEl>
                                          <p:spTgt spid="7"/>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8"/>
                                        </p:tgtEl>
                                        <p:attrNameLst>
                                          <p:attrName>ppt_w</p:attrName>
                                        </p:attrNameLst>
                                      </p:cBhvr>
                                      <p:tavLst>
                                        <p:tav tm="0">
                                          <p:val>
                                            <p:strVal val="ppt_w"/>
                                          </p:val>
                                        </p:tav>
                                        <p:tav tm="100000">
                                          <p:val>
                                            <p:fltVal val="0"/>
                                          </p:val>
                                        </p:tav>
                                      </p:tavLst>
                                    </p:anim>
                                    <p:anim calcmode="lin" valueType="num">
                                      <p:cBhvr>
                                        <p:cTn id="89" dur="2000"/>
                                        <p:tgtEl>
                                          <p:spTgt spid="8"/>
                                        </p:tgtEl>
                                        <p:attrNameLst>
                                          <p:attrName>ppt_h</p:attrName>
                                        </p:attrNameLst>
                                      </p:cBhvr>
                                      <p:tavLst>
                                        <p:tav tm="0">
                                          <p:val>
                                            <p:strVal val="ppt_h"/>
                                          </p:val>
                                        </p:tav>
                                        <p:tav tm="100000">
                                          <p:val>
                                            <p:fltVal val="0"/>
                                          </p:val>
                                        </p:tav>
                                      </p:tavLst>
                                    </p:anim>
                                    <p:anim calcmode="lin" valueType="num">
                                      <p:cBhvr>
                                        <p:cTn id="90" dur="2000"/>
                                        <p:tgtEl>
                                          <p:spTgt spid="8"/>
                                        </p:tgtEl>
                                        <p:attrNameLst>
                                          <p:attrName>ppt_x</p:attrName>
                                        </p:attrNameLst>
                                      </p:cBhvr>
                                      <p:tavLst>
                                        <p:tav tm="0">
                                          <p:val>
                                            <p:strVal val="ppt_x"/>
                                          </p:val>
                                        </p:tav>
                                        <p:tav tm="100000">
                                          <p:val>
                                            <p:fltVal val="0.5"/>
                                          </p:val>
                                        </p:tav>
                                      </p:tavLst>
                                    </p:anim>
                                    <p:anim calcmode="lin" valueType="num">
                                      <p:cBhvr>
                                        <p:cTn id="91" dur="2000"/>
                                        <p:tgtEl>
                                          <p:spTgt spid="8"/>
                                        </p:tgtEl>
                                        <p:attrNameLst>
                                          <p:attrName>ppt_y</p:attrName>
                                        </p:attrNameLst>
                                      </p:cBhvr>
                                      <p:tavLst>
                                        <p:tav tm="0">
                                          <p:val>
                                            <p:strVal val="ppt_y"/>
                                          </p:val>
                                        </p:tav>
                                        <p:tav tm="100000">
                                          <p:val>
                                            <p:fltVal val="0.5"/>
                                          </p:val>
                                        </p:tav>
                                      </p:tavLst>
                                    </p:anim>
                                    <p:set>
                                      <p:cBhvr>
                                        <p:cTn id="92" dur="1" fill="hold">
                                          <p:stCondLst>
                                            <p:cond delay="1999"/>
                                          </p:stCondLst>
                                        </p:cTn>
                                        <p:tgtEl>
                                          <p:spTgt spid="8"/>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2000" fill="hold"/>
                                        <p:tgtEl>
                                          <p:spTgt spid="3"/>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21" presetClass="entr" presetSubtype="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wheel(2)">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b19565a8d2be13bdb228fabc971d6e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393161">
            <a:off x="1979032" y="97085"/>
            <a:ext cx="2857500" cy="1214422"/>
          </a:xfrm>
          <a:prstGeom prst="rect">
            <a:avLst/>
          </a:prstGeom>
          <a:effectLst>
            <a:reflection blurRad="6350" stA="50000" endA="300" endPos="90000" dir="5400000" sy="-100000" algn="bl" rotWithShape="0"/>
          </a:effectLst>
        </p:spPr>
      </p:pic>
      <p:pic>
        <p:nvPicPr>
          <p:cNvPr id="4" name="3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980761" y="1601989"/>
            <a:ext cx="2857500" cy="1214420"/>
          </a:xfrm>
          <a:prstGeom prst="rect">
            <a:avLst/>
          </a:prstGeom>
          <a:effectLst>
            <a:reflection blurRad="6350" stA="50000" endA="300" endPos="90000" dir="5400000" sy="-100000" algn="bl" rotWithShape="0"/>
          </a:effectLst>
        </p:spPr>
      </p:pic>
      <p:pic>
        <p:nvPicPr>
          <p:cNvPr id="5" name="4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2129689" y="4703551"/>
            <a:ext cx="2857500" cy="1285859"/>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266571">
            <a:off x="1994393" y="3064375"/>
            <a:ext cx="2857500" cy="128586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605792" y="162722"/>
            <a:ext cx="2857500" cy="1214447"/>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1923320">
            <a:off x="4400459" y="1591578"/>
            <a:ext cx="2857500" cy="1251252"/>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546129" y="3105748"/>
            <a:ext cx="2857500" cy="1214422"/>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380663">
            <a:off x="4224748" y="4808029"/>
            <a:ext cx="2857500" cy="1285860"/>
          </a:xfrm>
          <a:prstGeom prst="rect">
            <a:avLst/>
          </a:prstGeom>
          <a:effectLst>
            <a:reflection blurRad="6350" stA="50000" endA="300" endPos="90000" dir="5400000" sy="-100000" algn="bl" rotWithShape="0"/>
          </a:effectLst>
        </p:spPr>
      </p:pic>
      <p:sp>
        <p:nvSpPr>
          <p:cNvPr id="11" name="10 Rectángulo"/>
          <p:cNvSpPr/>
          <p:nvPr/>
        </p:nvSpPr>
        <p:spPr>
          <a:xfrm>
            <a:off x="-714412" y="-571528"/>
            <a:ext cx="10715700" cy="8429684"/>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6"/>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Horizont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ig107724rrsr_rrsrsrrer_4.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pic>
        <p:nvPicPr>
          <p:cNvPr id="3" name="2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3">
            <a:duotone>
              <a:prstClr val="black"/>
              <a:srgbClr val="FF0000">
                <a:tint val="45000"/>
                <a:satMod val="400000"/>
              </a:srgbClr>
            </a:duotone>
            <a:lum contrast="40000"/>
          </a:blip>
          <a:stretch>
            <a:fillRect/>
          </a:stretch>
        </p:blipFill>
        <p:spPr>
          <a:xfrm rot="4511195">
            <a:off x="2549682" y="3530781"/>
            <a:ext cx="1214446" cy="2071702"/>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buildings_lighthouse_north_head_lighthouse_pacific_county_washington-3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a:off x="3428992" y="3643314"/>
            <a:ext cx="2214578" cy="1143008"/>
          </a:xfrm>
          <a:prstGeom prst="rect">
            <a:avLst/>
          </a:prstGeom>
        </p:spPr>
      </p:pic>
      <p:pic>
        <p:nvPicPr>
          <p:cNvPr id="4" name="3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a:off x="3428992" y="4572008"/>
            <a:ext cx="2214578" cy="1071570"/>
          </a:xfrm>
          <a:prstGeom prst="rect">
            <a:avLst/>
          </a:prstGeom>
        </p:spPr>
      </p:pic>
      <p:pic>
        <p:nvPicPr>
          <p:cNvPr id="5" name="4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a:off x="3428992" y="5429264"/>
            <a:ext cx="2214578" cy="1133556"/>
          </a:xfrm>
          <a:prstGeom prst="rect">
            <a:avLst/>
          </a:prstGeom>
        </p:spPr>
      </p:pic>
      <p:pic>
        <p:nvPicPr>
          <p:cNvPr id="6" name="5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0800000">
            <a:off x="3428992" y="2428868"/>
            <a:ext cx="2214578" cy="1071570"/>
          </a:xfrm>
          <a:prstGeom prst="rect">
            <a:avLst/>
          </a:prstGeom>
        </p:spPr>
      </p:pic>
      <p:pic>
        <p:nvPicPr>
          <p:cNvPr id="7" name="6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0800000">
            <a:off x="3428992" y="1500174"/>
            <a:ext cx="2214578" cy="1071570"/>
          </a:xfrm>
          <a:prstGeom prst="rect">
            <a:avLst/>
          </a:prstGeom>
        </p:spPr>
      </p:pic>
      <p:pic>
        <p:nvPicPr>
          <p:cNvPr id="8" name="7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0800000">
            <a:off x="3428992" y="571480"/>
            <a:ext cx="2214578" cy="1071570"/>
          </a:xfrm>
          <a:prstGeom prst="rect">
            <a:avLst/>
          </a:prstGeom>
        </p:spPr>
      </p:pic>
      <p:pic>
        <p:nvPicPr>
          <p:cNvPr id="9" name="8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1428728" y="3000372"/>
            <a:ext cx="2214578" cy="1071570"/>
          </a:xfrm>
          <a:prstGeom prst="rect">
            <a:avLst/>
          </a:prstGeom>
        </p:spPr>
      </p:pic>
      <p:pic>
        <p:nvPicPr>
          <p:cNvPr id="10" name="9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2357422" y="3000372"/>
            <a:ext cx="2214578" cy="1071570"/>
          </a:xfrm>
          <a:prstGeom prst="rect">
            <a:avLst/>
          </a:prstGeom>
        </p:spPr>
      </p:pic>
      <p:pic>
        <p:nvPicPr>
          <p:cNvPr id="11" name="10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5400000">
            <a:off x="500034" y="3071810"/>
            <a:ext cx="2214578" cy="1071570"/>
          </a:xfrm>
          <a:prstGeom prst="rect">
            <a:avLst/>
          </a:prstGeom>
        </p:spPr>
      </p:pic>
      <p:pic>
        <p:nvPicPr>
          <p:cNvPr id="12" name="11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6200000">
            <a:off x="4572000" y="3143248"/>
            <a:ext cx="2214578" cy="1071570"/>
          </a:xfrm>
          <a:prstGeom prst="rect">
            <a:avLst/>
          </a:prstGeom>
        </p:spPr>
      </p:pic>
      <p:pic>
        <p:nvPicPr>
          <p:cNvPr id="13" name="12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6200000">
            <a:off x="5500694" y="3071810"/>
            <a:ext cx="2214578" cy="1071570"/>
          </a:xfrm>
          <a:prstGeom prst="rect">
            <a:avLst/>
          </a:prstGeom>
        </p:spPr>
      </p:pic>
      <p:pic>
        <p:nvPicPr>
          <p:cNvPr id="14" name="13 Imagen" descr="CGepxeLKvtpPoOCqpi7DelVRvpk.png"/>
          <p:cNvPicPr>
            <a:picLocks noChangeAspect="1"/>
          </p:cNvPicPr>
          <p:nvPr/>
        </p:nvPicPr>
        <p:blipFill>
          <a:blip r:embed="rId3">
            <a:duotone>
              <a:prstClr val="black"/>
              <a:schemeClr val="accent1">
                <a:tint val="45000"/>
                <a:satMod val="400000"/>
              </a:schemeClr>
            </a:duotone>
            <a:lum bright="-10000" contrast="40000"/>
          </a:blip>
          <a:stretch>
            <a:fillRect/>
          </a:stretch>
        </p:blipFill>
        <p:spPr>
          <a:xfrm rot="16200000">
            <a:off x="6429388" y="3071810"/>
            <a:ext cx="2214578" cy="1071570"/>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2000" fill="hold"/>
                                        <p:tgtEl>
                                          <p:spTgt spid="3"/>
                                        </p:tgtEl>
                                        <p:attrNameLst>
                                          <p:attrName>ppt_x</p:attrName>
                                        </p:attrNameLst>
                                      </p:cBhvr>
                                      <p:tavLst>
                                        <p:tav tm="0">
                                          <p:val>
                                            <p:strVal val="#ppt_x"/>
                                          </p:val>
                                        </p:tav>
                                        <p:tav tm="100000">
                                          <p:val>
                                            <p:strVal val="#ppt_x"/>
                                          </p:val>
                                        </p:tav>
                                      </p:tavLst>
                                    </p:anim>
                                    <p:anim calcmode="lin" valueType="num">
                                      <p:cBhvr additive="base">
                                        <p:cTn id="23" dur="2000" fill="hold"/>
                                        <p:tgtEl>
                                          <p:spTgt spid="3"/>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ppt_x"/>
                                          </p:val>
                                        </p:tav>
                                        <p:tav tm="100000">
                                          <p:val>
                                            <p:strVal val="#ppt_x"/>
                                          </p:val>
                                        </p:tav>
                                      </p:tavLst>
                                    </p:anim>
                                    <p:anim calcmode="lin" valueType="num">
                                      <p:cBhvr additive="base">
                                        <p:cTn id="31" dur="2000" fill="hold"/>
                                        <p:tgtEl>
                                          <p:spTgt spid="5"/>
                                        </p:tgtEl>
                                        <p:attrNameLst>
                                          <p:attrName>ppt_y</p:attrName>
                                        </p:attrNameLst>
                                      </p:cBhvr>
                                      <p:tavLst>
                                        <p:tav tm="0">
                                          <p:val>
                                            <p:strVal val="0-#ppt_h/2"/>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000" fill="hold"/>
                                        <p:tgtEl>
                                          <p:spTgt spid="3"/>
                                        </p:tgtEl>
                                        <p:attrNameLst>
                                          <p:attrName>ppt_w</p:attrName>
                                        </p:attrNameLst>
                                      </p:cBhvr>
                                      <p:tavLst>
                                        <p:tav tm="0">
                                          <p:val>
                                            <p:fltVal val="0"/>
                                          </p:val>
                                        </p:tav>
                                        <p:tav tm="100000">
                                          <p:val>
                                            <p:strVal val="#ppt_w"/>
                                          </p:val>
                                        </p:tav>
                                      </p:tavLst>
                                    </p:anim>
                                    <p:anim calcmode="lin" valueType="num">
                                      <p:cBhvr>
                                        <p:cTn id="83" dur="2000" fill="hold"/>
                                        <p:tgtEl>
                                          <p:spTgt spid="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2000" fill="hold"/>
                                        <p:tgtEl>
                                          <p:spTgt spid="4"/>
                                        </p:tgtEl>
                                        <p:attrNameLst>
                                          <p:attrName>ppt_w</p:attrName>
                                        </p:attrNameLst>
                                      </p:cBhvr>
                                      <p:tavLst>
                                        <p:tav tm="0">
                                          <p:val>
                                            <p:fltVal val="0"/>
                                          </p:val>
                                        </p:tav>
                                        <p:tav tm="100000">
                                          <p:val>
                                            <p:strVal val="#ppt_w"/>
                                          </p:val>
                                        </p:tav>
                                      </p:tavLst>
                                    </p:anim>
                                    <p:anim calcmode="lin" valueType="num">
                                      <p:cBhvr>
                                        <p:cTn id="87" dur="2000" fill="hold"/>
                                        <p:tgtEl>
                                          <p:spTgt spid="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2000" fill="hold"/>
                                        <p:tgtEl>
                                          <p:spTgt spid="5"/>
                                        </p:tgtEl>
                                        <p:attrNameLst>
                                          <p:attrName>ppt_w</p:attrName>
                                        </p:attrNameLst>
                                      </p:cBhvr>
                                      <p:tavLst>
                                        <p:tav tm="0">
                                          <p:val>
                                            <p:fltVal val="0"/>
                                          </p:val>
                                        </p:tav>
                                        <p:tav tm="100000">
                                          <p:val>
                                            <p:strVal val="#ppt_w"/>
                                          </p:val>
                                        </p:tav>
                                      </p:tavLst>
                                    </p:anim>
                                    <p:anim calcmode="lin" valueType="num">
                                      <p:cBhvr>
                                        <p:cTn id="91" dur="2000" fill="hold"/>
                                        <p:tgtEl>
                                          <p:spTgt spid="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2000" fill="hold"/>
                                        <p:tgtEl>
                                          <p:spTgt spid="6"/>
                                        </p:tgtEl>
                                        <p:attrNameLst>
                                          <p:attrName>ppt_w</p:attrName>
                                        </p:attrNameLst>
                                      </p:cBhvr>
                                      <p:tavLst>
                                        <p:tav tm="0">
                                          <p:val>
                                            <p:fltVal val="0"/>
                                          </p:val>
                                        </p:tav>
                                        <p:tav tm="100000">
                                          <p:val>
                                            <p:strVal val="#ppt_w"/>
                                          </p:val>
                                        </p:tav>
                                      </p:tavLst>
                                    </p:anim>
                                    <p:anim calcmode="lin" valueType="num">
                                      <p:cBhvr>
                                        <p:cTn id="95" dur="2000" fill="hold"/>
                                        <p:tgtEl>
                                          <p:spTgt spid="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2000" fill="hold"/>
                                        <p:tgtEl>
                                          <p:spTgt spid="7"/>
                                        </p:tgtEl>
                                        <p:attrNameLst>
                                          <p:attrName>ppt_w</p:attrName>
                                        </p:attrNameLst>
                                      </p:cBhvr>
                                      <p:tavLst>
                                        <p:tav tm="0">
                                          <p:val>
                                            <p:fltVal val="0"/>
                                          </p:val>
                                        </p:tav>
                                        <p:tav tm="100000">
                                          <p:val>
                                            <p:strVal val="#ppt_w"/>
                                          </p:val>
                                        </p:tav>
                                      </p:tavLst>
                                    </p:anim>
                                    <p:anim calcmode="lin" valueType="num">
                                      <p:cBhvr>
                                        <p:cTn id="99" dur="2000" fill="hold"/>
                                        <p:tgtEl>
                                          <p:spTgt spid="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2000" fill="hold"/>
                                        <p:tgtEl>
                                          <p:spTgt spid="8"/>
                                        </p:tgtEl>
                                        <p:attrNameLst>
                                          <p:attrName>ppt_w</p:attrName>
                                        </p:attrNameLst>
                                      </p:cBhvr>
                                      <p:tavLst>
                                        <p:tav tm="0">
                                          <p:val>
                                            <p:fltVal val="0"/>
                                          </p:val>
                                        </p:tav>
                                        <p:tav tm="100000">
                                          <p:val>
                                            <p:strVal val="#ppt_w"/>
                                          </p:val>
                                        </p:tav>
                                      </p:tavLst>
                                    </p:anim>
                                    <p:anim calcmode="lin" valueType="num">
                                      <p:cBhvr>
                                        <p:cTn id="103" dur="2000" fill="hold"/>
                                        <p:tgtEl>
                                          <p:spTgt spid="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2000" fill="hold"/>
                                        <p:tgtEl>
                                          <p:spTgt spid="9"/>
                                        </p:tgtEl>
                                        <p:attrNameLst>
                                          <p:attrName>ppt_w</p:attrName>
                                        </p:attrNameLst>
                                      </p:cBhvr>
                                      <p:tavLst>
                                        <p:tav tm="0">
                                          <p:val>
                                            <p:fltVal val="0"/>
                                          </p:val>
                                        </p:tav>
                                        <p:tav tm="100000">
                                          <p:val>
                                            <p:strVal val="#ppt_w"/>
                                          </p:val>
                                        </p:tav>
                                      </p:tavLst>
                                    </p:anim>
                                    <p:anim calcmode="lin" valueType="num">
                                      <p:cBhvr>
                                        <p:cTn id="107" dur="2000" fill="hold"/>
                                        <p:tgtEl>
                                          <p:spTgt spid="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2000" fill="hold"/>
                                        <p:tgtEl>
                                          <p:spTgt spid="10"/>
                                        </p:tgtEl>
                                        <p:attrNameLst>
                                          <p:attrName>ppt_w</p:attrName>
                                        </p:attrNameLst>
                                      </p:cBhvr>
                                      <p:tavLst>
                                        <p:tav tm="0">
                                          <p:val>
                                            <p:fltVal val="0"/>
                                          </p:val>
                                        </p:tav>
                                        <p:tav tm="100000">
                                          <p:val>
                                            <p:strVal val="#ppt_w"/>
                                          </p:val>
                                        </p:tav>
                                      </p:tavLst>
                                    </p:anim>
                                    <p:anim calcmode="lin" valueType="num">
                                      <p:cBhvr>
                                        <p:cTn id="111" dur="2000" fill="hold"/>
                                        <p:tgtEl>
                                          <p:spTgt spid="1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fltVal val="0"/>
                                          </p:val>
                                        </p:tav>
                                        <p:tav tm="100000">
                                          <p:val>
                                            <p:strVal val="#ppt_w"/>
                                          </p:val>
                                        </p:tav>
                                      </p:tavLst>
                                    </p:anim>
                                    <p:anim calcmode="lin" valueType="num">
                                      <p:cBhvr>
                                        <p:cTn id="115" dur="2000" fill="hold"/>
                                        <p:tgtEl>
                                          <p:spTgt spid="1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2000" fill="hold"/>
                                        <p:tgtEl>
                                          <p:spTgt spid="12"/>
                                        </p:tgtEl>
                                        <p:attrNameLst>
                                          <p:attrName>ppt_w</p:attrName>
                                        </p:attrNameLst>
                                      </p:cBhvr>
                                      <p:tavLst>
                                        <p:tav tm="0">
                                          <p:val>
                                            <p:fltVal val="0"/>
                                          </p:val>
                                        </p:tav>
                                        <p:tav tm="100000">
                                          <p:val>
                                            <p:strVal val="#ppt_w"/>
                                          </p:val>
                                        </p:tav>
                                      </p:tavLst>
                                    </p:anim>
                                    <p:anim calcmode="lin" valueType="num">
                                      <p:cBhvr>
                                        <p:cTn id="119" dur="2000" fill="hold"/>
                                        <p:tgtEl>
                                          <p:spTgt spid="1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2000" fill="hold"/>
                                        <p:tgtEl>
                                          <p:spTgt spid="13"/>
                                        </p:tgtEl>
                                        <p:attrNameLst>
                                          <p:attrName>ppt_w</p:attrName>
                                        </p:attrNameLst>
                                      </p:cBhvr>
                                      <p:tavLst>
                                        <p:tav tm="0">
                                          <p:val>
                                            <p:fltVal val="0"/>
                                          </p:val>
                                        </p:tav>
                                        <p:tav tm="100000">
                                          <p:val>
                                            <p:strVal val="#ppt_w"/>
                                          </p:val>
                                        </p:tav>
                                      </p:tavLst>
                                    </p:anim>
                                    <p:anim calcmode="lin" valueType="num">
                                      <p:cBhvr>
                                        <p:cTn id="123" dur="2000" fill="hold"/>
                                        <p:tgtEl>
                                          <p:spTgt spid="1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2000" fill="hold"/>
                                        <p:tgtEl>
                                          <p:spTgt spid="14"/>
                                        </p:tgtEl>
                                        <p:attrNameLst>
                                          <p:attrName>ppt_w</p:attrName>
                                        </p:attrNameLst>
                                      </p:cBhvr>
                                      <p:tavLst>
                                        <p:tav tm="0">
                                          <p:val>
                                            <p:fltVal val="0"/>
                                          </p:val>
                                        </p:tav>
                                        <p:tav tm="100000">
                                          <p:val>
                                            <p:strVal val="#ppt_w"/>
                                          </p:val>
                                        </p:tav>
                                      </p:tavLst>
                                    </p:anim>
                                    <p:anim calcmode="lin" valueType="num">
                                      <p:cBhvr>
                                        <p:cTn id="127" dur="2000" fill="hold"/>
                                        <p:tgtEl>
                                          <p:spTgt spid="14"/>
                                        </p:tgtEl>
                                        <p:attrNameLst>
                                          <p:attrName>ppt_h</p:attrName>
                                        </p:attrNameLst>
                                      </p:cBhvr>
                                      <p:tavLst>
                                        <p:tav tm="0">
                                          <p:val>
                                            <p:fltVal val="0"/>
                                          </p:val>
                                        </p:tav>
                                        <p:tav tm="100000">
                                          <p:val>
                                            <p:strVal val="#ppt_h"/>
                                          </p:val>
                                        </p:tav>
                                      </p:tavLst>
                                    </p:anim>
                                  </p:childTnLst>
                                </p:cTn>
                              </p:par>
                            </p:childTnLst>
                          </p:cTn>
                        </p:par>
                        <p:par>
                          <p:cTn id="128" fill="hold">
                            <p:stCondLst>
                              <p:cond delay="2000"/>
                            </p:stCondLst>
                            <p:childTnLst>
                              <p:par>
                                <p:cTn id="129" presetID="2" presetClass="exit" presetSubtype="2" fill="hold" nodeType="after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ppt_y"/>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ppt_y"/>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ppt_y"/>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2000"/>
                                        <p:tgtEl>
                                          <p:spTgt spid="12"/>
                                        </p:tgtEl>
                                        <p:attrNameLst>
                                          <p:attrName>ppt_x</p:attrName>
                                        </p:attrNameLst>
                                      </p:cBhvr>
                                      <p:tavLst>
                                        <p:tav tm="0">
                                          <p:val>
                                            <p:strVal val="ppt_x"/>
                                          </p:val>
                                        </p:tav>
                                        <p:tav tm="100000">
                                          <p:val>
                                            <p:strVal val="0-ppt_w/2"/>
                                          </p:val>
                                        </p:tav>
                                      </p:tavLst>
                                    </p:anim>
                                    <p:anim calcmode="lin" valueType="num">
                                      <p:cBhvr additive="base">
                                        <p:cTn id="143" dur="2000"/>
                                        <p:tgtEl>
                                          <p:spTgt spid="12"/>
                                        </p:tgtEl>
                                        <p:attrNameLst>
                                          <p:attrName>ppt_y</p:attrName>
                                        </p:attrNameLst>
                                      </p:cBhvr>
                                      <p:tavLst>
                                        <p:tav tm="0">
                                          <p:val>
                                            <p:strVal val="ppt_y"/>
                                          </p:val>
                                        </p:tav>
                                        <p:tav tm="100000">
                                          <p:val>
                                            <p:strVal val="ppt_y"/>
                                          </p:val>
                                        </p:tav>
                                      </p:tavLst>
                                    </p:anim>
                                    <p:set>
                                      <p:cBhvr>
                                        <p:cTn id="144" dur="1" fill="hold">
                                          <p:stCondLst>
                                            <p:cond delay="1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0-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ppt_y"/>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1+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1+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ppt_x"/>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5"/>
                                        </p:tgtEl>
                                        <p:attrNameLst>
                                          <p:attrName>ppt_x</p:attrName>
                                        </p:attrNameLst>
                                      </p:cBhvr>
                                      <p:tavLst>
                                        <p:tav tm="0">
                                          <p:val>
                                            <p:strVal val="ppt_x"/>
                                          </p:val>
                                        </p:tav>
                                        <p:tav tm="100000">
                                          <p:val>
                                            <p:strVal val="ppt_x"/>
                                          </p:val>
                                        </p:tav>
                                      </p:tavLst>
                                    </p:anim>
                                    <p:anim calcmode="lin" valueType="num">
                                      <p:cBhvr additive="base">
                                        <p:cTn id="175" dur="2000"/>
                                        <p:tgtEl>
                                          <p:spTgt spid="5"/>
                                        </p:tgtEl>
                                        <p:attrNameLst>
                                          <p:attrName>ppt_y</p:attrName>
                                        </p:attrNameLst>
                                      </p:cBhvr>
                                      <p:tavLst>
                                        <p:tav tm="0">
                                          <p:val>
                                            <p:strVal val="ppt_y"/>
                                          </p:val>
                                        </p:tav>
                                        <p:tav tm="100000">
                                          <p:val>
                                            <p:strVal val="0-ppt_h/2"/>
                                          </p:val>
                                        </p:tav>
                                      </p:tavLst>
                                    </p:anim>
                                    <p:set>
                                      <p:cBhvr>
                                        <p:cTn id="176" dur="1" fill="hold">
                                          <p:stCondLst>
                                            <p:cond delay="1999"/>
                                          </p:stCondLst>
                                        </p:cTn>
                                        <p:tgtEl>
                                          <p:spTgt spid="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339A"/>
        </a:solidFill>
        <a:effectLst/>
      </p:bgPr>
    </p:bg>
    <p:spTree>
      <p:nvGrpSpPr>
        <p:cNvPr id="1" name=""/>
        <p:cNvGrpSpPr/>
        <p:nvPr/>
      </p:nvGrpSpPr>
      <p:grpSpPr>
        <a:xfrm>
          <a:off x="0" y="0"/>
          <a:ext cx="0" cy="0"/>
          <a:chOff x="0" y="0"/>
          <a:chExt cx="0" cy="0"/>
        </a:xfrm>
      </p:grpSpPr>
      <p:pic>
        <p:nvPicPr>
          <p:cNvPr id="2" name="1 Imagen" descr="cabo-home-galici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4" name="3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5" name="4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1">
                <a:shade val="45000"/>
                <a:satMod val="135000"/>
              </a:schemeClr>
              <a:prstClr val="white"/>
            </a:duotone>
            <a:lum contrast="40000"/>
          </a:blip>
          <a:stretch>
            <a:fillRect/>
          </a:stretch>
        </p:blipFill>
        <p:spPr>
          <a:xfrm rot="16200000">
            <a:off x="7365875" y="4222641"/>
            <a:ext cx="2428892" cy="1127361"/>
          </a:xfrm>
          <a:prstGeom prst="rect">
            <a:avLst/>
          </a:prstGeom>
          <a:effectLst>
            <a:reflection blurRad="6350" stA="50000" endA="300" endPos="90000" dir="5400000" sy="-100000" algn="bl" rotWithShape="0"/>
          </a:effectLst>
        </p:spPr>
      </p:pic>
      <p:sp>
        <p:nvSpPr>
          <p:cNvPr id="19" name="1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nodeType="withEffect">
                                  <p:stCondLst>
                                    <p:cond delay="0"/>
                                  </p:stCondLst>
                                  <p:childTnLst>
                                    <p:animRot by="21600000">
                                      <p:cBhvr>
                                        <p:cTn id="13" dur="2000" fill="hold"/>
                                        <p:tgtEl>
                                          <p:spTgt spid="5"/>
                                        </p:tgtEl>
                                        <p:attrNameLst>
                                          <p:attrName>r</p:attrName>
                                        </p:attrNameLst>
                                      </p:cBhvr>
                                    </p:animRot>
                                  </p:childTnLst>
                                </p:cTn>
                              </p:par>
                              <p:par>
                                <p:cTn id="14" presetID="8" presetClass="emph" presetSubtype="0" fill="hold"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nodeType="withEffect">
                                  <p:stCondLst>
                                    <p:cond delay="0"/>
                                  </p:stCondLst>
                                  <p:childTnLst>
                                    <p:animRot by="21600000">
                                      <p:cBhvr>
                                        <p:cTn id="17" dur="2000" fill="hold"/>
                                        <p:tgtEl>
                                          <p:spTgt spid="7"/>
                                        </p:tgtEl>
                                        <p:attrNameLst>
                                          <p:attrName>r</p:attrName>
                                        </p:attrNameLst>
                                      </p:cBhvr>
                                    </p:animRot>
                                  </p:childTnLst>
                                </p:cTn>
                              </p:par>
                              <p:par>
                                <p:cTn id="18" presetID="8" presetClass="emph" presetSubtype="0" fill="hold" nodeType="withEffect">
                                  <p:stCondLst>
                                    <p:cond delay="0"/>
                                  </p:stCondLst>
                                  <p:childTnLst>
                                    <p:animRot by="-21600000">
                                      <p:cBhvr>
                                        <p:cTn id="19" dur="2000" fill="hold"/>
                                        <p:tgtEl>
                                          <p:spTgt spid="8"/>
                                        </p:tgtEl>
                                        <p:attrNameLst>
                                          <p:attrName>r</p:attrName>
                                        </p:attrNameLst>
                                      </p:cBhvr>
                                    </p:animRot>
                                  </p:childTnLst>
                                </p:cTn>
                              </p:par>
                              <p:par>
                                <p:cTn id="20" presetID="8" presetClass="emph" presetSubtype="0" fill="hold"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nodeType="withEffect">
                                  <p:stCondLst>
                                    <p:cond delay="0"/>
                                  </p:stCondLst>
                                  <p:childTnLst>
                                    <p:animRot by="21600000">
                                      <p:cBhvr>
                                        <p:cTn id="25" dur="2000" fill="hold"/>
                                        <p:tgtEl>
                                          <p:spTgt spid="11"/>
                                        </p:tgtEl>
                                        <p:attrNameLst>
                                          <p:attrName>r</p:attrName>
                                        </p:attrNameLst>
                                      </p:cBhvr>
                                    </p:animRot>
                                  </p:childTnLst>
                                </p:cTn>
                              </p:par>
                              <p:par>
                                <p:cTn id="26" presetID="8" presetClass="emph" presetSubtype="0" fill="hold" nodeType="withEffect">
                                  <p:stCondLst>
                                    <p:cond delay="0"/>
                                  </p:stCondLst>
                                  <p:childTnLst>
                                    <p:animRot by="-21600000">
                                      <p:cBhvr>
                                        <p:cTn id="27" dur="2000" fill="hold"/>
                                        <p:tgtEl>
                                          <p:spTgt spid="12"/>
                                        </p:tgtEl>
                                        <p:attrNameLst>
                                          <p:attrName>r</p:attrName>
                                        </p:attrNameLst>
                                      </p:cBhvr>
                                    </p:animRot>
                                  </p:childTnLst>
                                </p:cTn>
                              </p:par>
                              <p:par>
                                <p:cTn id="28" presetID="8" presetClass="emph" presetSubtype="0" fill="hold" nodeType="withEffect">
                                  <p:stCondLst>
                                    <p:cond delay="0"/>
                                  </p:stCondLst>
                                  <p:childTnLst>
                                    <p:animRot by="21600000">
                                      <p:cBhvr>
                                        <p:cTn id="29" dur="2000" fill="hold"/>
                                        <p:tgtEl>
                                          <p:spTgt spid="1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14"/>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5"/>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6"/>
                                        </p:tgtEl>
                                        <p:attrNameLst>
                                          <p:attrName>r</p:attrName>
                                        </p:attrNameLst>
                                      </p:cBhvr>
                                    </p:animRot>
                                  </p:childTnLst>
                                </p:cTn>
                              </p:par>
                              <p:par>
                                <p:cTn id="36" presetID="8" presetClass="emph" presetSubtype="0" fill="hold" nodeType="withEffect">
                                  <p:stCondLst>
                                    <p:cond delay="0"/>
                                  </p:stCondLst>
                                  <p:childTnLst>
                                    <p:animRot by="21600000">
                                      <p:cBhvr>
                                        <p:cTn id="37" dur="2000" fill="hold"/>
                                        <p:tgtEl>
                                          <p:spTgt spid="17"/>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18"/>
                                        </p:tgtEl>
                                        <p:attrNameLst>
                                          <p:attrName>r</p:attrName>
                                        </p:attrNameLst>
                                      </p:cBhvr>
                                    </p:animRot>
                                  </p:childTnLst>
                                </p:cTn>
                              </p:par>
                            </p:childTnLst>
                          </p:cTn>
                        </p:par>
                        <p:par>
                          <p:cTn id="40" fill="hold">
                            <p:stCondLst>
                              <p:cond delay="2000"/>
                            </p:stCondLst>
                            <p:childTnLst>
                              <p:par>
                                <p:cTn id="41" presetID="2" presetClass="exit" presetSubtype="2" fill="hold" nodeType="afterEffect">
                                  <p:stCondLst>
                                    <p:cond delay="0"/>
                                  </p:stCondLst>
                                  <p:childTnLst>
                                    <p:anim calcmode="lin" valueType="num">
                                      <p:cBhvr additive="base">
                                        <p:cTn id="42" dur="2000"/>
                                        <p:tgtEl>
                                          <p:spTgt spid="3"/>
                                        </p:tgtEl>
                                        <p:attrNameLst>
                                          <p:attrName>ppt_x</p:attrName>
                                        </p:attrNameLst>
                                      </p:cBhvr>
                                      <p:tavLst>
                                        <p:tav tm="0">
                                          <p:val>
                                            <p:strVal val="ppt_x"/>
                                          </p:val>
                                        </p:tav>
                                        <p:tav tm="100000">
                                          <p:val>
                                            <p:strVal val="1+ppt_w/2"/>
                                          </p:val>
                                        </p:tav>
                                      </p:tavLst>
                                    </p:anim>
                                    <p:anim calcmode="lin" valueType="num">
                                      <p:cBhvr additive="base">
                                        <p:cTn id="43" dur="2000"/>
                                        <p:tgtEl>
                                          <p:spTgt spid="3"/>
                                        </p:tgtEl>
                                        <p:attrNameLst>
                                          <p:attrName>ppt_y</p:attrName>
                                        </p:attrNameLst>
                                      </p:cBhvr>
                                      <p:tavLst>
                                        <p:tav tm="0">
                                          <p:val>
                                            <p:strVal val="ppt_y"/>
                                          </p:val>
                                        </p:tav>
                                        <p:tav tm="100000">
                                          <p:val>
                                            <p:strVal val="ppt_y"/>
                                          </p:val>
                                        </p:tav>
                                      </p:tavLst>
                                    </p:anim>
                                    <p:set>
                                      <p:cBhvr>
                                        <p:cTn id="44" dur="1" fill="hold">
                                          <p:stCondLst>
                                            <p:cond delay="1999"/>
                                          </p:stCondLst>
                                        </p:cTn>
                                        <p:tgtEl>
                                          <p:spTgt spid="3"/>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2000"/>
                                        <p:tgtEl>
                                          <p:spTgt spid="4"/>
                                        </p:tgtEl>
                                        <p:attrNameLst>
                                          <p:attrName>ppt_x</p:attrName>
                                        </p:attrNameLst>
                                      </p:cBhvr>
                                      <p:tavLst>
                                        <p:tav tm="0">
                                          <p:val>
                                            <p:strVal val="ppt_x"/>
                                          </p:val>
                                        </p:tav>
                                        <p:tav tm="100000">
                                          <p:val>
                                            <p:strVal val="1+ppt_w/2"/>
                                          </p:val>
                                        </p:tav>
                                      </p:tavLst>
                                    </p:anim>
                                    <p:anim calcmode="lin" valueType="num">
                                      <p:cBhvr additive="base">
                                        <p:cTn id="47" dur="2000"/>
                                        <p:tgtEl>
                                          <p:spTgt spid="4"/>
                                        </p:tgtEl>
                                        <p:attrNameLst>
                                          <p:attrName>ppt_y</p:attrName>
                                        </p:attrNameLst>
                                      </p:cBhvr>
                                      <p:tavLst>
                                        <p:tav tm="0">
                                          <p:val>
                                            <p:strVal val="ppt_y"/>
                                          </p:val>
                                        </p:tav>
                                        <p:tav tm="100000">
                                          <p:val>
                                            <p:strVal val="ppt_y"/>
                                          </p:val>
                                        </p:tav>
                                      </p:tavLst>
                                    </p:anim>
                                    <p:set>
                                      <p:cBhvr>
                                        <p:cTn id="48" dur="1" fill="hold">
                                          <p:stCondLst>
                                            <p:cond delay="1999"/>
                                          </p:stCondLst>
                                        </p:cTn>
                                        <p:tgtEl>
                                          <p:spTgt spid="4"/>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2000"/>
                                        <p:tgtEl>
                                          <p:spTgt spid="5"/>
                                        </p:tgtEl>
                                        <p:attrNameLst>
                                          <p:attrName>ppt_x</p:attrName>
                                        </p:attrNameLst>
                                      </p:cBhvr>
                                      <p:tavLst>
                                        <p:tav tm="0">
                                          <p:val>
                                            <p:strVal val="ppt_x"/>
                                          </p:val>
                                        </p:tav>
                                        <p:tav tm="100000">
                                          <p:val>
                                            <p:strVal val="1+ppt_w/2"/>
                                          </p:val>
                                        </p:tav>
                                      </p:tavLst>
                                    </p:anim>
                                    <p:anim calcmode="lin" valueType="num">
                                      <p:cBhvr additive="base">
                                        <p:cTn id="51" dur="2000"/>
                                        <p:tgtEl>
                                          <p:spTgt spid="5"/>
                                        </p:tgtEl>
                                        <p:attrNameLst>
                                          <p:attrName>ppt_y</p:attrName>
                                        </p:attrNameLst>
                                      </p:cBhvr>
                                      <p:tavLst>
                                        <p:tav tm="0">
                                          <p:val>
                                            <p:strVal val="ppt_y"/>
                                          </p:val>
                                        </p:tav>
                                        <p:tav tm="100000">
                                          <p:val>
                                            <p:strVal val="ppt_y"/>
                                          </p:val>
                                        </p:tav>
                                      </p:tavLst>
                                    </p:anim>
                                    <p:set>
                                      <p:cBhvr>
                                        <p:cTn id="52" dur="1" fill="hold">
                                          <p:stCondLst>
                                            <p:cond delay="1999"/>
                                          </p:stCondLst>
                                        </p:cTn>
                                        <p:tgtEl>
                                          <p:spTgt spid="5"/>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2000"/>
                                        <p:tgtEl>
                                          <p:spTgt spid="6"/>
                                        </p:tgtEl>
                                        <p:attrNameLst>
                                          <p:attrName>ppt_x</p:attrName>
                                        </p:attrNameLst>
                                      </p:cBhvr>
                                      <p:tavLst>
                                        <p:tav tm="0">
                                          <p:val>
                                            <p:strVal val="ppt_x"/>
                                          </p:val>
                                        </p:tav>
                                        <p:tav tm="100000">
                                          <p:val>
                                            <p:strVal val="1+ppt_w/2"/>
                                          </p:val>
                                        </p:tav>
                                      </p:tavLst>
                                    </p:anim>
                                    <p:anim calcmode="lin" valueType="num">
                                      <p:cBhvr additive="base">
                                        <p:cTn id="55" dur="2000"/>
                                        <p:tgtEl>
                                          <p:spTgt spid="6"/>
                                        </p:tgtEl>
                                        <p:attrNameLst>
                                          <p:attrName>ppt_y</p:attrName>
                                        </p:attrNameLst>
                                      </p:cBhvr>
                                      <p:tavLst>
                                        <p:tav tm="0">
                                          <p:val>
                                            <p:strVal val="ppt_y"/>
                                          </p:val>
                                        </p:tav>
                                        <p:tav tm="100000">
                                          <p:val>
                                            <p:strVal val="ppt_y"/>
                                          </p:val>
                                        </p:tav>
                                      </p:tavLst>
                                    </p:anim>
                                    <p:set>
                                      <p:cBhvr>
                                        <p:cTn id="56" dur="1" fill="hold">
                                          <p:stCondLst>
                                            <p:cond delay="1999"/>
                                          </p:stCondLst>
                                        </p:cTn>
                                        <p:tgtEl>
                                          <p:spTgt spid="6"/>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2000"/>
                                        <p:tgtEl>
                                          <p:spTgt spid="7"/>
                                        </p:tgtEl>
                                        <p:attrNameLst>
                                          <p:attrName>ppt_x</p:attrName>
                                        </p:attrNameLst>
                                      </p:cBhvr>
                                      <p:tavLst>
                                        <p:tav tm="0">
                                          <p:val>
                                            <p:strVal val="ppt_x"/>
                                          </p:val>
                                        </p:tav>
                                        <p:tav tm="100000">
                                          <p:val>
                                            <p:strVal val="1+ppt_w/2"/>
                                          </p:val>
                                        </p:tav>
                                      </p:tavLst>
                                    </p:anim>
                                    <p:anim calcmode="lin" valueType="num">
                                      <p:cBhvr additive="base">
                                        <p:cTn id="59" dur="2000"/>
                                        <p:tgtEl>
                                          <p:spTgt spid="7"/>
                                        </p:tgtEl>
                                        <p:attrNameLst>
                                          <p:attrName>ppt_y</p:attrName>
                                        </p:attrNameLst>
                                      </p:cBhvr>
                                      <p:tavLst>
                                        <p:tav tm="0">
                                          <p:val>
                                            <p:strVal val="ppt_y"/>
                                          </p:val>
                                        </p:tav>
                                        <p:tav tm="100000">
                                          <p:val>
                                            <p:strVal val="ppt_y"/>
                                          </p:val>
                                        </p:tav>
                                      </p:tavLst>
                                    </p:anim>
                                    <p:set>
                                      <p:cBhvr>
                                        <p:cTn id="60" dur="1" fill="hold">
                                          <p:stCondLst>
                                            <p:cond delay="1999"/>
                                          </p:stCondLst>
                                        </p:cTn>
                                        <p:tgtEl>
                                          <p:spTgt spid="7"/>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ppt_y"/>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ppt_y"/>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11"/>
                                        </p:tgtEl>
                                        <p:attrNameLst>
                                          <p:attrName>ppt_x</p:attrName>
                                        </p:attrNameLst>
                                      </p:cBhvr>
                                      <p:tavLst>
                                        <p:tav tm="0">
                                          <p:val>
                                            <p:strVal val="ppt_x"/>
                                          </p:val>
                                        </p:tav>
                                        <p:tav tm="100000">
                                          <p:val>
                                            <p:strVal val="0-ppt_w/2"/>
                                          </p:val>
                                        </p:tav>
                                      </p:tavLst>
                                    </p:anim>
                                    <p:anim calcmode="lin" valueType="num">
                                      <p:cBhvr additive="base">
                                        <p:cTn id="75" dur="2000"/>
                                        <p:tgtEl>
                                          <p:spTgt spid="11"/>
                                        </p:tgtEl>
                                        <p:attrNameLst>
                                          <p:attrName>ppt_y</p:attrName>
                                        </p:attrNameLst>
                                      </p:cBhvr>
                                      <p:tavLst>
                                        <p:tav tm="0">
                                          <p:val>
                                            <p:strVal val="ppt_y"/>
                                          </p:val>
                                        </p:tav>
                                        <p:tav tm="100000">
                                          <p:val>
                                            <p:strVal val="ppt_y"/>
                                          </p:val>
                                        </p:tav>
                                      </p:tavLst>
                                    </p:anim>
                                    <p:set>
                                      <p:cBhvr>
                                        <p:cTn id="76" dur="1" fill="hold">
                                          <p:stCondLst>
                                            <p:cond delay="1999"/>
                                          </p:stCondLst>
                                        </p:cTn>
                                        <p:tgtEl>
                                          <p:spTgt spid="11"/>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0-ppt_w/2"/>
                                          </p:val>
                                        </p:tav>
                                      </p:tavLst>
                                    </p:anim>
                                    <p:anim calcmode="lin" valueType="num">
                                      <p:cBhvr additive="base">
                                        <p:cTn id="79" dur="2000"/>
                                        <p:tgtEl>
                                          <p:spTgt spid="12"/>
                                        </p:tgtEl>
                                        <p:attrNameLst>
                                          <p:attrName>ppt_y</p:attrName>
                                        </p:attrNameLst>
                                      </p:cBhvr>
                                      <p:tavLst>
                                        <p:tav tm="0">
                                          <p:val>
                                            <p:strVal val="ppt_y"/>
                                          </p:val>
                                        </p:tav>
                                        <p:tav tm="100000">
                                          <p:val>
                                            <p:strVal val="ppt_y"/>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0-ppt_w/2"/>
                                          </p:val>
                                        </p:tav>
                                      </p:tavLst>
                                    </p:anim>
                                    <p:anim calcmode="lin" valueType="num">
                                      <p:cBhvr additive="base">
                                        <p:cTn id="83" dur="2000"/>
                                        <p:tgtEl>
                                          <p:spTgt spid="13"/>
                                        </p:tgtEl>
                                        <p:attrNameLst>
                                          <p:attrName>ppt_y</p:attrName>
                                        </p:attrNameLst>
                                      </p:cBhvr>
                                      <p:tavLst>
                                        <p:tav tm="0">
                                          <p:val>
                                            <p:strVal val="ppt_y"/>
                                          </p:val>
                                        </p:tav>
                                        <p:tav tm="100000">
                                          <p:val>
                                            <p:strVal val="ppt_y"/>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14"/>
                                        </p:tgtEl>
                                        <p:attrNameLst>
                                          <p:attrName>ppt_x</p:attrName>
                                        </p:attrNameLst>
                                      </p:cBhvr>
                                      <p:tavLst>
                                        <p:tav tm="0">
                                          <p:val>
                                            <p:strVal val="ppt_x"/>
                                          </p:val>
                                        </p:tav>
                                        <p:tav tm="100000">
                                          <p:val>
                                            <p:strVal val="0-ppt_w/2"/>
                                          </p:val>
                                        </p:tav>
                                      </p:tavLst>
                                    </p:anim>
                                    <p:anim calcmode="lin" valueType="num">
                                      <p:cBhvr additive="base">
                                        <p:cTn id="87" dur="2000"/>
                                        <p:tgtEl>
                                          <p:spTgt spid="14"/>
                                        </p:tgtEl>
                                        <p:attrNameLst>
                                          <p:attrName>ppt_y</p:attrName>
                                        </p:attrNameLst>
                                      </p:cBhvr>
                                      <p:tavLst>
                                        <p:tav tm="0">
                                          <p:val>
                                            <p:strVal val="ppt_y"/>
                                          </p:val>
                                        </p:tav>
                                        <p:tav tm="100000">
                                          <p:val>
                                            <p:strVal val="ppt_y"/>
                                          </p:val>
                                        </p:tav>
                                      </p:tavLst>
                                    </p:anim>
                                    <p:set>
                                      <p:cBhvr>
                                        <p:cTn id="88" dur="1" fill="hold">
                                          <p:stCondLst>
                                            <p:cond delay="1999"/>
                                          </p:stCondLst>
                                        </p:cTn>
                                        <p:tgtEl>
                                          <p:spTgt spid="14"/>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15"/>
                                        </p:tgtEl>
                                        <p:attrNameLst>
                                          <p:attrName>ppt_x</p:attrName>
                                        </p:attrNameLst>
                                      </p:cBhvr>
                                      <p:tavLst>
                                        <p:tav tm="0">
                                          <p:val>
                                            <p:strVal val="ppt_x"/>
                                          </p:val>
                                        </p:tav>
                                        <p:tav tm="100000">
                                          <p:val>
                                            <p:strVal val="0-ppt_w/2"/>
                                          </p:val>
                                        </p:tav>
                                      </p:tavLst>
                                    </p:anim>
                                    <p:anim calcmode="lin" valueType="num">
                                      <p:cBhvr additive="base">
                                        <p:cTn id="91" dur="2000"/>
                                        <p:tgtEl>
                                          <p:spTgt spid="15"/>
                                        </p:tgtEl>
                                        <p:attrNameLst>
                                          <p:attrName>ppt_y</p:attrName>
                                        </p:attrNameLst>
                                      </p:cBhvr>
                                      <p:tavLst>
                                        <p:tav tm="0">
                                          <p:val>
                                            <p:strVal val="ppt_y"/>
                                          </p:val>
                                        </p:tav>
                                        <p:tav tm="100000">
                                          <p:val>
                                            <p:strVal val="ppt_y"/>
                                          </p:val>
                                        </p:tav>
                                      </p:tavLst>
                                    </p:anim>
                                    <p:set>
                                      <p:cBhvr>
                                        <p:cTn id="92" dur="1" fill="hold">
                                          <p:stCondLst>
                                            <p:cond delay="1999"/>
                                          </p:stCondLst>
                                        </p:cTn>
                                        <p:tgtEl>
                                          <p:spTgt spid="1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16"/>
                                        </p:tgtEl>
                                        <p:attrNameLst>
                                          <p:attrName>ppt_x</p:attrName>
                                        </p:attrNameLst>
                                      </p:cBhvr>
                                      <p:tavLst>
                                        <p:tav tm="0">
                                          <p:val>
                                            <p:strVal val="ppt_x"/>
                                          </p:val>
                                        </p:tav>
                                        <p:tav tm="100000">
                                          <p:val>
                                            <p:strVal val="0-ppt_w/2"/>
                                          </p:val>
                                        </p:tav>
                                      </p:tavLst>
                                    </p:anim>
                                    <p:anim calcmode="lin" valueType="num">
                                      <p:cBhvr additive="base">
                                        <p:cTn id="95" dur="2000"/>
                                        <p:tgtEl>
                                          <p:spTgt spid="16"/>
                                        </p:tgtEl>
                                        <p:attrNameLst>
                                          <p:attrName>ppt_y</p:attrName>
                                        </p:attrNameLst>
                                      </p:cBhvr>
                                      <p:tavLst>
                                        <p:tav tm="0">
                                          <p:val>
                                            <p:strVal val="ppt_y"/>
                                          </p:val>
                                        </p:tav>
                                        <p:tav tm="100000">
                                          <p:val>
                                            <p:strVal val="ppt_y"/>
                                          </p:val>
                                        </p:tav>
                                      </p:tavLst>
                                    </p:anim>
                                    <p:set>
                                      <p:cBhvr>
                                        <p:cTn id="96" dur="1" fill="hold">
                                          <p:stCondLst>
                                            <p:cond delay="1999"/>
                                          </p:stCondLst>
                                        </p:cTn>
                                        <p:tgtEl>
                                          <p:spTgt spid="16"/>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2000"/>
                                        <p:tgtEl>
                                          <p:spTgt spid="17"/>
                                        </p:tgtEl>
                                        <p:attrNameLst>
                                          <p:attrName>ppt_x</p:attrName>
                                        </p:attrNameLst>
                                      </p:cBhvr>
                                      <p:tavLst>
                                        <p:tav tm="0">
                                          <p:val>
                                            <p:strVal val="ppt_x"/>
                                          </p:val>
                                        </p:tav>
                                        <p:tav tm="100000">
                                          <p:val>
                                            <p:strVal val="0-ppt_w/2"/>
                                          </p:val>
                                        </p:tav>
                                      </p:tavLst>
                                    </p:anim>
                                    <p:anim calcmode="lin" valueType="num">
                                      <p:cBhvr additive="base">
                                        <p:cTn id="99" dur="2000"/>
                                        <p:tgtEl>
                                          <p:spTgt spid="17"/>
                                        </p:tgtEl>
                                        <p:attrNameLst>
                                          <p:attrName>ppt_y</p:attrName>
                                        </p:attrNameLst>
                                      </p:cBhvr>
                                      <p:tavLst>
                                        <p:tav tm="0">
                                          <p:val>
                                            <p:strVal val="ppt_y"/>
                                          </p:val>
                                        </p:tav>
                                        <p:tav tm="100000">
                                          <p:val>
                                            <p:strVal val="ppt_y"/>
                                          </p:val>
                                        </p:tav>
                                      </p:tavLst>
                                    </p:anim>
                                    <p:set>
                                      <p:cBhvr>
                                        <p:cTn id="100" dur="1" fill="hold">
                                          <p:stCondLst>
                                            <p:cond delay="1999"/>
                                          </p:stCondLst>
                                        </p:cTn>
                                        <p:tgtEl>
                                          <p:spTgt spid="17"/>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2000"/>
                                        <p:tgtEl>
                                          <p:spTgt spid="18"/>
                                        </p:tgtEl>
                                        <p:attrNameLst>
                                          <p:attrName>ppt_x</p:attrName>
                                        </p:attrNameLst>
                                      </p:cBhvr>
                                      <p:tavLst>
                                        <p:tav tm="0">
                                          <p:val>
                                            <p:strVal val="ppt_x"/>
                                          </p:val>
                                        </p:tav>
                                        <p:tav tm="100000">
                                          <p:val>
                                            <p:strVal val="0-ppt_w/2"/>
                                          </p:val>
                                        </p:tav>
                                      </p:tavLst>
                                    </p:anim>
                                    <p:anim calcmode="lin" valueType="num">
                                      <p:cBhvr additive="base">
                                        <p:cTn id="103" dur="2000"/>
                                        <p:tgtEl>
                                          <p:spTgt spid="18"/>
                                        </p:tgtEl>
                                        <p:attrNameLst>
                                          <p:attrName>ppt_y</p:attrName>
                                        </p:attrNameLst>
                                      </p:cBhvr>
                                      <p:tavLst>
                                        <p:tav tm="0">
                                          <p:val>
                                            <p:strVal val="ppt_y"/>
                                          </p:val>
                                        </p:tav>
                                        <p:tav tm="100000">
                                          <p:val>
                                            <p:strVal val="ppt_y"/>
                                          </p:val>
                                        </p:tav>
                                      </p:tavLst>
                                    </p:anim>
                                    <p:set>
                                      <p:cBhvr>
                                        <p:cTn id="104" dur="1" fill="hold">
                                          <p:stCondLst>
                                            <p:cond delay="1999"/>
                                          </p:stCondLst>
                                        </p:cTn>
                                        <p:tgtEl>
                                          <p:spTgt spid="1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cape-hatteras-lighthouse-north-carolin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4" name="3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5" name="4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2" name="11 Rectángulo"/>
          <p:cNvSpPr/>
          <p:nvPr/>
        </p:nvSpPr>
        <p:spPr>
          <a:xfrm>
            <a:off x="-714412" y="0"/>
            <a:ext cx="10715700" cy="8286784"/>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2000" fill="hold"/>
                                        <p:tgtEl>
                                          <p:spTgt spid="3"/>
                                        </p:tgtEl>
                                        <p:attrNameLst>
                                          <p:attrName>ppt_w</p:attrName>
                                        </p:attrNameLst>
                                      </p:cBhvr>
                                      <p:tavLst>
                                        <p:tav tm="0" fmla="#ppt_w*sin(2.5*pi*$)">
                                          <p:val>
                                            <p:fltVal val="0"/>
                                          </p:val>
                                        </p:tav>
                                        <p:tav tm="100000">
                                          <p:val>
                                            <p:fltVal val="1"/>
                                          </p:val>
                                        </p:tav>
                                      </p:tavLst>
                                    </p:anim>
                                    <p:anim calcmode="lin" valueType="num">
                                      <p:cBhvr>
                                        <p:cTn id="47" dur="2000" fill="hold"/>
                                        <p:tgtEl>
                                          <p:spTgt spid="3"/>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2000" fill="hold"/>
                                        <p:tgtEl>
                                          <p:spTgt spid="4"/>
                                        </p:tgtEl>
                                        <p:attrNameLst>
                                          <p:attrName>ppt_w</p:attrName>
                                        </p:attrNameLst>
                                      </p:cBhvr>
                                      <p:tavLst>
                                        <p:tav tm="0" fmla="#ppt_w*sin(2.5*pi*$)">
                                          <p:val>
                                            <p:fltVal val="0"/>
                                          </p:val>
                                        </p:tav>
                                        <p:tav tm="100000">
                                          <p:val>
                                            <p:fltVal val="1"/>
                                          </p:val>
                                        </p:tav>
                                      </p:tavLst>
                                    </p:anim>
                                    <p:anim calcmode="lin" valueType="num">
                                      <p:cBhvr>
                                        <p:cTn id="51" dur="2000" fill="hold"/>
                                        <p:tgtEl>
                                          <p:spTgt spid="4"/>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000" fill="hold"/>
                                        <p:tgtEl>
                                          <p:spTgt spid="5"/>
                                        </p:tgtEl>
                                        <p:attrNameLst>
                                          <p:attrName>ppt_w</p:attrName>
                                        </p:attrNameLst>
                                      </p:cBhvr>
                                      <p:tavLst>
                                        <p:tav tm="0" fmla="#ppt_w*sin(2.5*pi*$)">
                                          <p:val>
                                            <p:fltVal val="0"/>
                                          </p:val>
                                        </p:tav>
                                        <p:tav tm="100000">
                                          <p:val>
                                            <p:fltVal val="1"/>
                                          </p:val>
                                        </p:tav>
                                      </p:tavLst>
                                    </p:anim>
                                    <p:anim calcmode="lin" valueType="num">
                                      <p:cBhvr>
                                        <p:cTn id="55" dur="2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2000" fill="hold"/>
                                        <p:tgtEl>
                                          <p:spTgt spid="6"/>
                                        </p:tgtEl>
                                        <p:attrNameLst>
                                          <p:attrName>ppt_w</p:attrName>
                                        </p:attrNameLst>
                                      </p:cBhvr>
                                      <p:tavLst>
                                        <p:tav tm="0" fmla="#ppt_w*sin(2.5*pi*$)">
                                          <p:val>
                                            <p:fltVal val="0"/>
                                          </p:val>
                                        </p:tav>
                                        <p:tav tm="100000">
                                          <p:val>
                                            <p:fltVal val="1"/>
                                          </p:val>
                                        </p:tav>
                                      </p:tavLst>
                                    </p:anim>
                                    <p:anim calcmode="lin" valueType="num">
                                      <p:cBhvr>
                                        <p:cTn id="59" dur="2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2000" fill="hold"/>
                                        <p:tgtEl>
                                          <p:spTgt spid="7"/>
                                        </p:tgtEl>
                                        <p:attrNameLst>
                                          <p:attrName>ppt_w</p:attrName>
                                        </p:attrNameLst>
                                      </p:cBhvr>
                                      <p:tavLst>
                                        <p:tav tm="0" fmla="#ppt_w*sin(2.5*pi*$)">
                                          <p:val>
                                            <p:fltVal val="0"/>
                                          </p:val>
                                        </p:tav>
                                        <p:tav tm="100000">
                                          <p:val>
                                            <p:fltVal val="1"/>
                                          </p:val>
                                        </p:tav>
                                      </p:tavLst>
                                    </p:anim>
                                    <p:anim calcmode="lin" valueType="num">
                                      <p:cBhvr>
                                        <p:cTn id="63" dur="2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000" fill="hold"/>
                                        <p:tgtEl>
                                          <p:spTgt spid="8"/>
                                        </p:tgtEl>
                                        <p:attrNameLst>
                                          <p:attrName>ppt_w</p:attrName>
                                        </p:attrNameLst>
                                      </p:cBhvr>
                                      <p:tavLst>
                                        <p:tav tm="0" fmla="#ppt_w*sin(2.5*pi*$)">
                                          <p:val>
                                            <p:fltVal val="0"/>
                                          </p:val>
                                        </p:tav>
                                        <p:tav tm="100000">
                                          <p:val>
                                            <p:fltVal val="1"/>
                                          </p:val>
                                        </p:tav>
                                      </p:tavLst>
                                    </p:anim>
                                    <p:anim calcmode="lin" valueType="num">
                                      <p:cBhvr>
                                        <p:cTn id="67" dur="2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fmla="#ppt_w*sin(2.5*pi*$)">
                                          <p:val>
                                            <p:fltVal val="0"/>
                                          </p:val>
                                        </p:tav>
                                        <p:tav tm="100000">
                                          <p:val>
                                            <p:fltVal val="1"/>
                                          </p:val>
                                        </p:tav>
                                      </p:tavLst>
                                    </p:anim>
                                    <p:anim calcmode="lin" valueType="num">
                                      <p:cBhvr>
                                        <p:cTn id="71" dur="2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2000" fill="hold"/>
                                        <p:tgtEl>
                                          <p:spTgt spid="10"/>
                                        </p:tgtEl>
                                        <p:attrNameLst>
                                          <p:attrName>ppt_w</p:attrName>
                                        </p:attrNameLst>
                                      </p:cBhvr>
                                      <p:tavLst>
                                        <p:tav tm="0" fmla="#ppt_w*sin(2.5*pi*$)">
                                          <p:val>
                                            <p:fltVal val="0"/>
                                          </p:val>
                                        </p:tav>
                                        <p:tav tm="100000">
                                          <p:val>
                                            <p:fltVal val="1"/>
                                          </p:val>
                                        </p:tav>
                                      </p:tavLst>
                                    </p:anim>
                                    <p:anim calcmode="lin" valueType="num">
                                      <p:cBhvr>
                                        <p:cTn id="75" dur="2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fmla="#ppt_w*sin(2.5*pi*$)">
                                          <p:val>
                                            <p:fltVal val="0"/>
                                          </p:val>
                                        </p:tav>
                                        <p:tav tm="100000">
                                          <p:val>
                                            <p:fltVal val="1"/>
                                          </p:val>
                                        </p:tav>
                                      </p:tavLst>
                                    </p:anim>
                                    <p:anim calcmode="lin" valueType="num">
                                      <p:cBhvr>
                                        <p:cTn id="79" dur="2000" fill="hold"/>
                                        <p:tgtEl>
                                          <p:spTgt spid="11"/>
                                        </p:tgtEl>
                                        <p:attrNameLst>
                                          <p:attrName>ppt_h</p:attrName>
                                        </p:attrNameLst>
                                      </p:cBhvr>
                                      <p:tavLst>
                                        <p:tav tm="0">
                                          <p:val>
                                            <p:strVal val="#ppt_h"/>
                                          </p:val>
                                        </p:tav>
                                        <p:tav tm="100000">
                                          <p:val>
                                            <p:strVal val="#ppt_h"/>
                                          </p:val>
                                        </p:tav>
                                      </p:tavLst>
                                    </p:anim>
                                  </p:childTnLst>
                                </p:cTn>
                              </p:par>
                            </p:childTnLst>
                          </p:cTn>
                        </p:par>
                        <p:par>
                          <p:cTn id="80" fill="hold">
                            <p:stCondLst>
                              <p:cond delay="2000"/>
                            </p:stCondLst>
                            <p:childTnLst>
                              <p:par>
                                <p:cTn id="81" presetID="2" presetClass="exit" presetSubtype="4" fill="hold"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ppt_x"/>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1+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2000"/>
                                        <p:tgtEl>
                                          <p:spTgt spid="3"/>
                                        </p:tgtEl>
                                        <p:attrNameLst>
                                          <p:attrName>ppt_h</p:attrName>
                                        </p:attrNameLst>
                                      </p:cBhvr>
                                      <p:tavLst>
                                        <p:tav tm="0">
                                          <p:val>
                                            <p:strVal val="ppt_h"/>
                                          </p:val>
                                        </p:tav>
                                        <p:tav tm="100000">
                                          <p:val>
                                            <p:strVal val="ppt_h"/>
                                          </p:val>
                                        </p:tav>
                                      </p:tavLst>
                                    </p:anim>
                                    <p:anim calcmode="lin" valueType="num">
                                      <p:cBhvr>
                                        <p:cTn id="119"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1999"/>
                                          </p:stCondLst>
                                        </p:cTn>
                                        <p:tgtEl>
                                          <p:spTgt spid="3"/>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2000"/>
                                        <p:tgtEl>
                                          <p:spTgt spid="4"/>
                                        </p:tgtEl>
                                        <p:attrNameLst>
                                          <p:attrName>ppt_h</p:attrName>
                                        </p:attrNameLst>
                                      </p:cBhvr>
                                      <p:tavLst>
                                        <p:tav tm="0">
                                          <p:val>
                                            <p:strVal val="ppt_h"/>
                                          </p:val>
                                        </p:tav>
                                        <p:tav tm="100000">
                                          <p:val>
                                            <p:strVal val="ppt_h"/>
                                          </p:val>
                                        </p:tav>
                                      </p:tavLst>
                                    </p:anim>
                                    <p:anim calcmode="lin" valueType="num">
                                      <p:cBhvr>
                                        <p:cTn id="12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1999"/>
                                          </p:stCondLst>
                                        </p:cTn>
                                        <p:tgtEl>
                                          <p:spTgt spid="4"/>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2000"/>
                                        <p:tgtEl>
                                          <p:spTgt spid="5"/>
                                        </p:tgtEl>
                                        <p:attrNameLst>
                                          <p:attrName>ppt_h</p:attrName>
                                        </p:attrNameLst>
                                      </p:cBhvr>
                                      <p:tavLst>
                                        <p:tav tm="0">
                                          <p:val>
                                            <p:strVal val="ppt_h"/>
                                          </p:val>
                                        </p:tav>
                                        <p:tav tm="100000">
                                          <p:val>
                                            <p:strVal val="ppt_h"/>
                                          </p:val>
                                        </p:tav>
                                      </p:tavLst>
                                    </p:anim>
                                    <p:anim calcmode="lin" valueType="num">
                                      <p:cBhvr>
                                        <p:cTn id="1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1999"/>
                                          </p:stCondLst>
                                        </p:cTn>
                                        <p:tgtEl>
                                          <p:spTgt spid="5"/>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2000"/>
                                        <p:tgtEl>
                                          <p:spTgt spid="6"/>
                                        </p:tgtEl>
                                        <p:attrNameLst>
                                          <p:attrName>ppt_h</p:attrName>
                                        </p:attrNameLst>
                                      </p:cBhvr>
                                      <p:tavLst>
                                        <p:tav tm="0">
                                          <p:val>
                                            <p:strVal val="ppt_h"/>
                                          </p:val>
                                        </p:tav>
                                        <p:tav tm="100000">
                                          <p:val>
                                            <p:strVal val="ppt_h"/>
                                          </p:val>
                                        </p:tav>
                                      </p:tavLst>
                                    </p:anim>
                                    <p:anim calcmode="lin" valueType="num">
                                      <p:cBhvr>
                                        <p:cTn id="1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6"/>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2000"/>
                                        <p:tgtEl>
                                          <p:spTgt spid="7"/>
                                        </p:tgtEl>
                                        <p:attrNameLst>
                                          <p:attrName>ppt_h</p:attrName>
                                        </p:attrNameLst>
                                      </p:cBhvr>
                                      <p:tavLst>
                                        <p:tav tm="0">
                                          <p:val>
                                            <p:strVal val="ppt_h"/>
                                          </p:val>
                                        </p:tav>
                                        <p:tav tm="100000">
                                          <p:val>
                                            <p:strVal val="ppt_h"/>
                                          </p:val>
                                        </p:tav>
                                      </p:tavLst>
                                    </p:anim>
                                    <p:anim calcmode="lin" valueType="num">
                                      <p:cBhvr>
                                        <p:cTn id="1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7"/>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2000"/>
                                        <p:tgtEl>
                                          <p:spTgt spid="8"/>
                                        </p:tgtEl>
                                        <p:attrNameLst>
                                          <p:attrName>ppt_h</p:attrName>
                                        </p:attrNameLst>
                                      </p:cBhvr>
                                      <p:tavLst>
                                        <p:tav tm="0">
                                          <p:val>
                                            <p:strVal val="ppt_h"/>
                                          </p:val>
                                        </p:tav>
                                        <p:tav tm="100000">
                                          <p:val>
                                            <p:strVal val="ppt_h"/>
                                          </p:val>
                                        </p:tav>
                                      </p:tavLst>
                                    </p:anim>
                                    <p:anim calcmode="lin" valueType="num">
                                      <p:cBhvr>
                                        <p:cTn id="1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8"/>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2000"/>
                                        <p:tgtEl>
                                          <p:spTgt spid="9"/>
                                        </p:tgtEl>
                                        <p:attrNameLst>
                                          <p:attrName>ppt_h</p:attrName>
                                        </p:attrNameLst>
                                      </p:cBhvr>
                                      <p:tavLst>
                                        <p:tav tm="0">
                                          <p:val>
                                            <p:strVal val="ppt_h"/>
                                          </p:val>
                                        </p:tav>
                                        <p:tav tm="100000">
                                          <p:val>
                                            <p:strVal val="ppt_h"/>
                                          </p:val>
                                        </p:tav>
                                      </p:tavLst>
                                    </p:anim>
                                    <p:anim calcmode="lin" valueType="num">
                                      <p:cBhvr>
                                        <p:cTn id="1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1999"/>
                                          </p:stCondLst>
                                        </p:cTn>
                                        <p:tgtEl>
                                          <p:spTgt spid="9"/>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2000"/>
                                        <p:tgtEl>
                                          <p:spTgt spid="10"/>
                                        </p:tgtEl>
                                        <p:attrNameLst>
                                          <p:attrName>ppt_h</p:attrName>
                                        </p:attrNameLst>
                                      </p:cBhvr>
                                      <p:tavLst>
                                        <p:tav tm="0">
                                          <p:val>
                                            <p:strVal val="ppt_h"/>
                                          </p:val>
                                        </p:tav>
                                        <p:tav tm="100000">
                                          <p:val>
                                            <p:strVal val="ppt_h"/>
                                          </p:val>
                                        </p:tav>
                                      </p:tavLst>
                                    </p:anim>
                                    <p:anim calcmode="lin" valueType="num">
                                      <p:cBhvr>
                                        <p:cTn id="1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1999"/>
                                          </p:stCondLst>
                                        </p:cTn>
                                        <p:tgtEl>
                                          <p:spTgt spid="10"/>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2000"/>
                                        <p:tgtEl>
                                          <p:spTgt spid="11"/>
                                        </p:tgtEl>
                                        <p:attrNameLst>
                                          <p:attrName>ppt_h</p:attrName>
                                        </p:attrNameLst>
                                      </p:cBhvr>
                                      <p:tavLst>
                                        <p:tav tm="0">
                                          <p:val>
                                            <p:strVal val="ppt_h"/>
                                          </p:val>
                                        </p:tav>
                                        <p:tav tm="100000">
                                          <p:val>
                                            <p:strVal val="ppt_h"/>
                                          </p:val>
                                        </p:tav>
                                      </p:tavLst>
                                    </p:anim>
                                    <p:anim calcmode="lin" valueType="num">
                                      <p:cBhvr>
                                        <p:cTn id="1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1999"/>
                                          </p:stCondLst>
                                        </p:cTn>
                                        <p:tgtEl>
                                          <p:spTgt spid="11"/>
                                        </p:tgtEl>
                                        <p:attrNameLst>
                                          <p:attrName>style.visibility</p:attrName>
                                        </p:attrNameLst>
                                      </p:cBhvr>
                                      <p:to>
                                        <p:strVal val="hidden"/>
                                      </p:to>
                                    </p:se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ppt_x</p:attrName>
                                        </p:attrNameLst>
                                      </p:cBhvr>
                                      <p:tavLst>
                                        <p:tav tm="0">
                                          <p:val>
                                            <p:strVal val="#ppt_x"/>
                                          </p:val>
                                        </p:tav>
                                        <p:tav tm="100000">
                                          <p:val>
                                            <p:strVal val="#ppt_x"/>
                                          </p:val>
                                        </p:tav>
                                      </p:tavLst>
                                    </p:anim>
                                    <p:anim calcmode="lin" valueType="num">
                                      <p:cBhvr>
                                        <p:cTn id="156" dur="2000" fill="hold"/>
                                        <p:tgtEl>
                                          <p:spTgt spid="2"/>
                                        </p:tgtEl>
                                        <p:attrNameLst>
                                          <p:attrName>ppt_y</p:attrName>
                                        </p:attrNameLst>
                                      </p:cBhvr>
                                      <p:tavLst>
                                        <p:tav tm="0">
                                          <p:val>
                                            <p:strVal val="#ppt_y-#ppt_h/2"/>
                                          </p:val>
                                        </p:tav>
                                        <p:tav tm="100000">
                                          <p:val>
                                            <p:strVal val="#ppt_y"/>
                                          </p:val>
                                        </p:tav>
                                      </p:tavLst>
                                    </p:anim>
                                    <p:anim calcmode="lin" valueType="num">
                                      <p:cBhvr>
                                        <p:cTn id="157" dur="2000" fill="hold"/>
                                        <p:tgtEl>
                                          <p:spTgt spid="2"/>
                                        </p:tgtEl>
                                        <p:attrNameLst>
                                          <p:attrName>ppt_w</p:attrName>
                                        </p:attrNameLst>
                                      </p:cBhvr>
                                      <p:tavLst>
                                        <p:tav tm="0">
                                          <p:val>
                                            <p:strVal val="#ppt_w"/>
                                          </p:val>
                                        </p:tav>
                                        <p:tav tm="100000">
                                          <p:val>
                                            <p:strVal val="#ppt_w"/>
                                          </p:val>
                                        </p:tav>
                                      </p:tavLst>
                                    </p:anim>
                                    <p:anim calcmode="lin" valueType="num">
                                      <p:cBhvr>
                                        <p:cTn id="158" dur="2000" fill="hold"/>
                                        <p:tgtEl>
                                          <p:spTgt spid="2"/>
                                        </p:tgtEl>
                                        <p:attrNameLst>
                                          <p:attrName>ppt_h</p:attrName>
                                        </p:attrNameLst>
                                      </p:cBhvr>
                                      <p:tavLst>
                                        <p:tav tm="0">
                                          <p:val>
                                            <p:fltVal val="0"/>
                                          </p:val>
                                        </p:tav>
                                        <p:tav tm="100000">
                                          <p:val>
                                            <p:strVal val="#ppt_h"/>
                                          </p:val>
                                        </p:tav>
                                      </p:tavLst>
                                    </p:anim>
                                  </p:childTnLst>
                                </p:cTn>
                              </p:par>
                              <p:par>
                                <p:cTn id="159" presetID="16" presetClass="entr" presetSubtype="37"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Effect transition="in" filter="barn(outVertical)">
                                      <p:cBhvr>
                                        <p:cTn id="16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oast-lighthouse-nature-ocean-phares-semaphore-wallpapers-wallpaper-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a:off x="3143241" y="4286255"/>
            <a:ext cx="2857500" cy="2190750"/>
          </a:xfrm>
          <a:prstGeom prst="triangle">
            <a:avLst/>
          </a:prstGeom>
        </p:spPr>
      </p:pic>
      <p:pic>
        <p:nvPicPr>
          <p:cNvPr id="4" name="3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11092104">
            <a:off x="3214679" y="428603"/>
            <a:ext cx="2857500" cy="2190750"/>
          </a:xfrm>
          <a:prstGeom prst="triangle">
            <a:avLst/>
          </a:prstGeom>
        </p:spPr>
      </p:pic>
      <p:pic>
        <p:nvPicPr>
          <p:cNvPr id="5" name="4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1085529" y="2289982"/>
            <a:ext cx="2857500" cy="2190750"/>
          </a:xfrm>
          <a:prstGeom prst="triangle">
            <a:avLst/>
          </a:prstGeom>
        </p:spPr>
      </p:pic>
      <p:pic>
        <p:nvPicPr>
          <p:cNvPr id="6" name="5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16484987">
            <a:off x="5210427" y="2347971"/>
            <a:ext cx="2857500" cy="2190750"/>
          </a:xfrm>
          <a:prstGeom prst="triangle">
            <a:avLst/>
          </a:prstGeom>
        </p:spPr>
      </p:pic>
      <p:pic>
        <p:nvPicPr>
          <p:cNvPr id="7" name="6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2657456">
            <a:off x="1787586" y="3615331"/>
            <a:ext cx="2857500" cy="2190750"/>
          </a:xfrm>
          <a:prstGeom prst="triangle">
            <a:avLst/>
          </a:prstGeom>
        </p:spPr>
      </p:pic>
      <p:pic>
        <p:nvPicPr>
          <p:cNvPr id="8" name="7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8631513">
            <a:off x="1728378" y="917586"/>
            <a:ext cx="2857500" cy="2190750"/>
          </a:xfrm>
          <a:prstGeom prst="triangle">
            <a:avLst/>
          </a:prstGeom>
        </p:spPr>
      </p:pic>
      <p:pic>
        <p:nvPicPr>
          <p:cNvPr id="9" name="8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13821380">
            <a:off x="4683964" y="1060828"/>
            <a:ext cx="2857500" cy="2190750"/>
          </a:xfrm>
          <a:prstGeom prst="triangle">
            <a:avLst/>
          </a:prstGeom>
        </p:spPr>
      </p:pic>
      <p:pic>
        <p:nvPicPr>
          <p:cNvPr id="10" name="9 Imagen" descr="_2NZDmaXmCZYmBm4L3wvGCoWxLg.png"/>
          <p:cNvPicPr>
            <a:picLocks noChangeAspect="1"/>
          </p:cNvPicPr>
          <p:nvPr/>
        </p:nvPicPr>
        <p:blipFill>
          <a:blip r:embed="rId3">
            <a:duotone>
              <a:prstClr val="black"/>
              <a:srgbClr val="FF6600">
                <a:tint val="45000"/>
                <a:satMod val="400000"/>
              </a:srgbClr>
            </a:duotone>
            <a:lum contrast="40000"/>
          </a:blip>
          <a:stretch>
            <a:fillRect/>
          </a:stretch>
        </p:blipFill>
        <p:spPr>
          <a:xfrm rot="18744304">
            <a:off x="4486945" y="3627227"/>
            <a:ext cx="2857500" cy="2190750"/>
          </a:xfrm>
          <a:prstGeom prst="triangle">
            <a:avLst/>
          </a:prstGeom>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3"/>
                                        </p:tgtEl>
                                        <p:attrNameLst>
                                          <p:attrName>ppt_x</p:attrName>
                                        </p:attrNameLst>
                                      </p:cBhvr>
                                      <p:tavLst>
                                        <p:tav tm="0">
                                          <p:val>
                                            <p:strVal val="ppt_x"/>
                                          </p:val>
                                        </p:tav>
                                        <p:tav tm="100000">
                                          <p:val>
                                            <p:strVal val="ppt_x"/>
                                          </p:val>
                                        </p:tav>
                                      </p:tavLst>
                                    </p:anim>
                                    <p:anim calcmode="lin" valueType="num">
                                      <p:cBhvr additive="base">
                                        <p:cTn id="42" dur="3000"/>
                                        <p:tgtEl>
                                          <p:spTgt spid="3"/>
                                        </p:tgtEl>
                                        <p:attrNameLst>
                                          <p:attrName>ppt_y</p:attrName>
                                        </p:attrNameLst>
                                      </p:cBhvr>
                                      <p:tavLst>
                                        <p:tav tm="0">
                                          <p:val>
                                            <p:strVal val="ppt_y"/>
                                          </p:val>
                                        </p:tav>
                                        <p:tav tm="100000">
                                          <p:val>
                                            <p:strVal val="0-ppt_h/2"/>
                                          </p:val>
                                        </p:tav>
                                      </p:tavLst>
                                    </p:anim>
                                    <p:set>
                                      <p:cBhvr>
                                        <p:cTn id="43" dur="1" fill="hold">
                                          <p:stCondLst>
                                            <p:cond delay="2999"/>
                                          </p:stCondLst>
                                        </p:cTn>
                                        <p:tgtEl>
                                          <p:spTgt spid="3"/>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4"/>
                                        </p:tgtEl>
                                        <p:attrNameLst>
                                          <p:attrName>ppt_x</p:attrName>
                                        </p:attrNameLst>
                                      </p:cBhvr>
                                      <p:tavLst>
                                        <p:tav tm="0">
                                          <p:val>
                                            <p:strVal val="ppt_x"/>
                                          </p:val>
                                        </p:tav>
                                        <p:tav tm="100000">
                                          <p:val>
                                            <p:strVal val="ppt_x"/>
                                          </p:val>
                                        </p:tav>
                                      </p:tavLst>
                                    </p:anim>
                                    <p:anim calcmode="lin" valueType="num">
                                      <p:cBhvr additive="base">
                                        <p:cTn id="46" dur="3000"/>
                                        <p:tgtEl>
                                          <p:spTgt spid="4"/>
                                        </p:tgtEl>
                                        <p:attrNameLst>
                                          <p:attrName>ppt_y</p:attrName>
                                        </p:attrNameLst>
                                      </p:cBhvr>
                                      <p:tavLst>
                                        <p:tav tm="0">
                                          <p:val>
                                            <p:strVal val="ppt_y"/>
                                          </p:val>
                                        </p:tav>
                                        <p:tav tm="100000">
                                          <p:val>
                                            <p:strVal val="1+ppt_h/2"/>
                                          </p:val>
                                        </p:tav>
                                      </p:tavLst>
                                    </p:anim>
                                    <p:set>
                                      <p:cBhvr>
                                        <p:cTn id="47" dur="1" fill="hold">
                                          <p:stCondLst>
                                            <p:cond delay="2999"/>
                                          </p:stCondLst>
                                        </p:cTn>
                                        <p:tgtEl>
                                          <p:spTgt spid="4"/>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1+ppt_w/2"/>
                                          </p:val>
                                        </p:tav>
                                      </p:tavLst>
                                    </p:anim>
                                    <p:anim calcmode="lin" valueType="num">
                                      <p:cBhvr additive="base">
                                        <p:cTn id="50" dur="3000"/>
                                        <p:tgtEl>
                                          <p:spTgt spid="5"/>
                                        </p:tgtEl>
                                        <p:attrNameLst>
                                          <p:attrName>ppt_y</p:attrName>
                                        </p:attrNameLst>
                                      </p:cBhvr>
                                      <p:tavLst>
                                        <p:tav tm="0">
                                          <p:val>
                                            <p:strVal val="ppt_y"/>
                                          </p:val>
                                        </p:tav>
                                        <p:tav tm="100000">
                                          <p:val>
                                            <p:strVal val="ppt_y"/>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6"/>
                                        </p:tgtEl>
                                        <p:attrNameLst>
                                          <p:attrName>ppt_x</p:attrName>
                                        </p:attrNameLst>
                                      </p:cBhvr>
                                      <p:tavLst>
                                        <p:tav tm="0">
                                          <p:val>
                                            <p:strVal val="ppt_x"/>
                                          </p:val>
                                        </p:tav>
                                        <p:tav tm="100000">
                                          <p:val>
                                            <p:strVal val="0-ppt_w/2"/>
                                          </p:val>
                                        </p:tav>
                                      </p:tavLst>
                                    </p:anim>
                                    <p:anim calcmode="lin" valueType="num">
                                      <p:cBhvr additive="base">
                                        <p:cTn id="54" dur="3000"/>
                                        <p:tgtEl>
                                          <p:spTgt spid="6"/>
                                        </p:tgtEl>
                                        <p:attrNameLst>
                                          <p:attrName>ppt_y</p:attrName>
                                        </p:attrNameLst>
                                      </p:cBhvr>
                                      <p:tavLst>
                                        <p:tav tm="0">
                                          <p:val>
                                            <p:strVal val="ppt_y"/>
                                          </p:val>
                                        </p:tav>
                                        <p:tav tm="100000">
                                          <p:val>
                                            <p:strVal val="ppt_y"/>
                                          </p:val>
                                        </p:tav>
                                      </p:tavLst>
                                    </p:anim>
                                    <p:set>
                                      <p:cBhvr>
                                        <p:cTn id="55" dur="1" fill="hold">
                                          <p:stCondLst>
                                            <p:cond delay="2999"/>
                                          </p:stCondLst>
                                        </p:cTn>
                                        <p:tgtEl>
                                          <p:spTgt spid="6"/>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7"/>
                                        </p:tgtEl>
                                        <p:attrNameLst>
                                          <p:attrName>ppt_x</p:attrName>
                                        </p:attrNameLst>
                                      </p:cBhvr>
                                      <p:tavLst>
                                        <p:tav tm="0">
                                          <p:val>
                                            <p:strVal val="ppt_x"/>
                                          </p:val>
                                        </p:tav>
                                        <p:tav tm="100000">
                                          <p:val>
                                            <p:strVal val="1+ppt_w/2"/>
                                          </p:val>
                                        </p:tav>
                                      </p:tavLst>
                                    </p:anim>
                                    <p:anim calcmode="lin" valueType="num">
                                      <p:cBhvr additive="base">
                                        <p:cTn id="58" dur="3000"/>
                                        <p:tgtEl>
                                          <p:spTgt spid="7"/>
                                        </p:tgtEl>
                                        <p:attrNameLst>
                                          <p:attrName>ppt_y</p:attrName>
                                        </p:attrNameLst>
                                      </p:cBhvr>
                                      <p:tavLst>
                                        <p:tav tm="0">
                                          <p:val>
                                            <p:strVal val="ppt_y"/>
                                          </p:val>
                                        </p:tav>
                                        <p:tav tm="100000">
                                          <p:val>
                                            <p:strVal val="0-ppt_h/2"/>
                                          </p:val>
                                        </p:tav>
                                      </p:tavLst>
                                    </p:anim>
                                    <p:set>
                                      <p:cBhvr>
                                        <p:cTn id="59" dur="1" fill="hold">
                                          <p:stCondLst>
                                            <p:cond delay="2999"/>
                                          </p:stCondLst>
                                        </p:cTn>
                                        <p:tgtEl>
                                          <p:spTgt spid="7"/>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8"/>
                                        </p:tgtEl>
                                        <p:attrNameLst>
                                          <p:attrName>ppt_x</p:attrName>
                                        </p:attrNameLst>
                                      </p:cBhvr>
                                      <p:tavLst>
                                        <p:tav tm="0">
                                          <p:val>
                                            <p:strVal val="ppt_x"/>
                                          </p:val>
                                        </p:tav>
                                        <p:tav tm="100000">
                                          <p:val>
                                            <p:strVal val="1+ppt_w/2"/>
                                          </p:val>
                                        </p:tav>
                                      </p:tavLst>
                                    </p:anim>
                                    <p:anim calcmode="lin" valueType="num">
                                      <p:cBhvr additive="base">
                                        <p:cTn id="62" dur="3000"/>
                                        <p:tgtEl>
                                          <p:spTgt spid="8"/>
                                        </p:tgtEl>
                                        <p:attrNameLst>
                                          <p:attrName>ppt_y</p:attrName>
                                        </p:attrNameLst>
                                      </p:cBhvr>
                                      <p:tavLst>
                                        <p:tav tm="0">
                                          <p:val>
                                            <p:strVal val="ppt_y"/>
                                          </p:val>
                                        </p:tav>
                                        <p:tav tm="100000">
                                          <p:val>
                                            <p:strVal val="1+ppt_h/2"/>
                                          </p:val>
                                        </p:tav>
                                      </p:tavLst>
                                    </p:anim>
                                    <p:set>
                                      <p:cBhvr>
                                        <p:cTn id="63" dur="1" fill="hold">
                                          <p:stCondLst>
                                            <p:cond delay="2999"/>
                                          </p:stCondLst>
                                        </p:cTn>
                                        <p:tgtEl>
                                          <p:spTgt spid="8"/>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1+ppt_h/2"/>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0-ppt_w/2"/>
                                          </p:val>
                                        </p:tav>
                                      </p:tavLst>
                                    </p:anim>
                                    <p:anim calcmode="lin" valueType="num">
                                      <p:cBhvr additive="base">
                                        <p:cTn id="70" dur="3000"/>
                                        <p:tgtEl>
                                          <p:spTgt spid="10"/>
                                        </p:tgtEl>
                                        <p:attrNameLst>
                                          <p:attrName>ppt_y</p:attrName>
                                        </p:attrNameLst>
                                      </p:cBhvr>
                                      <p:tavLst>
                                        <p:tav tm="0">
                                          <p:val>
                                            <p:strVal val="ppt_y"/>
                                          </p:val>
                                        </p:tav>
                                        <p:tav tm="100000">
                                          <p:val>
                                            <p:strVal val="0-ppt_h/2"/>
                                          </p:val>
                                        </p:tav>
                                      </p:tavLst>
                                    </p:anim>
                                    <p:set>
                                      <p:cBhvr>
                                        <p:cTn id="71" dur="1" fill="hold">
                                          <p:stCondLst>
                                            <p:cond delay="2999"/>
                                          </p:stCondLst>
                                        </p:cTn>
                                        <p:tgtEl>
                                          <p:spTgt spid="10"/>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2/3*#ppt_w"/>
                                          </p:val>
                                        </p:tav>
                                        <p:tav tm="100000">
                                          <p:val>
                                            <p:strVal val="#ppt_w"/>
                                          </p:val>
                                        </p:tav>
                                      </p:tavLst>
                                    </p:anim>
                                    <p:anim calcmode="lin" valueType="num">
                                      <p:cBhvr>
                                        <p:cTn id="75" dur="3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roisic-697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4" name="3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5" name="4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1+#ppt_w/2"/>
                                          </p:val>
                                        </p:tav>
                                        <p:tav tm="100000">
                                          <p:val>
                                            <p:strVal val="#ppt_x"/>
                                          </p:val>
                                        </p:tav>
                                      </p:tavLst>
                                    </p:anim>
                                    <p:anim calcmode="lin" valueType="num">
                                      <p:cBhvr additive="base">
                                        <p:cTn id="27" dur="2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1+#ppt_w/2"/>
                                          </p:val>
                                        </p:tav>
                                        <p:tav tm="100000">
                                          <p:val>
                                            <p:strVal val="#ppt_x"/>
                                          </p:val>
                                        </p:tav>
                                      </p:tavLst>
                                    </p:anim>
                                    <p:anim calcmode="lin" valueType="num">
                                      <p:cBhvr additive="base">
                                        <p:cTn id="31" dur="2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1+#ppt_w/2"/>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5"/>
                                        </p:tgtEl>
                                        <p:attrNameLst>
                                          <p:attrName>ppt_x</p:attrName>
                                        </p:attrNameLst>
                                      </p:cBhvr>
                                      <p:tavLst>
                                        <p:tav tm="0">
                                          <p:val>
                                            <p:strVal val="ppt_x"/>
                                          </p:val>
                                        </p:tav>
                                        <p:tav tm="100000">
                                          <p:val>
                                            <p:strVal val="ppt_x"/>
                                          </p:val>
                                        </p:tav>
                                      </p:tavLst>
                                    </p:anim>
                                    <p:anim calcmode="lin" valueType="num">
                                      <p:cBhvr additive="base">
                                        <p:cTn id="63" dur="2000"/>
                                        <p:tgtEl>
                                          <p:spTgt spid="5"/>
                                        </p:tgtEl>
                                        <p:attrNameLst>
                                          <p:attrName>ppt_y</p:attrName>
                                        </p:attrNameLst>
                                      </p:cBhvr>
                                      <p:tavLst>
                                        <p:tav tm="0">
                                          <p:val>
                                            <p:strVal val="ppt_y"/>
                                          </p:val>
                                        </p:tav>
                                        <p:tav tm="100000">
                                          <p:val>
                                            <p:strVal val="1+ppt_h/2"/>
                                          </p:val>
                                        </p:tav>
                                      </p:tavLst>
                                    </p:anim>
                                    <p:set>
                                      <p:cBhvr>
                                        <p:cTn id="64" dur="1" fill="hold">
                                          <p:stCondLst>
                                            <p:cond delay="1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ppt_x"/>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ppt_x"/>
                                          </p:val>
                                        </p:tav>
                                      </p:tavLst>
                                    </p:anim>
                                    <p:anim calcmode="lin" valueType="num">
                                      <p:cBhvr additive="base">
                                        <p:cTn id="75" dur="2000"/>
                                        <p:tgtEl>
                                          <p:spTgt spid="4"/>
                                        </p:tgtEl>
                                        <p:attrNameLst>
                                          <p:attrName>ppt_y</p:attrName>
                                        </p:attrNameLst>
                                      </p:cBhvr>
                                      <p:tavLst>
                                        <p:tav tm="0">
                                          <p:val>
                                            <p:strVal val="ppt_y"/>
                                          </p:val>
                                        </p:tav>
                                        <p:tav tm="100000">
                                          <p:val>
                                            <p:strVal val="0-ppt_h/2"/>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6"/>
                                        </p:tgtEl>
                                        <p:attrNameLst>
                                          <p:attrName>ppt_x</p:attrName>
                                        </p:attrNameLst>
                                      </p:cBhvr>
                                      <p:tavLst>
                                        <p:tav tm="0">
                                          <p:val>
                                            <p:strVal val="ppt_x"/>
                                          </p:val>
                                        </p:tav>
                                        <p:tav tm="100000">
                                          <p:val>
                                            <p:strVal val="ppt_x"/>
                                          </p:val>
                                        </p:tav>
                                      </p:tavLst>
                                    </p:anim>
                                    <p:anim calcmode="lin" valueType="num">
                                      <p:cBhvr additive="base">
                                        <p:cTn id="79" dur="2000"/>
                                        <p:tgtEl>
                                          <p:spTgt spid="6"/>
                                        </p:tgtEl>
                                        <p:attrNameLst>
                                          <p:attrName>ppt_y</p:attrName>
                                        </p:attrNameLst>
                                      </p:cBhvr>
                                      <p:tavLst>
                                        <p:tav tm="0">
                                          <p:val>
                                            <p:strVal val="ppt_y"/>
                                          </p:val>
                                        </p:tav>
                                        <p:tav tm="100000">
                                          <p:val>
                                            <p:strVal val="0-ppt_h/2"/>
                                          </p:val>
                                        </p:tav>
                                      </p:tavLst>
                                    </p:anim>
                                    <p:set>
                                      <p:cBhvr>
                                        <p:cTn id="80" dur="1" fill="hold">
                                          <p:stCondLst>
                                            <p:cond delay="1999"/>
                                          </p:stCondLst>
                                        </p:cTn>
                                        <p:tgtEl>
                                          <p:spTgt spid="6"/>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faro-cerca-de-la-play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a:off x="3357554" y="-785818"/>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785818"/>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143240" y="142852"/>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142852"/>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000364" y="1071546"/>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000628" y="1071546"/>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786050" y="2000240"/>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214942" y="2000240"/>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571736" y="2928934"/>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429256" y="2928934"/>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285984" y="3857628"/>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643570" y="3857628"/>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4786322"/>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4786322"/>
            <a:ext cx="1274654" cy="914400"/>
          </a:xfrm>
          <a:prstGeom prst="parallelogram">
            <a:avLst>
              <a:gd name="adj" fmla="val 60417"/>
            </a:avLst>
          </a:prstGeom>
          <a:blipFill>
            <a:blip r:embed="rId4"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857356" y="5614982"/>
            <a:ext cx="1216152" cy="914400"/>
          </a:xfrm>
          <a:prstGeom prst="parallelogram">
            <a:avLst>
              <a:gd name="adj" fmla="val 58333"/>
            </a:avLst>
          </a:prstGeom>
          <a:blipFill>
            <a:blip r:embed="rId3"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6072198" y="5715016"/>
            <a:ext cx="1285884" cy="814366"/>
          </a:xfrm>
          <a:prstGeom prst="parallelogram">
            <a:avLst>
              <a:gd name="adj" fmla="val 60417"/>
            </a:avLst>
          </a:prstGeom>
          <a:blipFill>
            <a:blip r:embed="rId5" cstate="print">
              <a:duotone>
                <a:schemeClr val="accent5">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928718"/>
            <a:ext cx="10715700" cy="8215370"/>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1+#ppt_w/2"/>
                                          </p:val>
                                        </p:tav>
                                        <p:tav tm="100000">
                                          <p:val>
                                            <p:strVal val="#ppt_x"/>
                                          </p:val>
                                        </p:tav>
                                      </p:tavLst>
                                    </p:anim>
                                    <p:anim calcmode="lin" valueType="num">
                                      <p:cBhvr additive="base">
                                        <p:cTn id="43" dur="2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1+#ppt_w/2"/>
                                          </p:val>
                                        </p:tav>
                                        <p:tav tm="100000">
                                          <p:val>
                                            <p:strVal val="#ppt_x"/>
                                          </p:val>
                                        </p:tav>
                                      </p:tavLst>
                                    </p:anim>
                                    <p:anim calcmode="lin" valueType="num">
                                      <p:cBhvr additive="base">
                                        <p:cTn id="55" dur="2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1+#ppt_w/2"/>
                                          </p:val>
                                        </p:tav>
                                        <p:tav tm="100000">
                                          <p:val>
                                            <p:strVal val="#ppt_x"/>
                                          </p:val>
                                        </p:tav>
                                      </p:tavLst>
                                    </p:anim>
                                    <p:anim calcmode="lin" valueType="num">
                                      <p:cBhvr additive="base">
                                        <p:cTn id="63" dur="2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1+#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2000"/>
                                        <p:tgtEl>
                                          <p:spTgt spid="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plus(in)">
                                      <p:cBhvr>
                                        <p:cTn id="80" dur="2000"/>
                                        <p:tgtEl>
                                          <p:spTgt spid="8"/>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2000"/>
                                        <p:tgtEl>
                                          <p:spTgt spid="12"/>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plus(in)">
                                      <p:cBhvr>
                                        <p:cTn id="92" dur="2000"/>
                                        <p:tgtEl>
                                          <p:spTgt spid="16"/>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plus(in)">
                                      <p:cBhvr>
                                        <p:cTn id="95" dur="2000"/>
                                        <p:tgtEl>
                                          <p:spTgt spid="18"/>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3"/>
                                        </p:tgtEl>
                                        <p:attrNameLst>
                                          <p:attrName>style.visibility</p:attrName>
                                        </p:attrNameLst>
                                      </p:cBhvr>
                                      <p:to>
                                        <p:strVal val="visible"/>
                                      </p:to>
                                    </p:set>
                                    <p:animEffect transition="in" filter="plus(in)">
                                      <p:cBhvr>
                                        <p:cTn id="98" dur="2000"/>
                                        <p:tgtEl>
                                          <p:spTgt spid="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plus(in)">
                                      <p:cBhvr>
                                        <p:cTn id="101" dur="2000"/>
                                        <p:tgtEl>
                                          <p:spTgt spid="5"/>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plus(in)">
                                      <p:cBhvr>
                                        <p:cTn id="104" dur="2000"/>
                                        <p:tgtEl>
                                          <p:spTgt spid="7"/>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2000"/>
                                        <p:tgtEl>
                                          <p:spTgt spid="9"/>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in)">
                                      <p:cBhvr>
                                        <p:cTn id="110" dur="2000"/>
                                        <p:tgtEl>
                                          <p:spTgt spid="1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plus(in)">
                                      <p:cBhvr>
                                        <p:cTn id="113" dur="2000"/>
                                        <p:tgtEl>
                                          <p:spTgt spid="1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plus(in)">
                                      <p:cBhvr>
                                        <p:cTn id="116" dur="2000"/>
                                        <p:tgtEl>
                                          <p:spTgt spid="1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plus(in)">
                                      <p:cBhvr>
                                        <p:cTn id="119" dur="2000"/>
                                        <p:tgtEl>
                                          <p:spTgt spid="17"/>
                                        </p:tgtEl>
                                      </p:cBhvr>
                                    </p:animEffec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7"/>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6"/>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8"/>
                                        </p:tgtEl>
                                        <p:attrNameLst>
                                          <p:attrName>r</p:attrName>
                                        </p:attrNameLst>
                                      </p:cBhvr>
                                    </p:animRot>
                                  </p:childTnLst>
                                </p:cTn>
                              </p:par>
                            </p:childTnLst>
                          </p:cTn>
                        </p:par>
                        <p:par>
                          <p:cTn id="152" fill="hold">
                            <p:stCondLst>
                              <p:cond delay="2000"/>
                            </p:stCondLst>
                            <p:childTnLst>
                              <p:par>
                                <p:cTn id="153" presetID="2" presetClass="exit" presetSubtype="12" fill="hold" grpId="3"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0-ppt_w/2"/>
                                          </p:val>
                                        </p:tav>
                                      </p:tavLst>
                                    </p:anim>
                                    <p:anim calcmode="lin" valueType="num">
                                      <p:cBhvr additive="base">
                                        <p:cTn id="155" dur="2000"/>
                                        <p:tgtEl>
                                          <p:spTgt spid="3"/>
                                        </p:tgtEl>
                                        <p:attrNameLst>
                                          <p:attrName>ppt_y</p:attrName>
                                        </p:attrNameLst>
                                      </p:cBhvr>
                                      <p:tavLst>
                                        <p:tav tm="0">
                                          <p:val>
                                            <p:strVal val="ppt_y"/>
                                          </p:val>
                                        </p:tav>
                                        <p:tav tm="100000">
                                          <p:val>
                                            <p:strVal val="1+ppt_h/2"/>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5"/>
                                        </p:tgtEl>
                                        <p:attrNameLst>
                                          <p:attrName>ppt_x</p:attrName>
                                        </p:attrNameLst>
                                      </p:cBhvr>
                                      <p:tavLst>
                                        <p:tav tm="0">
                                          <p:val>
                                            <p:strVal val="ppt_x"/>
                                          </p:val>
                                        </p:tav>
                                        <p:tav tm="100000">
                                          <p:val>
                                            <p:strVal val="0-ppt_w/2"/>
                                          </p:val>
                                        </p:tav>
                                      </p:tavLst>
                                    </p:anim>
                                    <p:anim calcmode="lin" valueType="num">
                                      <p:cBhvr additive="base">
                                        <p:cTn id="159" dur="2000"/>
                                        <p:tgtEl>
                                          <p:spTgt spid="5"/>
                                        </p:tgtEl>
                                        <p:attrNameLst>
                                          <p:attrName>ppt_y</p:attrName>
                                        </p:attrNameLst>
                                      </p:cBhvr>
                                      <p:tavLst>
                                        <p:tav tm="0">
                                          <p:val>
                                            <p:strVal val="ppt_y"/>
                                          </p:val>
                                        </p:tav>
                                        <p:tav tm="100000">
                                          <p:val>
                                            <p:strVal val="1+ppt_h/2"/>
                                          </p:val>
                                        </p:tav>
                                      </p:tavLst>
                                    </p:anim>
                                    <p:set>
                                      <p:cBhvr>
                                        <p:cTn id="160" dur="1" fill="hold">
                                          <p:stCondLst>
                                            <p:cond delay="1999"/>
                                          </p:stCondLst>
                                        </p:cTn>
                                        <p:tgtEl>
                                          <p:spTgt spid="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1+ppt_h/2"/>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1+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1+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1+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2000"/>
                                        <p:tgtEl>
                                          <p:spTgt spid="15"/>
                                        </p:tgtEl>
                                        <p:attrNameLst>
                                          <p:attrName>ppt_x</p:attrName>
                                        </p:attrNameLst>
                                      </p:cBhvr>
                                      <p:tavLst>
                                        <p:tav tm="0">
                                          <p:val>
                                            <p:strVal val="ppt_x"/>
                                          </p:val>
                                        </p:tav>
                                        <p:tav tm="100000">
                                          <p:val>
                                            <p:strVal val="0-ppt_w/2"/>
                                          </p:val>
                                        </p:tav>
                                      </p:tavLst>
                                    </p:anim>
                                    <p:anim calcmode="lin" valueType="num">
                                      <p:cBhvr additive="base">
                                        <p:cTn id="179" dur="2000"/>
                                        <p:tgtEl>
                                          <p:spTgt spid="15"/>
                                        </p:tgtEl>
                                        <p:attrNameLst>
                                          <p:attrName>ppt_y</p:attrName>
                                        </p:attrNameLst>
                                      </p:cBhvr>
                                      <p:tavLst>
                                        <p:tav tm="0">
                                          <p:val>
                                            <p:strVal val="ppt_y"/>
                                          </p:val>
                                        </p:tav>
                                        <p:tav tm="100000">
                                          <p:val>
                                            <p:strVal val="1+ppt_h/2"/>
                                          </p:val>
                                        </p:tav>
                                      </p:tavLst>
                                    </p:anim>
                                    <p:set>
                                      <p:cBhvr>
                                        <p:cTn id="180" dur="1" fill="hold">
                                          <p:stCondLst>
                                            <p:cond delay="1999"/>
                                          </p:stCondLst>
                                        </p:cTn>
                                        <p:tgtEl>
                                          <p:spTgt spid="15"/>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2000"/>
                                        <p:tgtEl>
                                          <p:spTgt spid="17"/>
                                        </p:tgtEl>
                                        <p:attrNameLst>
                                          <p:attrName>ppt_x</p:attrName>
                                        </p:attrNameLst>
                                      </p:cBhvr>
                                      <p:tavLst>
                                        <p:tav tm="0">
                                          <p:val>
                                            <p:strVal val="ppt_x"/>
                                          </p:val>
                                        </p:tav>
                                        <p:tav tm="100000">
                                          <p:val>
                                            <p:strVal val="0-ppt_w/2"/>
                                          </p:val>
                                        </p:tav>
                                      </p:tavLst>
                                    </p:anim>
                                    <p:anim calcmode="lin" valueType="num">
                                      <p:cBhvr additive="base">
                                        <p:cTn id="183" dur="2000"/>
                                        <p:tgtEl>
                                          <p:spTgt spid="17"/>
                                        </p:tgtEl>
                                        <p:attrNameLst>
                                          <p:attrName>ppt_y</p:attrName>
                                        </p:attrNameLst>
                                      </p:cBhvr>
                                      <p:tavLst>
                                        <p:tav tm="0">
                                          <p:val>
                                            <p:strVal val="ppt_y"/>
                                          </p:val>
                                        </p:tav>
                                        <p:tav tm="100000">
                                          <p:val>
                                            <p:strVal val="1+ppt_h/2"/>
                                          </p:val>
                                        </p:tav>
                                      </p:tavLst>
                                    </p:anim>
                                    <p:set>
                                      <p:cBhvr>
                                        <p:cTn id="184" dur="1" fill="hold">
                                          <p:stCondLst>
                                            <p:cond delay="1999"/>
                                          </p:stCondLst>
                                        </p:cTn>
                                        <p:tgtEl>
                                          <p:spTgt spid="17"/>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2000"/>
                                        <p:tgtEl>
                                          <p:spTgt spid="4"/>
                                        </p:tgtEl>
                                        <p:attrNameLst>
                                          <p:attrName>ppt_x</p:attrName>
                                        </p:attrNameLst>
                                      </p:cBhvr>
                                      <p:tavLst>
                                        <p:tav tm="0">
                                          <p:val>
                                            <p:strVal val="ppt_x"/>
                                          </p:val>
                                        </p:tav>
                                        <p:tav tm="100000">
                                          <p:val>
                                            <p:strVal val="1+ppt_w/2"/>
                                          </p:val>
                                        </p:tav>
                                      </p:tavLst>
                                    </p:anim>
                                    <p:anim calcmode="lin" valueType="num">
                                      <p:cBhvr additive="base">
                                        <p:cTn id="187" dur="2000"/>
                                        <p:tgtEl>
                                          <p:spTgt spid="4"/>
                                        </p:tgtEl>
                                        <p:attrNameLst>
                                          <p:attrName>ppt_y</p:attrName>
                                        </p:attrNameLst>
                                      </p:cBhvr>
                                      <p:tavLst>
                                        <p:tav tm="0">
                                          <p:val>
                                            <p:strVal val="ppt_y"/>
                                          </p:val>
                                        </p:tav>
                                        <p:tav tm="100000">
                                          <p:val>
                                            <p:strVal val="1+ppt_h/2"/>
                                          </p:val>
                                        </p:tav>
                                      </p:tavLst>
                                    </p:anim>
                                    <p:set>
                                      <p:cBhvr>
                                        <p:cTn id="188" dur="1" fill="hold">
                                          <p:stCondLst>
                                            <p:cond delay="1999"/>
                                          </p:stCondLst>
                                        </p:cTn>
                                        <p:tgtEl>
                                          <p:spTgt spid="4"/>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1+ppt_w/2"/>
                                          </p:val>
                                        </p:tav>
                                      </p:tavLst>
                                    </p:anim>
                                    <p:anim calcmode="lin" valueType="num">
                                      <p:cBhvr additive="base">
                                        <p:cTn id="191" dur="2000"/>
                                        <p:tgtEl>
                                          <p:spTgt spid="6"/>
                                        </p:tgtEl>
                                        <p:attrNameLst>
                                          <p:attrName>ppt_y</p:attrName>
                                        </p:attrNameLst>
                                      </p:cBhvr>
                                      <p:tavLst>
                                        <p:tav tm="0">
                                          <p:val>
                                            <p:strVal val="ppt_y"/>
                                          </p:val>
                                        </p:tav>
                                        <p:tav tm="100000">
                                          <p:val>
                                            <p:strVal val="1+ppt_h/2"/>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2000"/>
                                        <p:tgtEl>
                                          <p:spTgt spid="8"/>
                                        </p:tgtEl>
                                        <p:attrNameLst>
                                          <p:attrName>ppt_x</p:attrName>
                                        </p:attrNameLst>
                                      </p:cBhvr>
                                      <p:tavLst>
                                        <p:tav tm="0">
                                          <p:val>
                                            <p:strVal val="ppt_x"/>
                                          </p:val>
                                        </p:tav>
                                        <p:tav tm="100000">
                                          <p:val>
                                            <p:strVal val="1+ppt_w/2"/>
                                          </p:val>
                                        </p:tav>
                                      </p:tavLst>
                                    </p:anim>
                                    <p:anim calcmode="lin" valueType="num">
                                      <p:cBhvr additive="base">
                                        <p:cTn id="195" dur="2000"/>
                                        <p:tgtEl>
                                          <p:spTgt spid="8"/>
                                        </p:tgtEl>
                                        <p:attrNameLst>
                                          <p:attrName>ppt_y</p:attrName>
                                        </p:attrNameLst>
                                      </p:cBhvr>
                                      <p:tavLst>
                                        <p:tav tm="0">
                                          <p:val>
                                            <p:strVal val="ppt_y"/>
                                          </p:val>
                                        </p:tav>
                                        <p:tav tm="100000">
                                          <p:val>
                                            <p:strVal val="1+ppt_h/2"/>
                                          </p:val>
                                        </p:tav>
                                      </p:tavLst>
                                    </p:anim>
                                    <p:set>
                                      <p:cBhvr>
                                        <p:cTn id="196" dur="1" fill="hold">
                                          <p:stCondLst>
                                            <p:cond delay="1999"/>
                                          </p:stCondLst>
                                        </p:cTn>
                                        <p:tgtEl>
                                          <p:spTgt spid="8"/>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2000"/>
                                        <p:tgtEl>
                                          <p:spTgt spid="10"/>
                                        </p:tgtEl>
                                        <p:attrNameLst>
                                          <p:attrName>ppt_x</p:attrName>
                                        </p:attrNameLst>
                                      </p:cBhvr>
                                      <p:tavLst>
                                        <p:tav tm="0">
                                          <p:val>
                                            <p:strVal val="ppt_x"/>
                                          </p:val>
                                        </p:tav>
                                        <p:tav tm="100000">
                                          <p:val>
                                            <p:strVal val="1+ppt_w/2"/>
                                          </p:val>
                                        </p:tav>
                                      </p:tavLst>
                                    </p:anim>
                                    <p:anim calcmode="lin" valueType="num">
                                      <p:cBhvr additive="base">
                                        <p:cTn id="199" dur="2000"/>
                                        <p:tgtEl>
                                          <p:spTgt spid="10"/>
                                        </p:tgtEl>
                                        <p:attrNameLst>
                                          <p:attrName>ppt_y</p:attrName>
                                        </p:attrNameLst>
                                      </p:cBhvr>
                                      <p:tavLst>
                                        <p:tav tm="0">
                                          <p:val>
                                            <p:strVal val="ppt_y"/>
                                          </p:val>
                                        </p:tav>
                                        <p:tav tm="100000">
                                          <p:val>
                                            <p:strVal val="1+ppt_h/2"/>
                                          </p:val>
                                        </p:tav>
                                      </p:tavLst>
                                    </p:anim>
                                    <p:set>
                                      <p:cBhvr>
                                        <p:cTn id="200" dur="1" fill="hold">
                                          <p:stCondLst>
                                            <p:cond delay="1999"/>
                                          </p:stCondLst>
                                        </p:cTn>
                                        <p:tgtEl>
                                          <p:spTgt spid="10"/>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2000"/>
                                        <p:tgtEl>
                                          <p:spTgt spid="12"/>
                                        </p:tgtEl>
                                        <p:attrNameLst>
                                          <p:attrName>ppt_x</p:attrName>
                                        </p:attrNameLst>
                                      </p:cBhvr>
                                      <p:tavLst>
                                        <p:tav tm="0">
                                          <p:val>
                                            <p:strVal val="ppt_x"/>
                                          </p:val>
                                        </p:tav>
                                        <p:tav tm="100000">
                                          <p:val>
                                            <p:strVal val="1+ppt_w/2"/>
                                          </p:val>
                                        </p:tav>
                                      </p:tavLst>
                                    </p:anim>
                                    <p:anim calcmode="lin" valueType="num">
                                      <p:cBhvr additive="base">
                                        <p:cTn id="203" dur="2000"/>
                                        <p:tgtEl>
                                          <p:spTgt spid="12"/>
                                        </p:tgtEl>
                                        <p:attrNameLst>
                                          <p:attrName>ppt_y</p:attrName>
                                        </p:attrNameLst>
                                      </p:cBhvr>
                                      <p:tavLst>
                                        <p:tav tm="0">
                                          <p:val>
                                            <p:strVal val="ppt_y"/>
                                          </p:val>
                                        </p:tav>
                                        <p:tav tm="100000">
                                          <p:val>
                                            <p:strVal val="1+ppt_h/2"/>
                                          </p:val>
                                        </p:tav>
                                      </p:tavLst>
                                    </p:anim>
                                    <p:set>
                                      <p:cBhvr>
                                        <p:cTn id="204" dur="1" fill="hold">
                                          <p:stCondLst>
                                            <p:cond delay="1999"/>
                                          </p:stCondLst>
                                        </p:cTn>
                                        <p:tgtEl>
                                          <p:spTgt spid="12"/>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2000"/>
                                        <p:tgtEl>
                                          <p:spTgt spid="14"/>
                                        </p:tgtEl>
                                        <p:attrNameLst>
                                          <p:attrName>ppt_x</p:attrName>
                                        </p:attrNameLst>
                                      </p:cBhvr>
                                      <p:tavLst>
                                        <p:tav tm="0">
                                          <p:val>
                                            <p:strVal val="ppt_x"/>
                                          </p:val>
                                        </p:tav>
                                        <p:tav tm="100000">
                                          <p:val>
                                            <p:strVal val="1+ppt_w/2"/>
                                          </p:val>
                                        </p:tav>
                                      </p:tavLst>
                                    </p:anim>
                                    <p:anim calcmode="lin" valueType="num">
                                      <p:cBhvr additive="base">
                                        <p:cTn id="207" dur="2000"/>
                                        <p:tgtEl>
                                          <p:spTgt spid="14"/>
                                        </p:tgtEl>
                                        <p:attrNameLst>
                                          <p:attrName>ppt_y</p:attrName>
                                        </p:attrNameLst>
                                      </p:cBhvr>
                                      <p:tavLst>
                                        <p:tav tm="0">
                                          <p:val>
                                            <p:strVal val="ppt_y"/>
                                          </p:val>
                                        </p:tav>
                                        <p:tav tm="100000">
                                          <p:val>
                                            <p:strVal val="1+ppt_h/2"/>
                                          </p:val>
                                        </p:tav>
                                      </p:tavLst>
                                    </p:anim>
                                    <p:set>
                                      <p:cBhvr>
                                        <p:cTn id="208" dur="1" fill="hold">
                                          <p:stCondLst>
                                            <p:cond delay="1999"/>
                                          </p:stCondLst>
                                        </p:cTn>
                                        <p:tgtEl>
                                          <p:spTgt spid="14"/>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1+ppt_w/2"/>
                                          </p:val>
                                        </p:tav>
                                      </p:tavLst>
                                    </p:anim>
                                    <p:anim calcmode="lin" valueType="num">
                                      <p:cBhvr additive="base">
                                        <p:cTn id="211" dur="2000"/>
                                        <p:tgtEl>
                                          <p:spTgt spid="16"/>
                                        </p:tgtEl>
                                        <p:attrNameLst>
                                          <p:attrName>ppt_y</p:attrName>
                                        </p:attrNameLst>
                                      </p:cBhvr>
                                      <p:tavLst>
                                        <p:tav tm="0">
                                          <p:val>
                                            <p:strVal val="ppt_y"/>
                                          </p:val>
                                        </p:tav>
                                        <p:tav tm="100000">
                                          <p:val>
                                            <p:strVal val="1+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1+ppt_w/2"/>
                                          </p:val>
                                        </p:tav>
                                      </p:tavLst>
                                    </p:anim>
                                    <p:anim calcmode="lin" valueType="num">
                                      <p:cBhvr additive="base">
                                        <p:cTn id="215" dur="2000"/>
                                        <p:tgtEl>
                                          <p:spTgt spid="18"/>
                                        </p:tgtEl>
                                        <p:attrNameLst>
                                          <p:attrName>ppt_y</p:attrName>
                                        </p:attrNameLst>
                                      </p:cBhvr>
                                      <p:tavLst>
                                        <p:tav tm="0">
                                          <p:val>
                                            <p:strVal val="ppt_y"/>
                                          </p:val>
                                        </p:tav>
                                        <p:tav tm="100000">
                                          <p:val>
                                            <p:strVal val="1+ppt_h/2"/>
                                          </p:val>
                                        </p:tav>
                                      </p:tavLst>
                                    </p:anim>
                                    <p:set>
                                      <p:cBhvr>
                                        <p:cTn id="216" dur="1" fill="hold">
                                          <p:stCondLst>
                                            <p:cond delay="1999"/>
                                          </p:stCondLst>
                                        </p:cTn>
                                        <p:tgtEl>
                                          <p:spTgt spid="18"/>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 calcmode="lin" valueType="num">
                                      <p:cBhvr>
                                        <p:cTn id="267" dur="2000" fill="hold"/>
                                        <p:tgtEl>
                                          <p:spTgt spid="2"/>
                                        </p:tgtEl>
                                        <p:attrNameLst>
                                          <p:attrName>ppt_w</p:attrName>
                                        </p:attrNameLst>
                                      </p:cBhvr>
                                      <p:tavLst>
                                        <p:tav tm="0">
                                          <p:val>
                                            <p:strVal val="4/3*#ppt_w"/>
                                          </p:val>
                                        </p:tav>
                                        <p:tav tm="100000">
                                          <p:val>
                                            <p:strVal val="#ppt_w"/>
                                          </p:val>
                                        </p:tav>
                                      </p:tavLst>
                                    </p:anim>
                                    <p:anim calcmode="lin" valueType="num">
                                      <p:cBhvr>
                                        <p:cTn id="268" dur="2000" fill="hold"/>
                                        <p:tgtEl>
                                          <p:spTgt spid="2"/>
                                        </p:tgtEl>
                                        <p:attrNameLst>
                                          <p:attrName>ppt_h</p:attrName>
                                        </p:attrNameLst>
                                      </p:cBhvr>
                                      <p:tavLst>
                                        <p:tav tm="0">
                                          <p:val>
                                            <p:strVal val="4/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Effect transition="in" filter="barn(outVertical)">
                                      <p:cBhvr>
                                        <p:cTn id="2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D1E"/>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Faro-16.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Cheurón"/>
          <p:cNvSpPr/>
          <p:nvPr/>
        </p:nvSpPr>
        <p:spPr>
          <a:xfrm rot="19683011">
            <a:off x="5029538" y="562703"/>
            <a:ext cx="2855789" cy="2546774"/>
          </a:xfrm>
          <a:prstGeom prst="chevron">
            <a:avLst>
              <a:gd name="adj" fmla="val 85001"/>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2596034">
            <a:off x="1320457" y="622879"/>
            <a:ext cx="2923438" cy="2382899"/>
          </a:xfrm>
          <a:prstGeom prst="chevron">
            <a:avLst>
              <a:gd name="adj" fmla="val 90144"/>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20348">
            <a:off x="5077333" y="4004405"/>
            <a:ext cx="2832199" cy="2449599"/>
          </a:xfrm>
          <a:prstGeom prst="chevron">
            <a:avLst>
              <a:gd name="adj" fmla="val 85001"/>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906225">
            <a:off x="1431714" y="4000087"/>
            <a:ext cx="2832199" cy="2449599"/>
          </a:xfrm>
          <a:prstGeom prst="chevron">
            <a:avLst>
              <a:gd name="adj" fmla="val 85001"/>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2616183">
            <a:off x="2203152" y="1360478"/>
            <a:ext cx="1777650" cy="1285936"/>
          </a:xfrm>
          <a:prstGeom prst="chevron">
            <a:avLst>
              <a:gd name="adj" fmla="val 89803"/>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8645486">
            <a:off x="2359909" y="4230782"/>
            <a:ext cx="1777650" cy="1558948"/>
          </a:xfrm>
          <a:prstGeom prst="chevron">
            <a:avLst>
              <a:gd name="adj" fmla="val 79139"/>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735877">
            <a:off x="5132000" y="1399768"/>
            <a:ext cx="1777650" cy="1267557"/>
          </a:xfrm>
          <a:prstGeom prst="chevron">
            <a:avLst>
              <a:gd name="adj" fmla="val 89998"/>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806362">
            <a:off x="5300517" y="4352652"/>
            <a:ext cx="1777650" cy="1388972"/>
          </a:xfrm>
          <a:prstGeom prst="chevron">
            <a:avLst>
              <a:gd name="adj" fmla="val 92191"/>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2616183">
            <a:off x="2927039" y="1854199"/>
            <a:ext cx="1372959" cy="930750"/>
          </a:xfrm>
          <a:prstGeom prst="chevron">
            <a:avLst>
              <a:gd name="adj" fmla="val 86953"/>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735877">
            <a:off x="4726208" y="1774137"/>
            <a:ext cx="1414081" cy="1267557"/>
          </a:xfrm>
          <a:prstGeom prst="chevron">
            <a:avLst>
              <a:gd name="adj" fmla="val 74782"/>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645486">
            <a:off x="3015360" y="4073891"/>
            <a:ext cx="1467425" cy="1215289"/>
          </a:xfrm>
          <a:prstGeom prst="chevron">
            <a:avLst>
              <a:gd name="adj" fmla="val 84332"/>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806362">
            <a:off x="4938651" y="4307884"/>
            <a:ext cx="1401899" cy="984424"/>
          </a:xfrm>
          <a:prstGeom prst="chevron">
            <a:avLst>
              <a:gd name="adj" fmla="val 90366"/>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000" fill="hold"/>
                                        <p:tgtEl>
                                          <p:spTgt spid="12"/>
                                        </p:tgtEl>
                                        <p:attrNameLst>
                                          <p:attrName>ppt_x</p:attrName>
                                        </p:attrNameLst>
                                      </p:cBhvr>
                                      <p:tavLst>
                                        <p:tav tm="0">
                                          <p:val>
                                            <p:strVal val="1+#ppt_w/2"/>
                                          </p:val>
                                        </p:tav>
                                        <p:tav tm="100000">
                                          <p:val>
                                            <p:strVal val="#ppt_x"/>
                                          </p:val>
                                        </p:tav>
                                      </p:tavLst>
                                    </p:anim>
                                    <p:anim calcmode="lin" valueType="num">
                                      <p:cBhvr additive="base">
                                        <p:cTn id="19" dur="2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1+#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plus(in)">
                                      <p:cBhvr>
                                        <p:cTn id="58" dur="2000"/>
                                        <p:tgtEl>
                                          <p:spTgt spid="4"/>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plus(in)">
                                      <p:cBhvr>
                                        <p:cTn id="61" dur="2000"/>
                                        <p:tgtEl>
                                          <p:spTgt spid="5"/>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plus(in)">
                                      <p:cBhvr>
                                        <p:cTn id="64" dur="2000"/>
                                        <p:tgtEl>
                                          <p:spTgt spid="6"/>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plus(in)">
                                      <p:cBhvr>
                                        <p:cTn id="67" dur="2000"/>
                                        <p:tgtEl>
                                          <p:spTgt spid="7"/>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plus(in)">
                                      <p:cBhvr>
                                        <p:cTn id="70" dur="2000"/>
                                        <p:tgtEl>
                                          <p:spTgt spid="8"/>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plus(in)">
                                      <p:cBhvr>
                                        <p:cTn id="73" dur="2000"/>
                                        <p:tgtEl>
                                          <p:spTgt spid="9"/>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plus(in)">
                                      <p:cBhvr>
                                        <p:cTn id="76" dur="2000"/>
                                        <p:tgtEl>
                                          <p:spTgt spid="10"/>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plus(in)">
                                      <p:cBhvr>
                                        <p:cTn id="79" dur="2000"/>
                                        <p:tgtEl>
                                          <p:spTgt spid="11"/>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plus(in)">
                                      <p:cBhvr>
                                        <p:cTn id="82" dur="2000"/>
                                        <p:tgtEl>
                                          <p:spTgt spid="12"/>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plus(in)">
                                      <p:cBhvr>
                                        <p:cTn id="85" dur="2000"/>
                                        <p:tgtEl>
                                          <p:spTgt spid="13"/>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plus(in)">
                                      <p:cBhvr>
                                        <p:cTn id="88" dur="2000"/>
                                        <p:tgtEl>
                                          <p:spTgt spid="14"/>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plus(in)">
                                      <p:cBhvr>
                                        <p:cTn id="91" dur="2000"/>
                                        <p:tgtEl>
                                          <p:spTgt spid="15"/>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1+ppt_w/2"/>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2"/>
                                        </p:tgtEl>
                                        <p:attrNameLst>
                                          <p:attrName>ppt_x</p:attrName>
                                        </p:attrNameLst>
                                      </p:cBhvr>
                                      <p:tavLst>
                                        <p:tav tm="0">
                                          <p:val>
                                            <p:strVal val="ppt_x"/>
                                          </p:val>
                                        </p:tav>
                                        <p:tav tm="100000">
                                          <p:val>
                                            <p:strVal val="1+ppt_w/2"/>
                                          </p:val>
                                        </p:tav>
                                      </p:tavLst>
                                    </p:anim>
                                    <p:anim calcmode="lin" valueType="num">
                                      <p:cBhvr additive="base">
                                        <p:cTn id="103" dur="2000"/>
                                        <p:tgtEl>
                                          <p:spTgt spid="12"/>
                                        </p:tgtEl>
                                        <p:attrNameLst>
                                          <p:attrName>ppt_y</p:attrName>
                                        </p:attrNameLst>
                                      </p:cBhvr>
                                      <p:tavLst>
                                        <p:tav tm="0">
                                          <p:val>
                                            <p:strVal val="ppt_y"/>
                                          </p:val>
                                        </p:tav>
                                        <p:tav tm="100000">
                                          <p:val>
                                            <p:strVal val="1+ppt_h/2"/>
                                          </p:val>
                                        </p:tav>
                                      </p:tavLst>
                                    </p:anim>
                                    <p:set>
                                      <p:cBhvr>
                                        <p:cTn id="104" dur="1" fill="hold">
                                          <p:stCondLst>
                                            <p:cond delay="1999"/>
                                          </p:stCondLst>
                                        </p:cTn>
                                        <p:tgtEl>
                                          <p:spTgt spid="12"/>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0-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0-ppt_w/2"/>
                                          </p:val>
                                        </p:tav>
                                      </p:tavLst>
                                    </p:anim>
                                    <p:anim calcmode="lin" valueType="num">
                                      <p:cBhvr additive="base">
                                        <p:cTn id="115" dur="2000"/>
                                        <p:tgtEl>
                                          <p:spTgt spid="15"/>
                                        </p:tgtEl>
                                        <p:attrNameLst>
                                          <p:attrName>ppt_y</p:attrName>
                                        </p:attrNameLst>
                                      </p:cBhvr>
                                      <p:tavLst>
                                        <p:tav tm="0">
                                          <p:val>
                                            <p:strVal val="ppt_y"/>
                                          </p:val>
                                        </p:tav>
                                        <p:tav tm="100000">
                                          <p:val>
                                            <p:strVal val="0-ppt_h/2"/>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4"/>
                                        </p:tgtEl>
                                        <p:attrNameLst>
                                          <p:attrName>ppt_x</p:attrName>
                                        </p:attrNameLst>
                                      </p:cBhvr>
                                      <p:tavLst>
                                        <p:tav tm="0">
                                          <p:val>
                                            <p:strVal val="ppt_x"/>
                                          </p:val>
                                        </p:tav>
                                        <p:tav tm="100000">
                                          <p:val>
                                            <p:strVal val="0-ppt_w/2"/>
                                          </p:val>
                                        </p:tav>
                                      </p:tavLst>
                                    </p:anim>
                                    <p:anim calcmode="lin" valueType="num">
                                      <p:cBhvr additive="base">
                                        <p:cTn id="119" dur="2000"/>
                                        <p:tgtEl>
                                          <p:spTgt spid="4"/>
                                        </p:tgtEl>
                                        <p:attrNameLst>
                                          <p:attrName>ppt_y</p:attrName>
                                        </p:attrNameLst>
                                      </p:cBhvr>
                                      <p:tavLst>
                                        <p:tav tm="0">
                                          <p:val>
                                            <p:strVal val="ppt_y"/>
                                          </p:val>
                                        </p:tav>
                                        <p:tav tm="100000">
                                          <p:val>
                                            <p:strVal val="1+ppt_h/2"/>
                                          </p:val>
                                        </p:tav>
                                      </p:tavLst>
                                    </p:anim>
                                    <p:set>
                                      <p:cBhvr>
                                        <p:cTn id="120" dur="1" fill="hold">
                                          <p:stCondLst>
                                            <p:cond delay="1999"/>
                                          </p:stCondLst>
                                        </p:cTn>
                                        <p:tgtEl>
                                          <p:spTgt spid="4"/>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0-ppt_w/2"/>
                                          </p:val>
                                        </p:tav>
                                      </p:tavLst>
                                    </p:anim>
                                    <p:anim calcmode="lin" valueType="num">
                                      <p:cBhvr additive="base">
                                        <p:cTn id="123" dur="2000"/>
                                        <p:tgtEl>
                                          <p:spTgt spid="10"/>
                                        </p:tgtEl>
                                        <p:attrNameLst>
                                          <p:attrName>ppt_y</p:attrName>
                                        </p:attrNameLst>
                                      </p:cBhvr>
                                      <p:tavLst>
                                        <p:tav tm="0">
                                          <p:val>
                                            <p:strVal val="ppt_y"/>
                                          </p:val>
                                        </p:tav>
                                        <p:tav tm="100000">
                                          <p:val>
                                            <p:strVal val="1+ppt_h/2"/>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0-ppt_w/2"/>
                                          </p:val>
                                        </p:tav>
                                      </p:tavLst>
                                    </p:anim>
                                    <p:anim calcmode="lin" valueType="num">
                                      <p:cBhvr additive="base">
                                        <p:cTn id="127" dur="2000"/>
                                        <p:tgtEl>
                                          <p:spTgt spid="13"/>
                                        </p:tgtEl>
                                        <p:attrNameLst>
                                          <p:attrName>ppt_y</p:attrName>
                                        </p:attrNameLst>
                                      </p:cBhvr>
                                      <p:tavLst>
                                        <p:tav tm="0">
                                          <p:val>
                                            <p:strVal val="ppt_y"/>
                                          </p:val>
                                        </p:tav>
                                        <p:tav tm="100000">
                                          <p:val>
                                            <p:strVal val="1+ppt_h/2"/>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1+ppt_w/2"/>
                                          </p:val>
                                        </p:tav>
                                      </p:tavLst>
                                    </p:anim>
                                    <p:anim calcmode="lin" valueType="num">
                                      <p:cBhvr additive="base">
                                        <p:cTn id="131" dur="2000"/>
                                        <p:tgtEl>
                                          <p:spTgt spid="7"/>
                                        </p:tgtEl>
                                        <p:attrNameLst>
                                          <p:attrName>ppt_y</p:attrName>
                                        </p:attrNameLst>
                                      </p:cBhvr>
                                      <p:tavLst>
                                        <p:tav tm="0">
                                          <p:val>
                                            <p:strVal val="ppt_y"/>
                                          </p:val>
                                        </p:tav>
                                        <p:tav tm="100000">
                                          <p:val>
                                            <p:strVal val="0-ppt_h/2"/>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0-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4"/>
                                        </p:tgtEl>
                                        <p:attrNameLst>
                                          <p:attrName>ppt_x</p:attrName>
                                        </p:attrNameLst>
                                      </p:cBhvr>
                                      <p:tavLst>
                                        <p:tav tm="0">
                                          <p:val>
                                            <p:strVal val="ppt_x"/>
                                          </p:val>
                                        </p:tav>
                                        <p:tav tm="100000">
                                          <p:val>
                                            <p:strVal val="1+ppt_w/2"/>
                                          </p:val>
                                        </p:tav>
                                      </p:tavLst>
                                    </p:anim>
                                    <p:anim calcmode="lin" valueType="num">
                                      <p:cBhvr additive="base">
                                        <p:cTn id="139" dur="2000"/>
                                        <p:tgtEl>
                                          <p:spTgt spid="14"/>
                                        </p:tgtEl>
                                        <p:attrNameLst>
                                          <p:attrName>ppt_y</p:attrName>
                                        </p:attrNameLst>
                                      </p:cBhvr>
                                      <p:tavLst>
                                        <p:tav tm="0">
                                          <p:val>
                                            <p:strVal val="ppt_y"/>
                                          </p:val>
                                        </p:tav>
                                        <p:tav tm="100000">
                                          <p:val>
                                            <p:strVal val="0-ppt_h/2"/>
                                          </p:val>
                                        </p:tav>
                                      </p:tavLst>
                                    </p:anim>
                                    <p:set>
                                      <p:cBhvr>
                                        <p:cTn id="140" dur="1" fill="hold">
                                          <p:stCondLst>
                                            <p:cond delay="1999"/>
                                          </p:stCondLst>
                                        </p:cTn>
                                        <p:tgtEl>
                                          <p:spTgt spid="14"/>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aro_Wakamatsu_Beach.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ágrima"/>
          <p:cNvSpPr/>
          <p:nvPr/>
        </p:nvSpPr>
        <p:spPr>
          <a:xfrm rot="197545">
            <a:off x="1524241" y="3884857"/>
            <a:ext cx="2428892" cy="2357454"/>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200923">
            <a:off x="5272411" y="776223"/>
            <a:ext cx="2428892" cy="2357454"/>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67477">
            <a:off x="1423392" y="774519"/>
            <a:ext cx="2428892" cy="2357454"/>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5799748">
            <a:off x="5240881" y="3807739"/>
            <a:ext cx="2428892" cy="2357454"/>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901221">
            <a:off x="3393066" y="102701"/>
            <a:ext cx="2239764" cy="2247576"/>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6630">
            <a:off x="3425526" y="4709594"/>
            <a:ext cx="2289957" cy="2153723"/>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522752">
            <a:off x="883414" y="2356000"/>
            <a:ext cx="2428892" cy="2290519"/>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99182">
            <a:off x="5834167" y="2370890"/>
            <a:ext cx="2428892" cy="2357454"/>
          </a:xfrm>
          <a:prstGeom prst="teardrop">
            <a:avLst>
              <a:gd name="adj" fmla="val 149330"/>
            </a:avLst>
          </a:prstGeom>
          <a:gradFill flip="none" rotWithShape="1">
            <a:gsLst>
              <a:gs pos="48000">
                <a:schemeClr val="bg2">
                  <a:lumMod val="20000"/>
                  <a:lumOff val="80000"/>
                  <a:shade val="30000"/>
                  <a:satMod val="115000"/>
                  <a:alpha val="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4"/>
                                        </p:tgtEl>
                                        <p:attrNameLst>
                                          <p:attrName>ppt_w</p:attrName>
                                        </p:attrNameLst>
                                      </p:cBhvr>
                                      <p:tavLst>
                                        <p:tav tm="0">
                                          <p:val>
                                            <p:strVal val="ppt_w"/>
                                          </p:val>
                                        </p:tav>
                                        <p:tav tm="100000">
                                          <p:val>
                                            <p:fltVal val="0"/>
                                          </p:val>
                                        </p:tav>
                                      </p:tavLst>
                                    </p:anim>
                                    <p:anim calcmode="lin" valueType="num">
                                      <p:cBhvr>
                                        <p:cTn id="75" dur="2000"/>
                                        <p:tgtEl>
                                          <p:spTgt spid="4"/>
                                        </p:tgtEl>
                                        <p:attrNameLst>
                                          <p:attrName>ppt_h</p:attrName>
                                        </p:attrNameLst>
                                      </p:cBhvr>
                                      <p:tavLst>
                                        <p:tav tm="0">
                                          <p:val>
                                            <p:strVal val="ppt_h"/>
                                          </p:val>
                                        </p:tav>
                                        <p:tav tm="100000">
                                          <p:val>
                                            <p:fltVal val="0"/>
                                          </p:val>
                                        </p:tav>
                                      </p:tavLst>
                                    </p:anim>
                                    <p:anim calcmode="lin" valueType="num">
                                      <p:cBhvr>
                                        <p:cTn id="76" dur="2000"/>
                                        <p:tgtEl>
                                          <p:spTgt spid="4"/>
                                        </p:tgtEl>
                                        <p:attrNameLst>
                                          <p:attrName>ppt_x</p:attrName>
                                        </p:attrNameLst>
                                      </p:cBhvr>
                                      <p:tavLst>
                                        <p:tav tm="0">
                                          <p:val>
                                            <p:strVal val="ppt_x"/>
                                          </p:val>
                                        </p:tav>
                                        <p:tav tm="100000">
                                          <p:val>
                                            <p:fltVal val="0.5"/>
                                          </p:val>
                                        </p:tav>
                                      </p:tavLst>
                                    </p:anim>
                                    <p:anim calcmode="lin" valueType="num">
                                      <p:cBhvr>
                                        <p:cTn id="77" dur="2000"/>
                                        <p:tgtEl>
                                          <p:spTgt spid="4"/>
                                        </p:tgtEl>
                                        <p:attrNameLst>
                                          <p:attrName>ppt_y</p:attrName>
                                        </p:attrNameLst>
                                      </p:cBhvr>
                                      <p:tavLst>
                                        <p:tav tm="0">
                                          <p:val>
                                            <p:strVal val="ppt_y"/>
                                          </p:val>
                                        </p:tav>
                                        <p:tav tm="100000">
                                          <p:val>
                                            <p:fltVal val="0.5"/>
                                          </p:val>
                                        </p:tav>
                                      </p:tavLst>
                                    </p:anim>
                                    <p:set>
                                      <p:cBhvr>
                                        <p:cTn id="78" dur="1" fill="hold">
                                          <p:stCondLst>
                                            <p:cond delay="1999"/>
                                          </p:stCondLst>
                                        </p:cTn>
                                        <p:tgtEl>
                                          <p:spTgt spid="4"/>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7A3F04"/>
        </a:solidFill>
        <a:effectLst/>
      </p:bgPr>
    </p:bg>
    <p:spTree>
      <p:nvGrpSpPr>
        <p:cNvPr id="1" name=""/>
        <p:cNvGrpSpPr/>
        <p:nvPr/>
      </p:nvGrpSpPr>
      <p:grpSpPr>
        <a:xfrm>
          <a:off x="0" y="0"/>
          <a:ext cx="0" cy="0"/>
          <a:chOff x="0" y="0"/>
          <a:chExt cx="0" cy="0"/>
        </a:xfrm>
      </p:grpSpPr>
      <p:pic>
        <p:nvPicPr>
          <p:cNvPr id="2" name="1 Imagen" descr="fond_ecran_wallpaper_phare_0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1" name="10 Lágrima"/>
          <p:cNvSpPr/>
          <p:nvPr/>
        </p:nvSpPr>
        <p:spPr>
          <a:xfrm rot="16200000">
            <a:off x="571472" y="571480"/>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15749">
            <a:off x="7463089" y="67648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1500166" y="142873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7447">
            <a:off x="6748710" y="1462305"/>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15749">
            <a:off x="5962891" y="253387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2643174" y="2500306"/>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200000">
            <a:off x="3571868" y="350043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15749">
            <a:off x="5391387" y="3534008"/>
            <a:ext cx="1357322" cy="1357322"/>
          </a:xfrm>
          <a:prstGeom prst="teardrop">
            <a:avLst>
              <a:gd name="adj" fmla="val 158947"/>
            </a:avLst>
          </a:prstGeom>
          <a:gradFill flip="none" rotWithShape="1">
            <a:gsLst>
              <a:gs pos="48000">
                <a:srgbClr val="FFC000">
                  <a:alpha val="0"/>
                </a:srgbClr>
              </a:gs>
              <a:gs pos="50000">
                <a:srgbClr val="DA9024">
                  <a:shade val="67500"/>
                  <a:satMod val="115000"/>
                </a:srgbClr>
              </a:gs>
              <a:gs pos="100000">
                <a:srgbClr val="DA9024">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1+#ppt_w/2"/>
                                          </p:val>
                                        </p:tav>
                                        <p:tav tm="100000">
                                          <p:val>
                                            <p:strVal val="#ppt_x"/>
                                          </p:val>
                                        </p:tav>
                                      </p:tavLst>
                                    </p:anim>
                                    <p:anim calcmode="lin" valueType="num">
                                      <p:cBhvr additive="base">
                                        <p:cTn id="11" dur="2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1+#ppt_w/2"/>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0-#ppt_w/2"/>
                                          </p:val>
                                        </p:tav>
                                        <p:tav tm="100000">
                                          <p:val>
                                            <p:strVal val="#ppt_x"/>
                                          </p:val>
                                        </p:tav>
                                      </p:tavLst>
                                    </p:anim>
                                    <p:anim calcmode="lin" valueType="num">
                                      <p:cBhvr additive="base">
                                        <p:cTn id="39" dur="2000" fill="hold"/>
                                        <p:tgtEl>
                                          <p:spTgt spid="18"/>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11"/>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3"/>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6"/>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7"/>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2"/>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4"/>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5"/>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8"/>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11"/>
                                        </p:tgtEl>
                                        <p:attrNameLst>
                                          <p:attrName>ppt_x</p:attrName>
                                        </p:attrNameLst>
                                      </p:cBhvr>
                                      <p:tavLst>
                                        <p:tav tm="0">
                                          <p:val>
                                            <p:strVal val="ppt_x"/>
                                          </p:val>
                                        </p:tav>
                                        <p:tav tm="100000">
                                          <p:val>
                                            <p:strVal val="1+ppt_w/2"/>
                                          </p:val>
                                        </p:tav>
                                      </p:tavLst>
                                    </p:anim>
                                    <p:anim calcmode="lin" valueType="num">
                                      <p:cBhvr additive="base">
                                        <p:cTn id="59" dur="2000"/>
                                        <p:tgtEl>
                                          <p:spTgt spid="11"/>
                                        </p:tgtEl>
                                        <p:attrNameLst>
                                          <p:attrName>ppt_y</p:attrName>
                                        </p:attrNameLst>
                                      </p:cBhvr>
                                      <p:tavLst>
                                        <p:tav tm="0">
                                          <p:val>
                                            <p:strVal val="ppt_y"/>
                                          </p:val>
                                        </p:tav>
                                        <p:tav tm="100000">
                                          <p:val>
                                            <p:strVal val="1+ppt_h/2"/>
                                          </p:val>
                                        </p:tav>
                                      </p:tavLst>
                                    </p:anim>
                                    <p:set>
                                      <p:cBhvr>
                                        <p:cTn id="60" dur="1" fill="hold">
                                          <p:stCondLst>
                                            <p:cond delay="1999"/>
                                          </p:stCondLst>
                                        </p:cTn>
                                        <p:tgtEl>
                                          <p:spTgt spid="11"/>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13"/>
                                        </p:tgtEl>
                                        <p:attrNameLst>
                                          <p:attrName>ppt_x</p:attrName>
                                        </p:attrNameLst>
                                      </p:cBhvr>
                                      <p:tavLst>
                                        <p:tav tm="0">
                                          <p:val>
                                            <p:strVal val="ppt_x"/>
                                          </p:val>
                                        </p:tav>
                                        <p:tav tm="100000">
                                          <p:val>
                                            <p:strVal val="1+ppt_w/2"/>
                                          </p:val>
                                        </p:tav>
                                      </p:tavLst>
                                    </p:anim>
                                    <p:anim calcmode="lin" valueType="num">
                                      <p:cBhvr additive="base">
                                        <p:cTn id="63" dur="2000"/>
                                        <p:tgtEl>
                                          <p:spTgt spid="13"/>
                                        </p:tgtEl>
                                        <p:attrNameLst>
                                          <p:attrName>ppt_y</p:attrName>
                                        </p:attrNameLst>
                                      </p:cBhvr>
                                      <p:tavLst>
                                        <p:tav tm="0">
                                          <p:val>
                                            <p:strVal val="ppt_y"/>
                                          </p:val>
                                        </p:tav>
                                        <p:tav tm="100000">
                                          <p:val>
                                            <p:strVal val="1+ppt_h/2"/>
                                          </p:val>
                                        </p:tav>
                                      </p:tavLst>
                                    </p:anim>
                                    <p:set>
                                      <p:cBhvr>
                                        <p:cTn id="64" dur="1" fill="hold">
                                          <p:stCondLst>
                                            <p:cond delay="1999"/>
                                          </p:stCondLst>
                                        </p:cTn>
                                        <p:tgtEl>
                                          <p:spTgt spid="13"/>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16"/>
                                        </p:tgtEl>
                                        <p:attrNameLst>
                                          <p:attrName>ppt_x</p:attrName>
                                        </p:attrNameLst>
                                      </p:cBhvr>
                                      <p:tavLst>
                                        <p:tav tm="0">
                                          <p:val>
                                            <p:strVal val="ppt_x"/>
                                          </p:val>
                                        </p:tav>
                                        <p:tav tm="100000">
                                          <p:val>
                                            <p:strVal val="1+ppt_w/2"/>
                                          </p:val>
                                        </p:tav>
                                      </p:tavLst>
                                    </p:anim>
                                    <p:anim calcmode="lin" valueType="num">
                                      <p:cBhvr additive="base">
                                        <p:cTn id="67" dur="2000"/>
                                        <p:tgtEl>
                                          <p:spTgt spid="16"/>
                                        </p:tgtEl>
                                        <p:attrNameLst>
                                          <p:attrName>ppt_y</p:attrName>
                                        </p:attrNameLst>
                                      </p:cBhvr>
                                      <p:tavLst>
                                        <p:tav tm="0">
                                          <p:val>
                                            <p:strVal val="ppt_y"/>
                                          </p:val>
                                        </p:tav>
                                        <p:tav tm="100000">
                                          <p:val>
                                            <p:strVal val="1+ppt_h/2"/>
                                          </p:val>
                                        </p:tav>
                                      </p:tavLst>
                                    </p:anim>
                                    <p:set>
                                      <p:cBhvr>
                                        <p:cTn id="68" dur="1" fill="hold">
                                          <p:stCondLst>
                                            <p:cond delay="1999"/>
                                          </p:stCondLst>
                                        </p:cTn>
                                        <p:tgtEl>
                                          <p:spTgt spid="1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7"/>
                                        </p:tgtEl>
                                        <p:attrNameLst>
                                          <p:attrName>ppt_x</p:attrName>
                                        </p:attrNameLst>
                                      </p:cBhvr>
                                      <p:tavLst>
                                        <p:tav tm="0">
                                          <p:val>
                                            <p:strVal val="ppt_x"/>
                                          </p:val>
                                        </p:tav>
                                        <p:tav tm="100000">
                                          <p:val>
                                            <p:strVal val="1+ppt_w/2"/>
                                          </p:val>
                                        </p:tav>
                                      </p:tavLst>
                                    </p:anim>
                                    <p:anim calcmode="lin" valueType="num">
                                      <p:cBhvr additive="base">
                                        <p:cTn id="71" dur="2000"/>
                                        <p:tgtEl>
                                          <p:spTgt spid="17"/>
                                        </p:tgtEl>
                                        <p:attrNameLst>
                                          <p:attrName>ppt_y</p:attrName>
                                        </p:attrNameLst>
                                      </p:cBhvr>
                                      <p:tavLst>
                                        <p:tav tm="0">
                                          <p:val>
                                            <p:strVal val="ppt_y"/>
                                          </p:val>
                                        </p:tav>
                                        <p:tav tm="100000">
                                          <p:val>
                                            <p:strVal val="1+ppt_h/2"/>
                                          </p:val>
                                        </p:tav>
                                      </p:tavLst>
                                    </p:anim>
                                    <p:set>
                                      <p:cBhvr>
                                        <p:cTn id="72" dur="1" fill="hold">
                                          <p:stCondLst>
                                            <p:cond delay="1999"/>
                                          </p:stCondLst>
                                        </p:cTn>
                                        <p:tgtEl>
                                          <p:spTgt spid="1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12"/>
                                        </p:tgtEl>
                                        <p:attrNameLst>
                                          <p:attrName>ppt_x</p:attrName>
                                        </p:attrNameLst>
                                      </p:cBhvr>
                                      <p:tavLst>
                                        <p:tav tm="0">
                                          <p:val>
                                            <p:strVal val="ppt_x"/>
                                          </p:val>
                                        </p:tav>
                                        <p:tav tm="100000">
                                          <p:val>
                                            <p:strVal val="0-ppt_w/2"/>
                                          </p:val>
                                        </p:tav>
                                      </p:tavLst>
                                    </p:anim>
                                    <p:anim calcmode="lin" valueType="num">
                                      <p:cBhvr additive="base">
                                        <p:cTn id="75" dur="2000"/>
                                        <p:tgtEl>
                                          <p:spTgt spid="12"/>
                                        </p:tgtEl>
                                        <p:attrNameLst>
                                          <p:attrName>ppt_y</p:attrName>
                                        </p:attrNameLst>
                                      </p:cBhvr>
                                      <p:tavLst>
                                        <p:tav tm="0">
                                          <p:val>
                                            <p:strVal val="ppt_y"/>
                                          </p:val>
                                        </p:tav>
                                        <p:tav tm="100000">
                                          <p:val>
                                            <p:strVal val="1+ppt_h/2"/>
                                          </p:val>
                                        </p:tav>
                                      </p:tavLst>
                                    </p:anim>
                                    <p:set>
                                      <p:cBhvr>
                                        <p:cTn id="76" dur="1" fill="hold">
                                          <p:stCondLst>
                                            <p:cond delay="1999"/>
                                          </p:stCondLst>
                                        </p:cTn>
                                        <p:tgtEl>
                                          <p:spTgt spid="12"/>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4"/>
                                        </p:tgtEl>
                                        <p:attrNameLst>
                                          <p:attrName>ppt_x</p:attrName>
                                        </p:attrNameLst>
                                      </p:cBhvr>
                                      <p:tavLst>
                                        <p:tav tm="0">
                                          <p:val>
                                            <p:strVal val="ppt_x"/>
                                          </p:val>
                                        </p:tav>
                                        <p:tav tm="100000">
                                          <p:val>
                                            <p:strVal val="0-ppt_w/2"/>
                                          </p:val>
                                        </p:tav>
                                      </p:tavLst>
                                    </p:anim>
                                    <p:anim calcmode="lin" valueType="num">
                                      <p:cBhvr additive="base">
                                        <p:cTn id="79" dur="2000"/>
                                        <p:tgtEl>
                                          <p:spTgt spid="14"/>
                                        </p:tgtEl>
                                        <p:attrNameLst>
                                          <p:attrName>ppt_y</p:attrName>
                                        </p:attrNameLst>
                                      </p:cBhvr>
                                      <p:tavLst>
                                        <p:tav tm="0">
                                          <p:val>
                                            <p:strVal val="ppt_y"/>
                                          </p:val>
                                        </p:tav>
                                        <p:tav tm="100000">
                                          <p:val>
                                            <p:strVal val="1+ppt_h/2"/>
                                          </p:val>
                                        </p:tav>
                                      </p:tavLst>
                                    </p:anim>
                                    <p:set>
                                      <p:cBhvr>
                                        <p:cTn id="80" dur="1" fill="hold">
                                          <p:stCondLst>
                                            <p:cond delay="1999"/>
                                          </p:stCondLst>
                                        </p:cTn>
                                        <p:tgtEl>
                                          <p:spTgt spid="14"/>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15"/>
                                        </p:tgtEl>
                                        <p:attrNameLst>
                                          <p:attrName>ppt_x</p:attrName>
                                        </p:attrNameLst>
                                      </p:cBhvr>
                                      <p:tavLst>
                                        <p:tav tm="0">
                                          <p:val>
                                            <p:strVal val="ppt_x"/>
                                          </p:val>
                                        </p:tav>
                                        <p:tav tm="100000">
                                          <p:val>
                                            <p:strVal val="0-ppt_w/2"/>
                                          </p:val>
                                        </p:tav>
                                      </p:tavLst>
                                    </p:anim>
                                    <p:anim calcmode="lin" valueType="num">
                                      <p:cBhvr additive="base">
                                        <p:cTn id="83" dur="2000"/>
                                        <p:tgtEl>
                                          <p:spTgt spid="15"/>
                                        </p:tgtEl>
                                        <p:attrNameLst>
                                          <p:attrName>ppt_y</p:attrName>
                                        </p:attrNameLst>
                                      </p:cBhvr>
                                      <p:tavLst>
                                        <p:tav tm="0">
                                          <p:val>
                                            <p:strVal val="ppt_y"/>
                                          </p:val>
                                        </p:tav>
                                        <p:tav tm="100000">
                                          <p:val>
                                            <p:strVal val="1+ppt_h/2"/>
                                          </p:val>
                                        </p:tav>
                                      </p:tavLst>
                                    </p:anim>
                                    <p:set>
                                      <p:cBhvr>
                                        <p:cTn id="84" dur="1" fill="hold">
                                          <p:stCondLst>
                                            <p:cond delay="1999"/>
                                          </p:stCondLst>
                                        </p:cTn>
                                        <p:tgtEl>
                                          <p:spTgt spid="1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0-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8"/>
                                        </p:tgtEl>
                                        <p:attrNameLst>
                                          <p:attrName>r</p:attrName>
                                        </p:attrNameLst>
                                      </p:cBhvr>
                                    </p:animRot>
                                  </p:childTnLst>
                                </p:cTn>
                              </p:par>
                              <p:par>
                                <p:cTn id="105" presetID="17" presetClass="entr" presetSubtype="1"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ppt_x</p:attrName>
                                        </p:attrNameLst>
                                      </p:cBhvr>
                                      <p:tavLst>
                                        <p:tav tm="0">
                                          <p:val>
                                            <p:strVal val="#ppt_x"/>
                                          </p:val>
                                        </p:tav>
                                        <p:tav tm="100000">
                                          <p:val>
                                            <p:strVal val="#ppt_x"/>
                                          </p:val>
                                        </p:tav>
                                      </p:tavLst>
                                    </p:anim>
                                    <p:anim calcmode="lin" valueType="num">
                                      <p:cBhvr>
                                        <p:cTn id="108" dur="2000" fill="hold"/>
                                        <p:tgtEl>
                                          <p:spTgt spid="2"/>
                                        </p:tgtEl>
                                        <p:attrNameLst>
                                          <p:attrName>ppt_y</p:attrName>
                                        </p:attrNameLst>
                                      </p:cBhvr>
                                      <p:tavLst>
                                        <p:tav tm="0">
                                          <p:val>
                                            <p:strVal val="#ppt_y-#ppt_h/2"/>
                                          </p:val>
                                        </p:tav>
                                        <p:tav tm="100000">
                                          <p:val>
                                            <p:strVal val="#ppt_y"/>
                                          </p:val>
                                        </p:tav>
                                      </p:tavLst>
                                    </p:anim>
                                    <p:anim calcmode="lin" valueType="num">
                                      <p:cBhvr>
                                        <p:cTn id="109" dur="2000" fill="hold"/>
                                        <p:tgtEl>
                                          <p:spTgt spid="2"/>
                                        </p:tgtEl>
                                        <p:attrNameLst>
                                          <p:attrName>ppt_w</p:attrName>
                                        </p:attrNameLst>
                                      </p:cBhvr>
                                      <p:tavLst>
                                        <p:tav tm="0">
                                          <p:val>
                                            <p:strVal val="#ppt_w"/>
                                          </p:val>
                                        </p:tav>
                                        <p:tav tm="100000">
                                          <p:val>
                                            <p:strVal val="#ppt_w"/>
                                          </p:val>
                                        </p:tav>
                                      </p:tavLst>
                                    </p:anim>
                                    <p:anim calcmode="lin" valueType="num">
                                      <p:cBhvr>
                                        <p:cTn id="110" dur="2000" fill="hold"/>
                                        <p:tgtEl>
                                          <p:spTgt spid="2"/>
                                        </p:tgtEl>
                                        <p:attrNameLst>
                                          <p:attrName>ppt_h</p:attrName>
                                        </p:attrNameLst>
                                      </p:cBhvr>
                                      <p:tavLst>
                                        <p:tav tm="0">
                                          <p:val>
                                            <p:fltVal val="0"/>
                                          </p:val>
                                        </p:tav>
                                        <p:tav tm="100000">
                                          <p:val>
                                            <p:strVal val="#ppt_h"/>
                                          </p:val>
                                        </p:tav>
                                      </p:tavLst>
                                    </p:anim>
                                  </p:childTnLst>
                                </p:cTn>
                              </p:par>
                              <p:par>
                                <p:cTn id="111" presetID="16" presetClass="entr" presetSubtype="37"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barn(outVertical)">
                                      <p:cBhvr>
                                        <p:cTn id="1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dn201311212005_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1" name="10 Franja diagonal"/>
          <p:cNvSpPr/>
          <p:nvPr/>
        </p:nvSpPr>
        <p:spPr>
          <a:xfrm>
            <a:off x="2500298" y="0"/>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0"/>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285984" y="785794"/>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786314" y="785794"/>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000232" y="1571612"/>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000628" y="1571612"/>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1714480" y="2357430"/>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5286380" y="2357430"/>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1500166" y="3143248"/>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5500694" y="3143248"/>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1285852" y="3929066"/>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5572132" y="3857628"/>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1000100" y="4714884"/>
            <a:ext cx="2071702" cy="1285860"/>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5786446" y="4643446"/>
            <a:ext cx="1776426" cy="1276336"/>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158768">
            <a:off x="785786" y="5500702"/>
            <a:ext cx="2071702" cy="1357298"/>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5786446" y="5286388"/>
            <a:ext cx="1928826" cy="1571612"/>
          </a:xfrm>
          <a:prstGeom prst="diagStripe">
            <a:avLst/>
          </a:prstGeom>
          <a:blipFill dpi="0" rotWithShape="1">
            <a:blip r:embed="rId3">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14412" y="0"/>
            <a:ext cx="10715700" cy="7858156"/>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 fill="hold"/>
                                        <p:tgtEl>
                                          <p:spTgt spid="11"/>
                                        </p:tgtEl>
                                        <p:attrNameLst>
                                          <p:attrName>ppt_x</p:attrName>
                                        </p:attrNameLst>
                                      </p:cBhvr>
                                      <p:tavLst>
                                        <p:tav tm="0">
                                          <p:val>
                                            <p:strVal val="0-#ppt_w/2"/>
                                          </p:val>
                                        </p:tav>
                                        <p:tav tm="100000">
                                          <p:val>
                                            <p:strVal val="#ppt_x"/>
                                          </p:val>
                                        </p:tav>
                                      </p:tavLst>
                                    </p:anim>
                                    <p:anim calcmode="lin" valueType="num">
                                      <p:cBhvr additive="base">
                                        <p:cTn id="11" dur="2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0-#ppt_w/2"/>
                                          </p:val>
                                        </p:tav>
                                        <p:tav tm="100000">
                                          <p:val>
                                            <p:strVal val="#ppt_x"/>
                                          </p:val>
                                        </p:tav>
                                      </p:tavLst>
                                    </p:anim>
                                    <p:anim calcmode="lin" valueType="num">
                                      <p:cBhvr additive="base">
                                        <p:cTn id="19" dur="2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0-#ppt_w/2"/>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0-#ppt_w/2"/>
                                          </p:val>
                                        </p:tav>
                                        <p:tav tm="100000">
                                          <p:val>
                                            <p:strVal val="#ppt_x"/>
                                          </p:val>
                                        </p:tav>
                                      </p:tavLst>
                                    </p:anim>
                                    <p:anim calcmode="lin" valueType="num">
                                      <p:cBhvr additive="base">
                                        <p:cTn id="27" dur="20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2000" fill="hold"/>
                                        <p:tgtEl>
                                          <p:spTgt spid="21"/>
                                        </p:tgtEl>
                                        <p:attrNameLst>
                                          <p:attrName>ppt_x</p:attrName>
                                        </p:attrNameLst>
                                      </p:cBhvr>
                                      <p:tavLst>
                                        <p:tav tm="0">
                                          <p:val>
                                            <p:strVal val="0-#ppt_w/2"/>
                                          </p:val>
                                        </p:tav>
                                        <p:tav tm="100000">
                                          <p:val>
                                            <p:strVal val="#ppt_x"/>
                                          </p:val>
                                        </p:tav>
                                      </p:tavLst>
                                    </p:anim>
                                    <p:anim calcmode="lin" valueType="num">
                                      <p:cBhvr additive="base">
                                        <p:cTn id="31" dur="2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2000" fill="hold"/>
                                        <p:tgtEl>
                                          <p:spTgt spid="23"/>
                                        </p:tgtEl>
                                        <p:attrNameLst>
                                          <p:attrName>ppt_x</p:attrName>
                                        </p:attrNameLst>
                                      </p:cBhvr>
                                      <p:tavLst>
                                        <p:tav tm="0">
                                          <p:val>
                                            <p:strVal val="0-#ppt_w/2"/>
                                          </p:val>
                                        </p:tav>
                                        <p:tav tm="100000">
                                          <p:val>
                                            <p:strVal val="#ppt_x"/>
                                          </p:val>
                                        </p:tav>
                                      </p:tavLst>
                                    </p:anim>
                                    <p:anim calcmode="lin" valueType="num">
                                      <p:cBhvr additive="base">
                                        <p:cTn id="35" dur="20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2000" fill="hold"/>
                                        <p:tgtEl>
                                          <p:spTgt spid="25"/>
                                        </p:tgtEl>
                                        <p:attrNameLst>
                                          <p:attrName>ppt_x</p:attrName>
                                        </p:attrNameLst>
                                      </p:cBhvr>
                                      <p:tavLst>
                                        <p:tav tm="0">
                                          <p:val>
                                            <p:strVal val="0-#ppt_w/2"/>
                                          </p:val>
                                        </p:tav>
                                        <p:tav tm="100000">
                                          <p:val>
                                            <p:strVal val="#ppt_x"/>
                                          </p:val>
                                        </p:tav>
                                      </p:tavLst>
                                    </p:anim>
                                    <p:anim calcmode="lin" valueType="num">
                                      <p:cBhvr additive="base">
                                        <p:cTn id="39" dur="2000" fill="hold"/>
                                        <p:tgtEl>
                                          <p:spTgt spid="2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1+#ppt_w/2"/>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1+#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2000" fill="hold"/>
                                        <p:tgtEl>
                                          <p:spTgt spid="18"/>
                                        </p:tgtEl>
                                        <p:attrNameLst>
                                          <p:attrName>ppt_x</p:attrName>
                                        </p:attrNameLst>
                                      </p:cBhvr>
                                      <p:tavLst>
                                        <p:tav tm="0">
                                          <p:val>
                                            <p:strVal val="1+#ppt_w/2"/>
                                          </p:val>
                                        </p:tav>
                                        <p:tav tm="100000">
                                          <p:val>
                                            <p:strVal val="#ppt_x"/>
                                          </p:val>
                                        </p:tav>
                                      </p:tavLst>
                                    </p:anim>
                                    <p:anim calcmode="lin" valueType="num">
                                      <p:cBhvr additive="base">
                                        <p:cTn id="55" dur="20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2000" fill="hold"/>
                                        <p:tgtEl>
                                          <p:spTgt spid="20"/>
                                        </p:tgtEl>
                                        <p:attrNameLst>
                                          <p:attrName>ppt_x</p:attrName>
                                        </p:attrNameLst>
                                      </p:cBhvr>
                                      <p:tavLst>
                                        <p:tav tm="0">
                                          <p:val>
                                            <p:strVal val="1+#ppt_w/2"/>
                                          </p:val>
                                        </p:tav>
                                        <p:tav tm="100000">
                                          <p:val>
                                            <p:strVal val="#ppt_x"/>
                                          </p:val>
                                        </p:tav>
                                      </p:tavLst>
                                    </p:anim>
                                    <p:anim calcmode="lin" valueType="num">
                                      <p:cBhvr additive="base">
                                        <p:cTn id="59" dur="2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2000" fill="hold"/>
                                        <p:tgtEl>
                                          <p:spTgt spid="22"/>
                                        </p:tgtEl>
                                        <p:attrNameLst>
                                          <p:attrName>ppt_x</p:attrName>
                                        </p:attrNameLst>
                                      </p:cBhvr>
                                      <p:tavLst>
                                        <p:tav tm="0">
                                          <p:val>
                                            <p:strVal val="1+#ppt_w/2"/>
                                          </p:val>
                                        </p:tav>
                                        <p:tav tm="100000">
                                          <p:val>
                                            <p:strVal val="#ppt_x"/>
                                          </p:val>
                                        </p:tav>
                                      </p:tavLst>
                                    </p:anim>
                                    <p:anim calcmode="lin" valueType="num">
                                      <p:cBhvr additive="base">
                                        <p:cTn id="63" dur="2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2000" fill="hold"/>
                                        <p:tgtEl>
                                          <p:spTgt spid="24"/>
                                        </p:tgtEl>
                                        <p:attrNameLst>
                                          <p:attrName>ppt_x</p:attrName>
                                        </p:attrNameLst>
                                      </p:cBhvr>
                                      <p:tavLst>
                                        <p:tav tm="0">
                                          <p:val>
                                            <p:strVal val="1+#ppt_w/2"/>
                                          </p:val>
                                        </p:tav>
                                        <p:tav tm="100000">
                                          <p:val>
                                            <p:strVal val="#ppt_x"/>
                                          </p:val>
                                        </p:tav>
                                      </p:tavLst>
                                    </p:anim>
                                    <p:anim calcmode="lin" valueType="num">
                                      <p:cBhvr additive="base">
                                        <p:cTn id="67" dur="2000" fill="hold"/>
                                        <p:tgtEl>
                                          <p:spTgt spid="24"/>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2000" fill="hold"/>
                                        <p:tgtEl>
                                          <p:spTgt spid="26"/>
                                        </p:tgtEl>
                                        <p:attrNameLst>
                                          <p:attrName>ppt_x</p:attrName>
                                        </p:attrNameLst>
                                      </p:cBhvr>
                                      <p:tavLst>
                                        <p:tav tm="0">
                                          <p:val>
                                            <p:strVal val="1+#ppt_w/2"/>
                                          </p:val>
                                        </p:tav>
                                        <p:tav tm="100000">
                                          <p:val>
                                            <p:strVal val="#ppt_x"/>
                                          </p:val>
                                        </p:tav>
                                      </p:tavLst>
                                    </p:anim>
                                    <p:anim calcmode="lin" valueType="num">
                                      <p:cBhvr additive="base">
                                        <p:cTn id="71" dur="2000" fill="hold"/>
                                        <p:tgtEl>
                                          <p:spTgt spid="26"/>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blinds(vertical)">
                                      <p:cBhvr>
                                        <p:cTn id="74" dur="2000"/>
                                        <p:tgtEl>
                                          <p:spTgt spid="11"/>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blinds(vertical)">
                                      <p:cBhvr>
                                        <p:cTn id="77" dur="2000"/>
                                        <p:tgtEl>
                                          <p:spTgt spid="13"/>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linds(vertical)">
                                      <p:cBhvr>
                                        <p:cTn id="80" dur="2000"/>
                                        <p:tgtEl>
                                          <p:spTgt spid="15"/>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blinds(vertical)">
                                      <p:cBhvr>
                                        <p:cTn id="83" dur="2000"/>
                                        <p:tgtEl>
                                          <p:spTgt spid="17"/>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blinds(vertical)">
                                      <p:cBhvr>
                                        <p:cTn id="86" dur="2000"/>
                                        <p:tgtEl>
                                          <p:spTgt spid="19"/>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blinds(vertical)">
                                      <p:cBhvr>
                                        <p:cTn id="89" dur="2000"/>
                                        <p:tgtEl>
                                          <p:spTgt spid="21"/>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linds(vertical)">
                                      <p:cBhvr>
                                        <p:cTn id="92" dur="2000"/>
                                        <p:tgtEl>
                                          <p:spTgt spid="23"/>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blinds(vertical)">
                                      <p:cBhvr>
                                        <p:cTn id="95" dur="2000"/>
                                        <p:tgtEl>
                                          <p:spTgt spid="25"/>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blinds(vertical)">
                                      <p:cBhvr>
                                        <p:cTn id="98" dur="2000"/>
                                        <p:tgtEl>
                                          <p:spTgt spid="12"/>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blinds(vertical)">
                                      <p:cBhvr>
                                        <p:cTn id="101" dur="2000"/>
                                        <p:tgtEl>
                                          <p:spTgt spid="14"/>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linds(vertical)">
                                      <p:cBhvr>
                                        <p:cTn id="104" dur="2000"/>
                                        <p:tgtEl>
                                          <p:spTgt spid="16"/>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blinds(vertical)">
                                      <p:cBhvr>
                                        <p:cTn id="110" dur="2000"/>
                                        <p:tgtEl>
                                          <p:spTgt spid="20"/>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blinds(vertical)">
                                      <p:cBhvr>
                                        <p:cTn id="113" dur="2000"/>
                                        <p:tgtEl>
                                          <p:spTgt spid="22"/>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blinds(vertical)">
                                      <p:cBhvr>
                                        <p:cTn id="116" dur="2000"/>
                                        <p:tgtEl>
                                          <p:spTgt spid="24"/>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26"/>
                                        </p:tgtEl>
                                        <p:attrNameLst>
                                          <p:attrName>style.visibility</p:attrName>
                                        </p:attrNameLst>
                                      </p:cBhvr>
                                      <p:to>
                                        <p:strVal val="visible"/>
                                      </p:to>
                                    </p:set>
                                    <p:animEffect transition="in" filter="blinds(vertical)">
                                      <p:cBhvr>
                                        <p:cTn id="119" dur="2000"/>
                                        <p:tgtEl>
                                          <p:spTgt spid="26"/>
                                        </p:tgtEl>
                                      </p:cBhvr>
                                    </p:animEffect>
                                  </p:childTnLst>
                                </p:cTn>
                              </p:par>
                            </p:childTnLst>
                          </p:cTn>
                        </p:par>
                        <p:par>
                          <p:cTn id="120" fill="hold">
                            <p:stCondLst>
                              <p:cond delay="2000"/>
                            </p:stCondLst>
                            <p:childTnLst>
                              <p:par>
                                <p:cTn id="121" presetID="2" presetClass="exit" presetSubtype="2" fill="hold" grpId="2" nodeType="after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1+ppt_w/2"/>
                                          </p:val>
                                        </p:tav>
                                      </p:tavLst>
                                    </p:anim>
                                    <p:anim calcmode="lin" valueType="num">
                                      <p:cBhvr additive="base">
                                        <p:cTn id="127" dur="2000"/>
                                        <p:tgtEl>
                                          <p:spTgt spid="13"/>
                                        </p:tgtEl>
                                        <p:attrNameLst>
                                          <p:attrName>ppt_y</p:attrName>
                                        </p:attrNameLst>
                                      </p:cBhvr>
                                      <p:tavLst>
                                        <p:tav tm="0">
                                          <p:val>
                                            <p:strVal val="ppt_y"/>
                                          </p:val>
                                        </p:tav>
                                        <p:tav tm="100000">
                                          <p:val>
                                            <p:strVal val="ppt_y"/>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1+ppt_w/2"/>
                                          </p:val>
                                        </p:tav>
                                      </p:tavLst>
                                    </p:anim>
                                    <p:anim calcmode="lin" valueType="num">
                                      <p:cBhvr additive="base">
                                        <p:cTn id="131" dur="2000"/>
                                        <p:tgtEl>
                                          <p:spTgt spid="15"/>
                                        </p:tgtEl>
                                        <p:attrNameLst>
                                          <p:attrName>ppt_y</p:attrName>
                                        </p:attrNameLst>
                                      </p:cBhvr>
                                      <p:tavLst>
                                        <p:tav tm="0">
                                          <p:val>
                                            <p:strVal val="ppt_y"/>
                                          </p:val>
                                        </p:tav>
                                        <p:tav tm="100000">
                                          <p:val>
                                            <p:strVal val="ppt_y"/>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1+ppt_w/2"/>
                                          </p:val>
                                        </p:tav>
                                      </p:tavLst>
                                    </p:anim>
                                    <p:anim calcmode="lin" valueType="num">
                                      <p:cBhvr additive="base">
                                        <p:cTn id="135" dur="2000"/>
                                        <p:tgtEl>
                                          <p:spTgt spid="17"/>
                                        </p:tgtEl>
                                        <p:attrNameLst>
                                          <p:attrName>ppt_y</p:attrName>
                                        </p:attrNameLst>
                                      </p:cBhvr>
                                      <p:tavLst>
                                        <p:tav tm="0">
                                          <p:val>
                                            <p:strVal val="ppt_y"/>
                                          </p:val>
                                        </p:tav>
                                        <p:tav tm="100000">
                                          <p:val>
                                            <p:strVal val="ppt_y"/>
                                          </p:val>
                                        </p:tav>
                                      </p:tavLst>
                                    </p:anim>
                                    <p:set>
                                      <p:cBhvr>
                                        <p:cTn id="136" dur="1" fill="hold">
                                          <p:stCondLst>
                                            <p:cond delay="1999"/>
                                          </p:stCondLst>
                                        </p:cTn>
                                        <p:tgtEl>
                                          <p:spTgt spid="17"/>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2000"/>
                                        <p:tgtEl>
                                          <p:spTgt spid="19"/>
                                        </p:tgtEl>
                                        <p:attrNameLst>
                                          <p:attrName>ppt_x</p:attrName>
                                        </p:attrNameLst>
                                      </p:cBhvr>
                                      <p:tavLst>
                                        <p:tav tm="0">
                                          <p:val>
                                            <p:strVal val="ppt_x"/>
                                          </p:val>
                                        </p:tav>
                                        <p:tav tm="100000">
                                          <p:val>
                                            <p:strVal val="1+ppt_w/2"/>
                                          </p:val>
                                        </p:tav>
                                      </p:tavLst>
                                    </p:anim>
                                    <p:anim calcmode="lin" valueType="num">
                                      <p:cBhvr additive="base">
                                        <p:cTn id="139" dur="2000"/>
                                        <p:tgtEl>
                                          <p:spTgt spid="19"/>
                                        </p:tgtEl>
                                        <p:attrNameLst>
                                          <p:attrName>ppt_y</p:attrName>
                                        </p:attrNameLst>
                                      </p:cBhvr>
                                      <p:tavLst>
                                        <p:tav tm="0">
                                          <p:val>
                                            <p:strVal val="ppt_y"/>
                                          </p:val>
                                        </p:tav>
                                        <p:tav tm="100000">
                                          <p:val>
                                            <p:strVal val="ppt_y"/>
                                          </p:val>
                                        </p:tav>
                                      </p:tavLst>
                                    </p:anim>
                                    <p:set>
                                      <p:cBhvr>
                                        <p:cTn id="140" dur="1" fill="hold">
                                          <p:stCondLst>
                                            <p:cond delay="1999"/>
                                          </p:stCondLst>
                                        </p:cTn>
                                        <p:tgtEl>
                                          <p:spTgt spid="19"/>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21"/>
                                        </p:tgtEl>
                                        <p:attrNameLst>
                                          <p:attrName>ppt_x</p:attrName>
                                        </p:attrNameLst>
                                      </p:cBhvr>
                                      <p:tavLst>
                                        <p:tav tm="0">
                                          <p:val>
                                            <p:strVal val="ppt_x"/>
                                          </p:val>
                                        </p:tav>
                                        <p:tav tm="100000">
                                          <p:val>
                                            <p:strVal val="1+ppt_w/2"/>
                                          </p:val>
                                        </p:tav>
                                      </p:tavLst>
                                    </p:anim>
                                    <p:anim calcmode="lin" valueType="num">
                                      <p:cBhvr additive="base">
                                        <p:cTn id="143" dur="2000"/>
                                        <p:tgtEl>
                                          <p:spTgt spid="21"/>
                                        </p:tgtEl>
                                        <p:attrNameLst>
                                          <p:attrName>ppt_y</p:attrName>
                                        </p:attrNameLst>
                                      </p:cBhvr>
                                      <p:tavLst>
                                        <p:tav tm="0">
                                          <p:val>
                                            <p:strVal val="ppt_y"/>
                                          </p:val>
                                        </p:tav>
                                        <p:tav tm="100000">
                                          <p:val>
                                            <p:strVal val="ppt_y"/>
                                          </p:val>
                                        </p:tav>
                                      </p:tavLst>
                                    </p:anim>
                                    <p:set>
                                      <p:cBhvr>
                                        <p:cTn id="144" dur="1" fill="hold">
                                          <p:stCondLst>
                                            <p:cond delay="1999"/>
                                          </p:stCondLst>
                                        </p:cTn>
                                        <p:tgtEl>
                                          <p:spTgt spid="21"/>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23"/>
                                        </p:tgtEl>
                                        <p:attrNameLst>
                                          <p:attrName>ppt_x</p:attrName>
                                        </p:attrNameLst>
                                      </p:cBhvr>
                                      <p:tavLst>
                                        <p:tav tm="0">
                                          <p:val>
                                            <p:strVal val="ppt_x"/>
                                          </p:val>
                                        </p:tav>
                                        <p:tav tm="100000">
                                          <p:val>
                                            <p:strVal val="1+ppt_w/2"/>
                                          </p:val>
                                        </p:tav>
                                      </p:tavLst>
                                    </p:anim>
                                    <p:anim calcmode="lin" valueType="num">
                                      <p:cBhvr additive="base">
                                        <p:cTn id="147" dur="2000"/>
                                        <p:tgtEl>
                                          <p:spTgt spid="23"/>
                                        </p:tgtEl>
                                        <p:attrNameLst>
                                          <p:attrName>ppt_y</p:attrName>
                                        </p:attrNameLst>
                                      </p:cBhvr>
                                      <p:tavLst>
                                        <p:tav tm="0">
                                          <p:val>
                                            <p:strVal val="ppt_y"/>
                                          </p:val>
                                        </p:tav>
                                        <p:tav tm="100000">
                                          <p:val>
                                            <p:strVal val="ppt_y"/>
                                          </p:val>
                                        </p:tav>
                                      </p:tavLst>
                                    </p:anim>
                                    <p:set>
                                      <p:cBhvr>
                                        <p:cTn id="148" dur="1" fill="hold">
                                          <p:stCondLst>
                                            <p:cond delay="1999"/>
                                          </p:stCondLst>
                                        </p:cTn>
                                        <p:tgtEl>
                                          <p:spTgt spid="2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25"/>
                                        </p:tgtEl>
                                        <p:attrNameLst>
                                          <p:attrName>ppt_x</p:attrName>
                                        </p:attrNameLst>
                                      </p:cBhvr>
                                      <p:tavLst>
                                        <p:tav tm="0">
                                          <p:val>
                                            <p:strVal val="ppt_x"/>
                                          </p:val>
                                        </p:tav>
                                        <p:tav tm="100000">
                                          <p:val>
                                            <p:strVal val="1+ppt_w/2"/>
                                          </p:val>
                                        </p:tav>
                                      </p:tavLst>
                                    </p:anim>
                                    <p:anim calcmode="lin" valueType="num">
                                      <p:cBhvr additive="base">
                                        <p:cTn id="151" dur="2000"/>
                                        <p:tgtEl>
                                          <p:spTgt spid="25"/>
                                        </p:tgtEl>
                                        <p:attrNameLst>
                                          <p:attrName>ppt_y</p:attrName>
                                        </p:attrNameLst>
                                      </p:cBhvr>
                                      <p:tavLst>
                                        <p:tav tm="0">
                                          <p:val>
                                            <p:strVal val="ppt_y"/>
                                          </p:val>
                                        </p:tav>
                                        <p:tav tm="100000">
                                          <p:val>
                                            <p:strVal val="ppt_y"/>
                                          </p:val>
                                        </p:tav>
                                      </p:tavLst>
                                    </p:anim>
                                    <p:set>
                                      <p:cBhvr>
                                        <p:cTn id="152" dur="1" fill="hold">
                                          <p:stCondLst>
                                            <p:cond delay="1999"/>
                                          </p:stCondLst>
                                        </p:cTn>
                                        <p:tgtEl>
                                          <p:spTgt spid="25"/>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3"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3"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25"/>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0-ppt_w/2"/>
                                          </p:val>
                                        </p:tav>
                                      </p:tavLst>
                                    </p:anim>
                                    <p:anim calcmode="lin" valueType="num">
                                      <p:cBhvr additive="base">
                                        <p:cTn id="171" dur="2000"/>
                                        <p:tgtEl>
                                          <p:spTgt spid="12"/>
                                        </p:tgtEl>
                                        <p:attrNameLst>
                                          <p:attrName>ppt_y</p:attrName>
                                        </p:attrNameLst>
                                      </p:cBhvr>
                                      <p:tavLst>
                                        <p:tav tm="0">
                                          <p:val>
                                            <p:strVal val="ppt_y"/>
                                          </p:val>
                                        </p:tav>
                                        <p:tav tm="100000">
                                          <p:val>
                                            <p:strVal val="ppt_y"/>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0-ppt_w/2"/>
                                          </p:val>
                                        </p:tav>
                                      </p:tavLst>
                                    </p:anim>
                                    <p:anim calcmode="lin" valueType="num">
                                      <p:cBhvr additive="base">
                                        <p:cTn id="175" dur="2000"/>
                                        <p:tgtEl>
                                          <p:spTgt spid="14"/>
                                        </p:tgtEl>
                                        <p:attrNameLst>
                                          <p:attrName>ppt_y</p:attrName>
                                        </p:attrNameLst>
                                      </p:cBhvr>
                                      <p:tavLst>
                                        <p:tav tm="0">
                                          <p:val>
                                            <p:strVal val="ppt_y"/>
                                          </p:val>
                                        </p:tav>
                                        <p:tav tm="100000">
                                          <p:val>
                                            <p:strVal val="ppt_y"/>
                                          </p:val>
                                        </p:tav>
                                      </p:tavLst>
                                    </p:anim>
                                    <p:set>
                                      <p:cBhvr>
                                        <p:cTn id="176" dur="1" fill="hold">
                                          <p:stCondLst>
                                            <p:cond delay="1999"/>
                                          </p:stCondLst>
                                        </p:cTn>
                                        <p:tgtEl>
                                          <p:spTgt spid="14"/>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6"/>
                                        </p:tgtEl>
                                        <p:attrNameLst>
                                          <p:attrName>ppt_x</p:attrName>
                                        </p:attrNameLst>
                                      </p:cBhvr>
                                      <p:tavLst>
                                        <p:tav tm="0">
                                          <p:val>
                                            <p:strVal val="ppt_x"/>
                                          </p:val>
                                        </p:tav>
                                        <p:tav tm="100000">
                                          <p:val>
                                            <p:strVal val="0-ppt_w/2"/>
                                          </p:val>
                                        </p:tav>
                                      </p:tavLst>
                                    </p:anim>
                                    <p:anim calcmode="lin" valueType="num">
                                      <p:cBhvr additive="base">
                                        <p:cTn id="179" dur="2000"/>
                                        <p:tgtEl>
                                          <p:spTgt spid="16"/>
                                        </p:tgtEl>
                                        <p:attrNameLst>
                                          <p:attrName>ppt_y</p:attrName>
                                        </p:attrNameLst>
                                      </p:cBhvr>
                                      <p:tavLst>
                                        <p:tav tm="0">
                                          <p:val>
                                            <p:strVal val="ppt_y"/>
                                          </p:val>
                                        </p:tav>
                                        <p:tav tm="100000">
                                          <p:val>
                                            <p:strVal val="ppt_y"/>
                                          </p:val>
                                        </p:tav>
                                      </p:tavLst>
                                    </p:anim>
                                    <p:set>
                                      <p:cBhvr>
                                        <p:cTn id="180" dur="1" fill="hold">
                                          <p:stCondLst>
                                            <p:cond delay="1999"/>
                                          </p:stCondLst>
                                        </p:cTn>
                                        <p:tgtEl>
                                          <p:spTgt spid="1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0-ppt_w/2"/>
                                          </p:val>
                                        </p:tav>
                                      </p:tavLst>
                                    </p:anim>
                                    <p:anim calcmode="lin" valueType="num">
                                      <p:cBhvr additive="base">
                                        <p:cTn id="183" dur="2000"/>
                                        <p:tgtEl>
                                          <p:spTgt spid="18"/>
                                        </p:tgtEl>
                                        <p:attrNameLst>
                                          <p:attrName>ppt_y</p:attrName>
                                        </p:attrNameLst>
                                      </p:cBhvr>
                                      <p:tavLst>
                                        <p:tav tm="0">
                                          <p:val>
                                            <p:strVal val="ppt_y"/>
                                          </p:val>
                                        </p:tav>
                                        <p:tav tm="100000">
                                          <p:val>
                                            <p:strVal val="ppt_y"/>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20"/>
                                        </p:tgtEl>
                                        <p:attrNameLst>
                                          <p:attrName>ppt_x</p:attrName>
                                        </p:attrNameLst>
                                      </p:cBhvr>
                                      <p:tavLst>
                                        <p:tav tm="0">
                                          <p:val>
                                            <p:strVal val="ppt_x"/>
                                          </p:val>
                                        </p:tav>
                                        <p:tav tm="100000">
                                          <p:val>
                                            <p:strVal val="0-ppt_w/2"/>
                                          </p:val>
                                        </p:tav>
                                      </p:tavLst>
                                    </p:anim>
                                    <p:anim calcmode="lin" valueType="num">
                                      <p:cBhvr additive="base">
                                        <p:cTn id="187" dur="2000"/>
                                        <p:tgtEl>
                                          <p:spTgt spid="20"/>
                                        </p:tgtEl>
                                        <p:attrNameLst>
                                          <p:attrName>ppt_y</p:attrName>
                                        </p:attrNameLst>
                                      </p:cBhvr>
                                      <p:tavLst>
                                        <p:tav tm="0">
                                          <p:val>
                                            <p:strVal val="ppt_y"/>
                                          </p:val>
                                        </p:tav>
                                        <p:tav tm="100000">
                                          <p:val>
                                            <p:strVal val="ppt_y"/>
                                          </p:val>
                                        </p:tav>
                                      </p:tavLst>
                                    </p:anim>
                                    <p:set>
                                      <p:cBhvr>
                                        <p:cTn id="188" dur="1" fill="hold">
                                          <p:stCondLst>
                                            <p:cond delay="1999"/>
                                          </p:stCondLst>
                                        </p:cTn>
                                        <p:tgtEl>
                                          <p:spTgt spid="2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22"/>
                                        </p:tgtEl>
                                        <p:attrNameLst>
                                          <p:attrName>ppt_x</p:attrName>
                                        </p:attrNameLst>
                                      </p:cBhvr>
                                      <p:tavLst>
                                        <p:tav tm="0">
                                          <p:val>
                                            <p:strVal val="ppt_x"/>
                                          </p:val>
                                        </p:tav>
                                        <p:tav tm="100000">
                                          <p:val>
                                            <p:strVal val="0-ppt_w/2"/>
                                          </p:val>
                                        </p:tav>
                                      </p:tavLst>
                                    </p:anim>
                                    <p:anim calcmode="lin" valueType="num">
                                      <p:cBhvr additive="base">
                                        <p:cTn id="191" dur="2000"/>
                                        <p:tgtEl>
                                          <p:spTgt spid="22"/>
                                        </p:tgtEl>
                                        <p:attrNameLst>
                                          <p:attrName>ppt_y</p:attrName>
                                        </p:attrNameLst>
                                      </p:cBhvr>
                                      <p:tavLst>
                                        <p:tav tm="0">
                                          <p:val>
                                            <p:strVal val="ppt_y"/>
                                          </p:val>
                                        </p:tav>
                                        <p:tav tm="100000">
                                          <p:val>
                                            <p:strVal val="ppt_y"/>
                                          </p:val>
                                        </p:tav>
                                      </p:tavLst>
                                    </p:anim>
                                    <p:set>
                                      <p:cBhvr>
                                        <p:cTn id="192" dur="1" fill="hold">
                                          <p:stCondLst>
                                            <p:cond delay="1999"/>
                                          </p:stCondLst>
                                        </p:cTn>
                                        <p:tgtEl>
                                          <p:spTgt spid="22"/>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24"/>
                                        </p:tgtEl>
                                        <p:attrNameLst>
                                          <p:attrName>ppt_x</p:attrName>
                                        </p:attrNameLst>
                                      </p:cBhvr>
                                      <p:tavLst>
                                        <p:tav tm="0">
                                          <p:val>
                                            <p:strVal val="ppt_x"/>
                                          </p:val>
                                        </p:tav>
                                        <p:tav tm="100000">
                                          <p:val>
                                            <p:strVal val="0-ppt_w/2"/>
                                          </p:val>
                                        </p:tav>
                                      </p:tavLst>
                                    </p:anim>
                                    <p:anim calcmode="lin" valueType="num">
                                      <p:cBhvr additive="base">
                                        <p:cTn id="195" dur="2000"/>
                                        <p:tgtEl>
                                          <p:spTgt spid="24"/>
                                        </p:tgtEl>
                                        <p:attrNameLst>
                                          <p:attrName>ppt_y</p:attrName>
                                        </p:attrNameLst>
                                      </p:cBhvr>
                                      <p:tavLst>
                                        <p:tav tm="0">
                                          <p:val>
                                            <p:strVal val="ppt_y"/>
                                          </p:val>
                                        </p:tav>
                                        <p:tav tm="100000">
                                          <p:val>
                                            <p:strVal val="ppt_y"/>
                                          </p:val>
                                        </p:tav>
                                      </p:tavLst>
                                    </p:anim>
                                    <p:set>
                                      <p:cBhvr>
                                        <p:cTn id="196" dur="1" fill="hold">
                                          <p:stCondLst>
                                            <p:cond delay="1999"/>
                                          </p:stCondLst>
                                        </p:cTn>
                                        <p:tgtEl>
                                          <p:spTgt spid="24"/>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26"/>
                                        </p:tgtEl>
                                        <p:attrNameLst>
                                          <p:attrName>ppt_x</p:attrName>
                                        </p:attrNameLst>
                                      </p:cBhvr>
                                      <p:tavLst>
                                        <p:tav tm="0">
                                          <p:val>
                                            <p:strVal val="ppt_x"/>
                                          </p:val>
                                        </p:tav>
                                        <p:tav tm="100000">
                                          <p:val>
                                            <p:strVal val="0-ppt_w/2"/>
                                          </p:val>
                                        </p:tav>
                                      </p:tavLst>
                                    </p:anim>
                                    <p:anim calcmode="lin" valueType="num">
                                      <p:cBhvr additive="base">
                                        <p:cTn id="199" dur="2000"/>
                                        <p:tgtEl>
                                          <p:spTgt spid="26"/>
                                        </p:tgtEl>
                                        <p:attrNameLst>
                                          <p:attrName>ppt_y</p:attrName>
                                        </p:attrNameLst>
                                      </p:cBhvr>
                                      <p:tavLst>
                                        <p:tav tm="0">
                                          <p:val>
                                            <p:strVal val="ppt_y"/>
                                          </p:val>
                                        </p:tav>
                                        <p:tav tm="100000">
                                          <p:val>
                                            <p:strVal val="ppt_y"/>
                                          </p:val>
                                        </p:tav>
                                      </p:tavLst>
                                    </p:anim>
                                    <p:set>
                                      <p:cBhvr>
                                        <p:cTn id="200" dur="1" fill="hold">
                                          <p:stCondLst>
                                            <p:cond delay="1999"/>
                                          </p:stCondLst>
                                        </p:cTn>
                                        <p:tgtEl>
                                          <p:spTgt spid="26"/>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2000" fill="hold"/>
                                        <p:tgtEl>
                                          <p:spTgt spid="12"/>
                                        </p:tgtEl>
                                        <p:attrNameLst>
                                          <p:attrName>r</p:attrName>
                                        </p:attrNameLst>
                                      </p:cBhvr>
                                    </p:animRot>
                                  </p:childTnLst>
                                </p:cTn>
                              </p:par>
                              <p:par>
                                <p:cTn id="203" presetID="8" presetClass="emph" presetSubtype="0" fill="hold" grpId="3" nodeType="withEffect">
                                  <p:stCondLst>
                                    <p:cond delay="0"/>
                                  </p:stCondLst>
                                  <p:childTnLst>
                                    <p:animRot by="-21600000">
                                      <p:cBhvr>
                                        <p:cTn id="204" dur="2000" fill="hold"/>
                                        <p:tgtEl>
                                          <p:spTgt spid="14"/>
                                        </p:tgtEl>
                                        <p:attrNameLst>
                                          <p:attrName>r</p:attrName>
                                        </p:attrNameLst>
                                      </p:cBhvr>
                                    </p:animRot>
                                  </p:childTnLst>
                                </p:cTn>
                              </p:par>
                              <p:par>
                                <p:cTn id="205" presetID="8" presetClass="emph" presetSubtype="0" fill="hold" grpId="3" nodeType="withEffect">
                                  <p:stCondLst>
                                    <p:cond delay="0"/>
                                  </p:stCondLst>
                                  <p:childTnLst>
                                    <p:animRot by="-21600000">
                                      <p:cBhvr>
                                        <p:cTn id="206" dur="2000" fill="hold"/>
                                        <p:tgtEl>
                                          <p:spTgt spid="16"/>
                                        </p:tgtEl>
                                        <p:attrNameLst>
                                          <p:attrName>r</p:attrName>
                                        </p:attrNameLst>
                                      </p:cBhvr>
                                    </p:animRot>
                                  </p:childTnLst>
                                </p:cTn>
                              </p:par>
                              <p:par>
                                <p:cTn id="207" presetID="8" presetClass="emph" presetSubtype="0" fill="hold" grpId="3" nodeType="withEffect">
                                  <p:stCondLst>
                                    <p:cond delay="0"/>
                                  </p:stCondLst>
                                  <p:childTnLst>
                                    <p:animRot by="-21600000">
                                      <p:cBhvr>
                                        <p:cTn id="208" dur="2000" fill="hold"/>
                                        <p:tgtEl>
                                          <p:spTgt spid="18"/>
                                        </p:tgtEl>
                                        <p:attrNameLst>
                                          <p:attrName>r</p:attrName>
                                        </p:attrNameLst>
                                      </p:cBhvr>
                                    </p:animRot>
                                  </p:childTnLst>
                                </p:cTn>
                              </p:par>
                              <p:par>
                                <p:cTn id="209" presetID="8" presetClass="emph" presetSubtype="0" fill="hold" grpId="3" nodeType="withEffect">
                                  <p:stCondLst>
                                    <p:cond delay="0"/>
                                  </p:stCondLst>
                                  <p:childTnLst>
                                    <p:animRot by="-21600000">
                                      <p:cBhvr>
                                        <p:cTn id="210" dur="2000" fill="hold"/>
                                        <p:tgtEl>
                                          <p:spTgt spid="20"/>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22"/>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24"/>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26"/>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339A"/>
            </a:gs>
            <a:gs pos="39999">
              <a:srgbClr val="85C2FF"/>
            </a:gs>
            <a:gs pos="70000">
              <a:srgbClr val="C4D6EB"/>
            </a:gs>
            <a:gs pos="100000">
              <a:srgbClr val="FFEBFA"/>
            </a:gs>
          </a:gsLst>
          <a:lin ang="16200000" scaled="1"/>
        </a:gradFill>
        <a:effectLst/>
      </p:bgPr>
    </p:bg>
    <p:spTree>
      <p:nvGrpSpPr>
        <p:cNvPr id="1" name=""/>
        <p:cNvGrpSpPr/>
        <p:nvPr/>
      </p:nvGrpSpPr>
      <p:grpSpPr>
        <a:xfrm>
          <a:off x="0" y="0"/>
          <a:ext cx="0" cy="0"/>
          <a:chOff x="0" y="0"/>
          <a:chExt cx="0" cy="0"/>
        </a:xfrm>
      </p:grpSpPr>
      <p:pic>
        <p:nvPicPr>
          <p:cNvPr id="2" name="1 Imagen" descr="file.php.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Onda"/>
          <p:cNvSpPr/>
          <p:nvPr/>
        </p:nvSpPr>
        <p:spPr>
          <a:xfrm>
            <a:off x="0" y="0"/>
            <a:ext cx="4643438" cy="2000240"/>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0800000" flipH="1">
            <a:off x="4643438" y="0"/>
            <a:ext cx="4500562" cy="2000240"/>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0" y="1571636"/>
            <a:ext cx="4643438" cy="1928802"/>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flipH="1">
            <a:off x="4643438" y="1571612"/>
            <a:ext cx="4500562" cy="1857388"/>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3071834"/>
            <a:ext cx="4572000" cy="1928802"/>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flipH="1">
            <a:off x="4572000" y="3071810"/>
            <a:ext cx="4572000"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572008"/>
            <a:ext cx="4500562"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flipH="1">
            <a:off x="4500562" y="4572008"/>
            <a:ext cx="4643438" cy="1928826"/>
          </a:xfrm>
          <a:prstGeom prst="wave">
            <a:avLst>
              <a:gd name="adj1" fmla="val 20000"/>
              <a:gd name="adj2" fmla="val 0"/>
            </a:avLst>
          </a:prstGeom>
          <a:blipFill>
            <a:blip r:embed="rId3">
              <a:duotone>
                <a:schemeClr val="accent1">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ppt_x"/>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ppt_x"/>
                                          </p:val>
                                        </p:tav>
                                        <p:tav tm="100000">
                                          <p:val>
                                            <p:strVal val="#ppt_x"/>
                                          </p:val>
                                        </p:tav>
                                      </p:tavLst>
                                    </p:anim>
                                    <p:anim calcmode="lin" valueType="num">
                                      <p:cBhvr additive="base">
                                        <p:cTn id="31" dur="2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2000" fill="hold"/>
                                        <p:tgtEl>
                                          <p:spTgt spid="3"/>
                                        </p:tgtEl>
                                        <p:attrNameLst>
                                          <p:attrName>ppt_x</p:attrName>
                                        </p:attrNameLst>
                                      </p:cBhvr>
                                      <p:tavLst>
                                        <p:tav tm="0">
                                          <p:val>
                                            <p:strVal val="1+#ppt_w/2"/>
                                          </p:val>
                                        </p:tav>
                                        <p:tav tm="100000">
                                          <p:val>
                                            <p:strVal val="#ppt_x"/>
                                          </p:val>
                                        </p:tav>
                                      </p:tavLst>
                                    </p:anim>
                                    <p:anim calcmode="lin" valueType="num">
                                      <p:cBhvr additive="base">
                                        <p:cTn id="43" dur="20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2000" fill="hold"/>
                                        <p:tgtEl>
                                          <p:spTgt spid="5"/>
                                        </p:tgtEl>
                                        <p:attrNameLst>
                                          <p:attrName>ppt_x</p:attrName>
                                        </p:attrNameLst>
                                      </p:cBhvr>
                                      <p:tavLst>
                                        <p:tav tm="0">
                                          <p:val>
                                            <p:strVal val="1+#ppt_w/2"/>
                                          </p:val>
                                        </p:tav>
                                        <p:tav tm="100000">
                                          <p:val>
                                            <p:strVal val="#ppt_x"/>
                                          </p:val>
                                        </p:tav>
                                      </p:tavLst>
                                    </p:anim>
                                    <p:anim calcmode="lin" valueType="num">
                                      <p:cBhvr additive="base">
                                        <p:cTn id="47" dur="2000" fill="hold"/>
                                        <p:tgtEl>
                                          <p:spTgt spid="5"/>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0-#ppt_w/2"/>
                                          </p:val>
                                        </p:tav>
                                        <p:tav tm="100000">
                                          <p:val>
                                            <p:strVal val="#ppt_x"/>
                                          </p:val>
                                        </p:tav>
                                      </p:tavLst>
                                    </p:anim>
                                    <p:anim calcmode="lin" valueType="num">
                                      <p:cBhvr additive="base">
                                        <p:cTn id="59" dur="2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0-#ppt_w/2"/>
                                          </p:val>
                                        </p:tav>
                                        <p:tav tm="100000">
                                          <p:val>
                                            <p:strVal val="#ppt_x"/>
                                          </p:val>
                                        </p:tav>
                                      </p:tavLst>
                                    </p:anim>
                                    <p:anim calcmode="lin" valueType="num">
                                      <p:cBhvr additive="base">
                                        <p:cTn id="63" dur="2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0-#ppt_w/2"/>
                                          </p:val>
                                        </p:tav>
                                        <p:tav tm="100000">
                                          <p:val>
                                            <p:strVal val="#ppt_x"/>
                                          </p:val>
                                        </p:tav>
                                      </p:tavLst>
                                    </p:anim>
                                    <p:anim calcmode="lin" valueType="num">
                                      <p:cBhvr additive="base">
                                        <p:cTn id="67" dur="2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0-#ppt_w/2"/>
                                          </p:val>
                                        </p:tav>
                                        <p:tav tm="100000">
                                          <p:val>
                                            <p:strVal val="#ppt_x"/>
                                          </p:val>
                                        </p:tav>
                                      </p:tavLst>
                                    </p:anim>
                                    <p:anim calcmode="lin" valueType="num">
                                      <p:cBhvr additive="base">
                                        <p:cTn id="71" dur="2000" fill="hold"/>
                                        <p:tgtEl>
                                          <p:spTgt spid="10"/>
                                        </p:tgtEl>
                                        <p:attrNameLst>
                                          <p:attrName>ppt_y</p:attrName>
                                        </p:attrNameLst>
                                      </p:cBhvr>
                                      <p:tavLst>
                                        <p:tav tm="0">
                                          <p:val>
                                            <p:strVal val="#ppt_y"/>
                                          </p:val>
                                        </p:tav>
                                        <p:tav tm="100000">
                                          <p:val>
                                            <p:strVal val="#ppt_y"/>
                                          </p:val>
                                        </p:tav>
                                      </p:tavLst>
                                    </p:anim>
                                  </p:childTnLst>
                                </p:cTn>
                              </p:par>
                              <p:par>
                                <p:cTn id="72" presetID="8" presetClass="emph" presetSubtype="0" fill="hold" grpId="2"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9"/>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4"/>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8"/>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10"/>
                                        </p:tgtEl>
                                        <p:attrNameLst>
                                          <p:attrName>r</p:attrName>
                                        </p:attrNameLst>
                                      </p:cBhvr>
                                    </p:animRot>
                                  </p:childTnLst>
                                </p:cTn>
                              </p:par>
                            </p:childTnLst>
                          </p:cTn>
                        </p:par>
                        <p:par>
                          <p:cTn id="88" fill="hold">
                            <p:stCondLst>
                              <p:cond delay="2000"/>
                            </p:stCondLst>
                            <p:childTnLst>
                              <p:par>
                                <p:cTn id="89" presetID="17" presetClass="exit" presetSubtype="8" fill="hold" grpId="3" nodeType="afterEffect">
                                  <p:stCondLst>
                                    <p:cond delay="0"/>
                                  </p:stCondLst>
                                  <p:childTnLst>
                                    <p:anim calcmode="lin" valueType="num">
                                      <p:cBhvr>
                                        <p:cTn id="90" dur="2000"/>
                                        <p:tgtEl>
                                          <p:spTgt spid="3"/>
                                        </p:tgtEl>
                                        <p:attrNameLst>
                                          <p:attrName>ppt_x</p:attrName>
                                        </p:attrNameLst>
                                      </p:cBhvr>
                                      <p:tavLst>
                                        <p:tav tm="0">
                                          <p:val>
                                            <p:strVal val="ppt_x"/>
                                          </p:val>
                                        </p:tav>
                                        <p:tav tm="100000">
                                          <p:val>
                                            <p:strVal val="ppt_x-ppt_w/2"/>
                                          </p:val>
                                        </p:tav>
                                      </p:tavLst>
                                    </p:anim>
                                    <p:anim calcmode="lin" valueType="num">
                                      <p:cBhvr>
                                        <p:cTn id="91" dur="2000"/>
                                        <p:tgtEl>
                                          <p:spTgt spid="3"/>
                                        </p:tgtEl>
                                        <p:attrNameLst>
                                          <p:attrName>ppt_y</p:attrName>
                                        </p:attrNameLst>
                                      </p:cBhvr>
                                      <p:tavLst>
                                        <p:tav tm="0">
                                          <p:val>
                                            <p:strVal val="ppt_y"/>
                                          </p:val>
                                        </p:tav>
                                        <p:tav tm="100000">
                                          <p:val>
                                            <p:strVal val="ppt_y"/>
                                          </p:val>
                                        </p:tav>
                                      </p:tavLst>
                                    </p:anim>
                                    <p:anim calcmode="lin" valueType="num">
                                      <p:cBhvr>
                                        <p:cTn id="92" dur="2000"/>
                                        <p:tgtEl>
                                          <p:spTgt spid="3"/>
                                        </p:tgtEl>
                                        <p:attrNameLst>
                                          <p:attrName>ppt_w</p:attrName>
                                        </p:attrNameLst>
                                      </p:cBhvr>
                                      <p:tavLst>
                                        <p:tav tm="0">
                                          <p:val>
                                            <p:strVal val="ppt_w"/>
                                          </p:val>
                                        </p:tav>
                                        <p:tav tm="100000">
                                          <p:val>
                                            <p:fltVal val="0"/>
                                          </p:val>
                                        </p:tav>
                                      </p:tavLst>
                                    </p:anim>
                                    <p:anim calcmode="lin" valueType="num">
                                      <p:cBhvr>
                                        <p:cTn id="93" dur="2000"/>
                                        <p:tgtEl>
                                          <p:spTgt spid="3"/>
                                        </p:tgtEl>
                                        <p:attrNameLst>
                                          <p:attrName>ppt_h</p:attrName>
                                        </p:attrNameLst>
                                      </p:cBhvr>
                                      <p:tavLst>
                                        <p:tav tm="0">
                                          <p:val>
                                            <p:strVal val="ppt_h"/>
                                          </p:val>
                                        </p:tav>
                                        <p:tav tm="100000">
                                          <p:val>
                                            <p:strVal val="ppt_h"/>
                                          </p:val>
                                        </p:tav>
                                      </p:tavLst>
                                    </p:anim>
                                    <p:set>
                                      <p:cBhvr>
                                        <p:cTn id="94" dur="1" fill="hold">
                                          <p:stCondLst>
                                            <p:cond delay="1999"/>
                                          </p:stCondLst>
                                        </p:cTn>
                                        <p:tgtEl>
                                          <p:spTgt spid="3"/>
                                        </p:tgtEl>
                                        <p:attrNameLst>
                                          <p:attrName>style.visibility</p:attrName>
                                        </p:attrNameLst>
                                      </p:cBhvr>
                                      <p:to>
                                        <p:strVal val="hidden"/>
                                      </p:to>
                                    </p:set>
                                  </p:childTnLst>
                                </p:cTn>
                              </p:par>
                              <p:par>
                                <p:cTn id="95" presetID="17" presetClass="exit" presetSubtype="8" fill="hold" grpId="3" nodeType="withEffect">
                                  <p:stCondLst>
                                    <p:cond delay="0"/>
                                  </p:stCondLst>
                                  <p:childTnLst>
                                    <p:anim calcmode="lin" valueType="num">
                                      <p:cBhvr>
                                        <p:cTn id="96" dur="2000"/>
                                        <p:tgtEl>
                                          <p:spTgt spid="5"/>
                                        </p:tgtEl>
                                        <p:attrNameLst>
                                          <p:attrName>ppt_x</p:attrName>
                                        </p:attrNameLst>
                                      </p:cBhvr>
                                      <p:tavLst>
                                        <p:tav tm="0">
                                          <p:val>
                                            <p:strVal val="ppt_x"/>
                                          </p:val>
                                        </p:tav>
                                        <p:tav tm="100000">
                                          <p:val>
                                            <p:strVal val="ppt_x-ppt_w/2"/>
                                          </p:val>
                                        </p:tav>
                                      </p:tavLst>
                                    </p:anim>
                                    <p:anim calcmode="lin" valueType="num">
                                      <p:cBhvr>
                                        <p:cTn id="97" dur="2000"/>
                                        <p:tgtEl>
                                          <p:spTgt spid="5"/>
                                        </p:tgtEl>
                                        <p:attrNameLst>
                                          <p:attrName>ppt_y</p:attrName>
                                        </p:attrNameLst>
                                      </p:cBhvr>
                                      <p:tavLst>
                                        <p:tav tm="0">
                                          <p:val>
                                            <p:strVal val="ppt_y"/>
                                          </p:val>
                                        </p:tav>
                                        <p:tav tm="100000">
                                          <p:val>
                                            <p:strVal val="ppt_y"/>
                                          </p:val>
                                        </p:tav>
                                      </p:tavLst>
                                    </p:anim>
                                    <p:anim calcmode="lin" valueType="num">
                                      <p:cBhvr>
                                        <p:cTn id="98" dur="2000"/>
                                        <p:tgtEl>
                                          <p:spTgt spid="5"/>
                                        </p:tgtEl>
                                        <p:attrNameLst>
                                          <p:attrName>ppt_w</p:attrName>
                                        </p:attrNameLst>
                                      </p:cBhvr>
                                      <p:tavLst>
                                        <p:tav tm="0">
                                          <p:val>
                                            <p:strVal val="ppt_w"/>
                                          </p:val>
                                        </p:tav>
                                        <p:tav tm="100000">
                                          <p:val>
                                            <p:fltVal val="0"/>
                                          </p:val>
                                        </p:tav>
                                      </p:tavLst>
                                    </p:anim>
                                    <p:anim calcmode="lin" valueType="num">
                                      <p:cBhvr>
                                        <p:cTn id="99" dur="2000"/>
                                        <p:tgtEl>
                                          <p:spTgt spid="5"/>
                                        </p:tgtEl>
                                        <p:attrNameLst>
                                          <p:attrName>ppt_h</p:attrName>
                                        </p:attrNameLst>
                                      </p:cBhvr>
                                      <p:tavLst>
                                        <p:tav tm="0">
                                          <p:val>
                                            <p:strVal val="ppt_h"/>
                                          </p:val>
                                        </p:tav>
                                        <p:tav tm="100000">
                                          <p:val>
                                            <p:strVal val="ppt_h"/>
                                          </p:val>
                                        </p:tav>
                                      </p:tavLst>
                                    </p:anim>
                                    <p:set>
                                      <p:cBhvr>
                                        <p:cTn id="100" dur="1" fill="hold">
                                          <p:stCondLst>
                                            <p:cond delay="1999"/>
                                          </p:stCondLst>
                                        </p:cTn>
                                        <p:tgtEl>
                                          <p:spTgt spid="5"/>
                                        </p:tgtEl>
                                        <p:attrNameLst>
                                          <p:attrName>style.visibility</p:attrName>
                                        </p:attrNameLst>
                                      </p:cBhvr>
                                      <p:to>
                                        <p:strVal val="hidden"/>
                                      </p:to>
                                    </p:set>
                                  </p:childTnLst>
                                </p:cTn>
                              </p:par>
                              <p:par>
                                <p:cTn id="101" presetID="17" presetClass="exit" presetSubtype="8" fill="hold" grpId="3" nodeType="withEffect">
                                  <p:stCondLst>
                                    <p:cond delay="0"/>
                                  </p:stCondLst>
                                  <p:childTnLst>
                                    <p:anim calcmode="lin" valueType="num">
                                      <p:cBhvr>
                                        <p:cTn id="102" dur="2000"/>
                                        <p:tgtEl>
                                          <p:spTgt spid="7"/>
                                        </p:tgtEl>
                                        <p:attrNameLst>
                                          <p:attrName>ppt_x</p:attrName>
                                        </p:attrNameLst>
                                      </p:cBhvr>
                                      <p:tavLst>
                                        <p:tav tm="0">
                                          <p:val>
                                            <p:strVal val="ppt_x"/>
                                          </p:val>
                                        </p:tav>
                                        <p:tav tm="100000">
                                          <p:val>
                                            <p:strVal val="ppt_x-ppt_w/2"/>
                                          </p:val>
                                        </p:tav>
                                      </p:tavLst>
                                    </p:anim>
                                    <p:anim calcmode="lin" valueType="num">
                                      <p:cBhvr>
                                        <p:cTn id="103" dur="2000"/>
                                        <p:tgtEl>
                                          <p:spTgt spid="7"/>
                                        </p:tgtEl>
                                        <p:attrNameLst>
                                          <p:attrName>ppt_y</p:attrName>
                                        </p:attrNameLst>
                                      </p:cBhvr>
                                      <p:tavLst>
                                        <p:tav tm="0">
                                          <p:val>
                                            <p:strVal val="ppt_y"/>
                                          </p:val>
                                        </p:tav>
                                        <p:tav tm="100000">
                                          <p:val>
                                            <p:strVal val="ppt_y"/>
                                          </p:val>
                                        </p:tav>
                                      </p:tavLst>
                                    </p:anim>
                                    <p:anim calcmode="lin" valueType="num">
                                      <p:cBhvr>
                                        <p:cTn id="104" dur="2000"/>
                                        <p:tgtEl>
                                          <p:spTgt spid="7"/>
                                        </p:tgtEl>
                                        <p:attrNameLst>
                                          <p:attrName>ppt_w</p:attrName>
                                        </p:attrNameLst>
                                      </p:cBhvr>
                                      <p:tavLst>
                                        <p:tav tm="0">
                                          <p:val>
                                            <p:strVal val="ppt_w"/>
                                          </p:val>
                                        </p:tav>
                                        <p:tav tm="100000">
                                          <p:val>
                                            <p:fltVal val="0"/>
                                          </p:val>
                                        </p:tav>
                                      </p:tavLst>
                                    </p:anim>
                                    <p:anim calcmode="lin" valueType="num">
                                      <p:cBhvr>
                                        <p:cTn id="105" dur="2000"/>
                                        <p:tgtEl>
                                          <p:spTgt spid="7"/>
                                        </p:tgtEl>
                                        <p:attrNameLst>
                                          <p:attrName>ppt_h</p:attrName>
                                        </p:attrNameLst>
                                      </p:cBhvr>
                                      <p:tavLst>
                                        <p:tav tm="0">
                                          <p:val>
                                            <p:strVal val="ppt_h"/>
                                          </p:val>
                                        </p:tav>
                                        <p:tav tm="100000">
                                          <p:val>
                                            <p:strVal val="ppt_h"/>
                                          </p:val>
                                        </p:tav>
                                      </p:tavLst>
                                    </p:anim>
                                    <p:set>
                                      <p:cBhvr>
                                        <p:cTn id="106" dur="1" fill="hold">
                                          <p:stCondLst>
                                            <p:cond delay="1999"/>
                                          </p:stCondLst>
                                        </p:cTn>
                                        <p:tgtEl>
                                          <p:spTgt spid="7"/>
                                        </p:tgtEl>
                                        <p:attrNameLst>
                                          <p:attrName>style.visibility</p:attrName>
                                        </p:attrNameLst>
                                      </p:cBhvr>
                                      <p:to>
                                        <p:strVal val="hidden"/>
                                      </p:to>
                                    </p:set>
                                  </p:childTnLst>
                                </p:cTn>
                              </p:par>
                              <p:par>
                                <p:cTn id="107" presetID="17" presetClass="exit" presetSubtype="8" fill="hold" grpId="3" nodeType="withEffect">
                                  <p:stCondLst>
                                    <p:cond delay="0"/>
                                  </p:stCondLst>
                                  <p:childTnLst>
                                    <p:anim calcmode="lin" valueType="num">
                                      <p:cBhvr>
                                        <p:cTn id="108" dur="2000"/>
                                        <p:tgtEl>
                                          <p:spTgt spid="9"/>
                                        </p:tgtEl>
                                        <p:attrNameLst>
                                          <p:attrName>ppt_x</p:attrName>
                                        </p:attrNameLst>
                                      </p:cBhvr>
                                      <p:tavLst>
                                        <p:tav tm="0">
                                          <p:val>
                                            <p:strVal val="ppt_x"/>
                                          </p:val>
                                        </p:tav>
                                        <p:tav tm="100000">
                                          <p:val>
                                            <p:strVal val="ppt_x-ppt_w/2"/>
                                          </p:val>
                                        </p:tav>
                                      </p:tavLst>
                                    </p:anim>
                                    <p:anim calcmode="lin" valueType="num">
                                      <p:cBhvr>
                                        <p:cTn id="109" dur="2000"/>
                                        <p:tgtEl>
                                          <p:spTgt spid="9"/>
                                        </p:tgtEl>
                                        <p:attrNameLst>
                                          <p:attrName>ppt_y</p:attrName>
                                        </p:attrNameLst>
                                      </p:cBhvr>
                                      <p:tavLst>
                                        <p:tav tm="0">
                                          <p:val>
                                            <p:strVal val="ppt_y"/>
                                          </p:val>
                                        </p:tav>
                                        <p:tav tm="100000">
                                          <p:val>
                                            <p:strVal val="ppt_y"/>
                                          </p:val>
                                        </p:tav>
                                      </p:tavLst>
                                    </p:anim>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strVal val="ppt_h"/>
                                          </p:val>
                                        </p:tav>
                                      </p:tavLst>
                                    </p:anim>
                                    <p:set>
                                      <p:cBhvr>
                                        <p:cTn id="112" dur="1" fill="hold">
                                          <p:stCondLst>
                                            <p:cond delay="1999"/>
                                          </p:stCondLst>
                                        </p:cTn>
                                        <p:tgtEl>
                                          <p:spTgt spid="9"/>
                                        </p:tgtEl>
                                        <p:attrNameLst>
                                          <p:attrName>style.visibility</p:attrName>
                                        </p:attrNameLst>
                                      </p:cBhvr>
                                      <p:to>
                                        <p:strVal val="hidden"/>
                                      </p:to>
                                    </p:set>
                                  </p:childTnLst>
                                </p:cTn>
                              </p:par>
                              <p:par>
                                <p:cTn id="113" presetID="17" presetClass="exit" presetSubtype="2" fill="hold" grpId="3" nodeType="withEffect">
                                  <p:stCondLst>
                                    <p:cond delay="0"/>
                                  </p:stCondLst>
                                  <p:childTnLst>
                                    <p:anim calcmode="lin" valueType="num">
                                      <p:cBhvr>
                                        <p:cTn id="114" dur="2000"/>
                                        <p:tgtEl>
                                          <p:spTgt spid="4"/>
                                        </p:tgtEl>
                                        <p:attrNameLst>
                                          <p:attrName>ppt_x</p:attrName>
                                        </p:attrNameLst>
                                      </p:cBhvr>
                                      <p:tavLst>
                                        <p:tav tm="0">
                                          <p:val>
                                            <p:strVal val="ppt_x"/>
                                          </p:val>
                                        </p:tav>
                                        <p:tav tm="100000">
                                          <p:val>
                                            <p:strVal val="ppt_x+ppt_w/2"/>
                                          </p:val>
                                        </p:tav>
                                      </p:tavLst>
                                    </p:anim>
                                    <p:anim calcmode="lin" valueType="num">
                                      <p:cBhvr>
                                        <p:cTn id="115" dur="2000"/>
                                        <p:tgtEl>
                                          <p:spTgt spid="4"/>
                                        </p:tgtEl>
                                        <p:attrNameLst>
                                          <p:attrName>ppt_y</p:attrName>
                                        </p:attrNameLst>
                                      </p:cBhvr>
                                      <p:tavLst>
                                        <p:tav tm="0">
                                          <p:val>
                                            <p:strVal val="ppt_y"/>
                                          </p:val>
                                        </p:tav>
                                        <p:tav tm="100000">
                                          <p:val>
                                            <p:strVal val="ppt_y"/>
                                          </p:val>
                                        </p:tav>
                                      </p:tavLst>
                                    </p:anim>
                                    <p:anim calcmode="lin" valueType="num">
                                      <p:cBhvr>
                                        <p:cTn id="116" dur="2000"/>
                                        <p:tgtEl>
                                          <p:spTgt spid="4"/>
                                        </p:tgtEl>
                                        <p:attrNameLst>
                                          <p:attrName>ppt_w</p:attrName>
                                        </p:attrNameLst>
                                      </p:cBhvr>
                                      <p:tavLst>
                                        <p:tav tm="0">
                                          <p:val>
                                            <p:strVal val="ppt_w"/>
                                          </p:val>
                                        </p:tav>
                                        <p:tav tm="100000">
                                          <p:val>
                                            <p:fltVal val="0"/>
                                          </p:val>
                                        </p:tav>
                                      </p:tavLst>
                                    </p:anim>
                                    <p:anim calcmode="lin" valueType="num">
                                      <p:cBhvr>
                                        <p:cTn id="117" dur="2000"/>
                                        <p:tgtEl>
                                          <p:spTgt spid="4"/>
                                        </p:tgtEl>
                                        <p:attrNameLst>
                                          <p:attrName>ppt_h</p:attrName>
                                        </p:attrNameLst>
                                      </p:cBhvr>
                                      <p:tavLst>
                                        <p:tav tm="0">
                                          <p:val>
                                            <p:strVal val="ppt_h"/>
                                          </p:val>
                                        </p:tav>
                                        <p:tav tm="100000">
                                          <p:val>
                                            <p:strVal val="ppt_h"/>
                                          </p:val>
                                        </p:tav>
                                      </p:tavLst>
                                    </p:anim>
                                    <p:set>
                                      <p:cBhvr>
                                        <p:cTn id="118" dur="1" fill="hold">
                                          <p:stCondLst>
                                            <p:cond delay="1999"/>
                                          </p:stCondLst>
                                        </p:cTn>
                                        <p:tgtEl>
                                          <p:spTgt spid="4"/>
                                        </p:tgtEl>
                                        <p:attrNameLst>
                                          <p:attrName>style.visibility</p:attrName>
                                        </p:attrNameLst>
                                      </p:cBhvr>
                                      <p:to>
                                        <p:strVal val="hidden"/>
                                      </p:to>
                                    </p:set>
                                  </p:childTnLst>
                                </p:cTn>
                              </p:par>
                              <p:par>
                                <p:cTn id="119" presetID="17" presetClass="exit" presetSubtype="2" fill="hold" grpId="3" nodeType="withEffect">
                                  <p:stCondLst>
                                    <p:cond delay="0"/>
                                  </p:stCondLst>
                                  <p:childTnLst>
                                    <p:anim calcmode="lin" valueType="num">
                                      <p:cBhvr>
                                        <p:cTn id="120" dur="2000"/>
                                        <p:tgtEl>
                                          <p:spTgt spid="6"/>
                                        </p:tgtEl>
                                        <p:attrNameLst>
                                          <p:attrName>ppt_x</p:attrName>
                                        </p:attrNameLst>
                                      </p:cBhvr>
                                      <p:tavLst>
                                        <p:tav tm="0">
                                          <p:val>
                                            <p:strVal val="ppt_x"/>
                                          </p:val>
                                        </p:tav>
                                        <p:tav tm="100000">
                                          <p:val>
                                            <p:strVal val="ppt_x+ppt_w/2"/>
                                          </p:val>
                                        </p:tav>
                                      </p:tavLst>
                                    </p:anim>
                                    <p:anim calcmode="lin" valueType="num">
                                      <p:cBhvr>
                                        <p:cTn id="121" dur="2000"/>
                                        <p:tgtEl>
                                          <p:spTgt spid="6"/>
                                        </p:tgtEl>
                                        <p:attrNameLst>
                                          <p:attrName>ppt_y</p:attrName>
                                        </p:attrNameLst>
                                      </p:cBhvr>
                                      <p:tavLst>
                                        <p:tav tm="0">
                                          <p:val>
                                            <p:strVal val="ppt_y"/>
                                          </p:val>
                                        </p:tav>
                                        <p:tav tm="100000">
                                          <p:val>
                                            <p:strVal val="ppt_y"/>
                                          </p:val>
                                        </p:tav>
                                      </p:tavLst>
                                    </p:anim>
                                    <p:anim calcmode="lin" valueType="num">
                                      <p:cBhvr>
                                        <p:cTn id="122" dur="2000"/>
                                        <p:tgtEl>
                                          <p:spTgt spid="6"/>
                                        </p:tgtEl>
                                        <p:attrNameLst>
                                          <p:attrName>ppt_w</p:attrName>
                                        </p:attrNameLst>
                                      </p:cBhvr>
                                      <p:tavLst>
                                        <p:tav tm="0">
                                          <p:val>
                                            <p:strVal val="ppt_w"/>
                                          </p:val>
                                        </p:tav>
                                        <p:tav tm="100000">
                                          <p:val>
                                            <p:fltVal val="0"/>
                                          </p:val>
                                        </p:tav>
                                      </p:tavLst>
                                    </p:anim>
                                    <p:anim calcmode="lin" valueType="num">
                                      <p:cBhvr>
                                        <p:cTn id="123" dur="2000"/>
                                        <p:tgtEl>
                                          <p:spTgt spid="6"/>
                                        </p:tgtEl>
                                        <p:attrNameLst>
                                          <p:attrName>ppt_h</p:attrName>
                                        </p:attrNameLst>
                                      </p:cBhvr>
                                      <p:tavLst>
                                        <p:tav tm="0">
                                          <p:val>
                                            <p:strVal val="ppt_h"/>
                                          </p:val>
                                        </p:tav>
                                        <p:tav tm="100000">
                                          <p:val>
                                            <p:strVal val="ppt_h"/>
                                          </p:val>
                                        </p:tav>
                                      </p:tavLst>
                                    </p:anim>
                                    <p:set>
                                      <p:cBhvr>
                                        <p:cTn id="124" dur="1" fill="hold">
                                          <p:stCondLst>
                                            <p:cond delay="1999"/>
                                          </p:stCondLst>
                                        </p:cTn>
                                        <p:tgtEl>
                                          <p:spTgt spid="6"/>
                                        </p:tgtEl>
                                        <p:attrNameLst>
                                          <p:attrName>style.visibility</p:attrName>
                                        </p:attrNameLst>
                                      </p:cBhvr>
                                      <p:to>
                                        <p:strVal val="hidden"/>
                                      </p:to>
                                    </p:set>
                                  </p:childTnLst>
                                </p:cTn>
                              </p:par>
                              <p:par>
                                <p:cTn id="125" presetID="17" presetClass="exit" presetSubtype="2" fill="hold" grpId="3" nodeType="withEffect">
                                  <p:stCondLst>
                                    <p:cond delay="0"/>
                                  </p:stCondLst>
                                  <p:childTnLst>
                                    <p:anim calcmode="lin" valueType="num">
                                      <p:cBhvr>
                                        <p:cTn id="126" dur="2000"/>
                                        <p:tgtEl>
                                          <p:spTgt spid="8"/>
                                        </p:tgtEl>
                                        <p:attrNameLst>
                                          <p:attrName>ppt_x</p:attrName>
                                        </p:attrNameLst>
                                      </p:cBhvr>
                                      <p:tavLst>
                                        <p:tav tm="0">
                                          <p:val>
                                            <p:strVal val="ppt_x"/>
                                          </p:val>
                                        </p:tav>
                                        <p:tav tm="100000">
                                          <p:val>
                                            <p:strVal val="ppt_x+ppt_w/2"/>
                                          </p:val>
                                        </p:tav>
                                      </p:tavLst>
                                    </p:anim>
                                    <p:anim calcmode="lin" valueType="num">
                                      <p:cBhvr>
                                        <p:cTn id="127" dur="2000"/>
                                        <p:tgtEl>
                                          <p:spTgt spid="8"/>
                                        </p:tgtEl>
                                        <p:attrNameLst>
                                          <p:attrName>ppt_y</p:attrName>
                                        </p:attrNameLst>
                                      </p:cBhvr>
                                      <p:tavLst>
                                        <p:tav tm="0">
                                          <p:val>
                                            <p:strVal val="ppt_y"/>
                                          </p:val>
                                        </p:tav>
                                        <p:tav tm="100000">
                                          <p:val>
                                            <p:strVal val="ppt_y"/>
                                          </p:val>
                                        </p:tav>
                                      </p:tavLst>
                                    </p:anim>
                                    <p:anim calcmode="lin" valueType="num">
                                      <p:cBhvr>
                                        <p:cTn id="128" dur="2000"/>
                                        <p:tgtEl>
                                          <p:spTgt spid="8"/>
                                        </p:tgtEl>
                                        <p:attrNameLst>
                                          <p:attrName>ppt_w</p:attrName>
                                        </p:attrNameLst>
                                      </p:cBhvr>
                                      <p:tavLst>
                                        <p:tav tm="0">
                                          <p:val>
                                            <p:strVal val="ppt_w"/>
                                          </p:val>
                                        </p:tav>
                                        <p:tav tm="100000">
                                          <p:val>
                                            <p:fltVal val="0"/>
                                          </p:val>
                                        </p:tav>
                                      </p:tavLst>
                                    </p:anim>
                                    <p:anim calcmode="lin" valueType="num">
                                      <p:cBhvr>
                                        <p:cTn id="129" dur="2000"/>
                                        <p:tgtEl>
                                          <p:spTgt spid="8"/>
                                        </p:tgtEl>
                                        <p:attrNameLst>
                                          <p:attrName>ppt_h</p:attrName>
                                        </p:attrNameLst>
                                      </p:cBhvr>
                                      <p:tavLst>
                                        <p:tav tm="0">
                                          <p:val>
                                            <p:strVal val="ppt_h"/>
                                          </p:val>
                                        </p:tav>
                                        <p:tav tm="100000">
                                          <p:val>
                                            <p:strVal val="ppt_h"/>
                                          </p:val>
                                        </p:tav>
                                      </p:tavLst>
                                    </p:anim>
                                    <p:set>
                                      <p:cBhvr>
                                        <p:cTn id="130" dur="1" fill="hold">
                                          <p:stCondLst>
                                            <p:cond delay="1999"/>
                                          </p:stCondLst>
                                        </p:cTn>
                                        <p:tgtEl>
                                          <p:spTgt spid="8"/>
                                        </p:tgtEl>
                                        <p:attrNameLst>
                                          <p:attrName>style.visibility</p:attrName>
                                        </p:attrNameLst>
                                      </p:cBhvr>
                                      <p:to>
                                        <p:strVal val="hidden"/>
                                      </p:to>
                                    </p:set>
                                  </p:childTnLst>
                                </p:cTn>
                              </p:par>
                              <p:par>
                                <p:cTn id="131" presetID="17" presetClass="exit" presetSubtype="2" fill="hold" grpId="3" nodeType="withEffect">
                                  <p:stCondLst>
                                    <p:cond delay="0"/>
                                  </p:stCondLst>
                                  <p:childTnLst>
                                    <p:anim calcmode="lin" valueType="num">
                                      <p:cBhvr>
                                        <p:cTn id="132" dur="2000"/>
                                        <p:tgtEl>
                                          <p:spTgt spid="10"/>
                                        </p:tgtEl>
                                        <p:attrNameLst>
                                          <p:attrName>ppt_x</p:attrName>
                                        </p:attrNameLst>
                                      </p:cBhvr>
                                      <p:tavLst>
                                        <p:tav tm="0">
                                          <p:val>
                                            <p:strVal val="ppt_x"/>
                                          </p:val>
                                        </p:tav>
                                        <p:tav tm="100000">
                                          <p:val>
                                            <p:strVal val="ppt_x+ppt_w/2"/>
                                          </p:val>
                                        </p:tav>
                                      </p:tavLst>
                                    </p:anim>
                                    <p:anim calcmode="lin" valueType="num">
                                      <p:cBhvr>
                                        <p:cTn id="133" dur="2000"/>
                                        <p:tgtEl>
                                          <p:spTgt spid="10"/>
                                        </p:tgtEl>
                                        <p:attrNameLst>
                                          <p:attrName>ppt_y</p:attrName>
                                        </p:attrNameLst>
                                      </p:cBhvr>
                                      <p:tavLst>
                                        <p:tav tm="0">
                                          <p:val>
                                            <p:strVal val="ppt_y"/>
                                          </p:val>
                                        </p:tav>
                                        <p:tav tm="100000">
                                          <p:val>
                                            <p:strVal val="ppt_y"/>
                                          </p:val>
                                        </p:tav>
                                      </p:tavLst>
                                    </p:anim>
                                    <p:anim calcmode="lin" valueType="num">
                                      <p:cBhvr>
                                        <p:cTn id="134" dur="2000"/>
                                        <p:tgtEl>
                                          <p:spTgt spid="10"/>
                                        </p:tgtEl>
                                        <p:attrNameLst>
                                          <p:attrName>ppt_w</p:attrName>
                                        </p:attrNameLst>
                                      </p:cBhvr>
                                      <p:tavLst>
                                        <p:tav tm="0">
                                          <p:val>
                                            <p:strVal val="ppt_w"/>
                                          </p:val>
                                        </p:tav>
                                        <p:tav tm="100000">
                                          <p:val>
                                            <p:fltVal val="0"/>
                                          </p:val>
                                        </p:tav>
                                      </p:tavLst>
                                    </p:anim>
                                    <p:anim calcmode="lin" valueType="num">
                                      <p:cBhvr>
                                        <p:cTn id="135" dur="2000"/>
                                        <p:tgtEl>
                                          <p:spTgt spid="10"/>
                                        </p:tgtEl>
                                        <p:attrNameLst>
                                          <p:attrName>ppt_h</p:attrName>
                                        </p:attrNameLst>
                                      </p:cBhvr>
                                      <p:tavLst>
                                        <p:tav tm="0">
                                          <p:val>
                                            <p:strVal val="ppt_h"/>
                                          </p:val>
                                        </p:tav>
                                        <p:tav tm="100000">
                                          <p:val>
                                            <p:strVal val="ppt_h"/>
                                          </p:val>
                                        </p:tav>
                                      </p:tavLst>
                                    </p:anim>
                                    <p:set>
                                      <p:cBhvr>
                                        <p:cTn id="136" dur="1" fill="hold">
                                          <p:stCondLst>
                                            <p:cond delay="1999"/>
                                          </p:stCondLst>
                                        </p:cTn>
                                        <p:tgtEl>
                                          <p:spTgt spid="10"/>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fltVal val="0"/>
                                          </p:val>
                                        </p:tav>
                                        <p:tav tm="100000">
                                          <p:val>
                                            <p:strVal val="#ppt_w"/>
                                          </p:val>
                                        </p:tav>
                                      </p:tavLst>
                                    </p:anim>
                                    <p:anim calcmode="lin" valueType="num">
                                      <p:cBhvr>
                                        <p:cTn id="14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16200000" scaled="0"/>
        </a:gradFill>
        <a:effectLst/>
      </p:bgPr>
    </p:bg>
    <p:spTree>
      <p:nvGrpSpPr>
        <p:cNvPr id="1" name=""/>
        <p:cNvGrpSpPr/>
        <p:nvPr/>
      </p:nvGrpSpPr>
      <p:grpSpPr>
        <a:xfrm>
          <a:off x="0" y="0"/>
          <a:ext cx="0" cy="0"/>
          <a:chOff x="0" y="0"/>
          <a:chExt cx="0" cy="0"/>
        </a:xfrm>
      </p:grpSpPr>
      <p:pic>
        <p:nvPicPr>
          <p:cNvPr id="2" name="1 Imagen" descr="foto-1-faro-la-llegada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9" name="18 Triángulo rectángulo"/>
          <p:cNvSpPr/>
          <p:nvPr/>
        </p:nvSpPr>
        <p:spPr>
          <a:xfrm flipH="1">
            <a:off x="3071802" y="0"/>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714876" y="0"/>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071802" y="928670"/>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714876" y="928670"/>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1928826"/>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714876" y="1928826"/>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071802" y="2857496"/>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714876" y="2857496"/>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071802" y="4000504"/>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714876" y="4000504"/>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071802" y="4929174"/>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714876" y="4929174"/>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071802" y="5929330"/>
            <a:ext cx="15716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714876" y="5929330"/>
            <a:ext cx="1419236" cy="928670"/>
          </a:xfrm>
          <a:prstGeom prst="rtTriangle">
            <a:avLst/>
          </a:prstGeom>
          <a:blipFill>
            <a:blip r:embed="rId3">
              <a:duotone>
                <a:schemeClr val="accent1">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2000" fill="hold"/>
                                        <p:tgtEl>
                                          <p:spTgt spid="19"/>
                                        </p:tgtEl>
                                        <p:attrNameLst>
                                          <p:attrName>ppt_x</p:attrName>
                                        </p:attrNameLst>
                                      </p:cBhvr>
                                      <p:tavLst>
                                        <p:tav tm="0">
                                          <p:val>
                                            <p:strVal val="#ppt_x"/>
                                          </p:val>
                                        </p:tav>
                                        <p:tav tm="100000">
                                          <p:val>
                                            <p:strVal val="#ppt_x"/>
                                          </p:val>
                                        </p:tav>
                                      </p:tavLst>
                                    </p:anim>
                                    <p:anim calcmode="lin" valueType="num">
                                      <p:cBhvr additive="base">
                                        <p:cTn id="11" dur="20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2000" fill="hold"/>
                                        <p:tgtEl>
                                          <p:spTgt spid="21"/>
                                        </p:tgtEl>
                                        <p:attrNameLst>
                                          <p:attrName>ppt_x</p:attrName>
                                        </p:attrNameLst>
                                      </p:cBhvr>
                                      <p:tavLst>
                                        <p:tav tm="0">
                                          <p:val>
                                            <p:strVal val="#ppt_x"/>
                                          </p:val>
                                        </p:tav>
                                        <p:tav tm="100000">
                                          <p:val>
                                            <p:strVal val="#ppt_x"/>
                                          </p:val>
                                        </p:tav>
                                      </p:tavLst>
                                    </p:anim>
                                    <p:anim calcmode="lin" valueType="num">
                                      <p:cBhvr additive="base">
                                        <p:cTn id="15" dur="2000" fill="hold"/>
                                        <p:tgtEl>
                                          <p:spTgt spid="2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2000" fill="hold"/>
                                        <p:tgtEl>
                                          <p:spTgt spid="23"/>
                                        </p:tgtEl>
                                        <p:attrNameLst>
                                          <p:attrName>ppt_x</p:attrName>
                                        </p:attrNameLst>
                                      </p:cBhvr>
                                      <p:tavLst>
                                        <p:tav tm="0">
                                          <p:val>
                                            <p:strVal val="#ppt_x"/>
                                          </p:val>
                                        </p:tav>
                                        <p:tav tm="100000">
                                          <p:val>
                                            <p:strVal val="#ppt_x"/>
                                          </p:val>
                                        </p:tav>
                                      </p:tavLst>
                                    </p:anim>
                                    <p:anim calcmode="lin" valueType="num">
                                      <p:cBhvr additive="base">
                                        <p:cTn id="19" dur="2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2000" fill="hold"/>
                                        <p:tgtEl>
                                          <p:spTgt spid="25"/>
                                        </p:tgtEl>
                                        <p:attrNameLst>
                                          <p:attrName>ppt_x</p:attrName>
                                        </p:attrNameLst>
                                      </p:cBhvr>
                                      <p:tavLst>
                                        <p:tav tm="0">
                                          <p:val>
                                            <p:strVal val="#ppt_x"/>
                                          </p:val>
                                        </p:tav>
                                        <p:tav tm="100000">
                                          <p:val>
                                            <p:strVal val="#ppt_x"/>
                                          </p:val>
                                        </p:tav>
                                      </p:tavLst>
                                    </p:anim>
                                    <p:anim calcmode="lin" valueType="num">
                                      <p:cBhvr additive="base">
                                        <p:cTn id="23" dur="20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2000" fill="hold"/>
                                        <p:tgtEl>
                                          <p:spTgt spid="27"/>
                                        </p:tgtEl>
                                        <p:attrNameLst>
                                          <p:attrName>ppt_x</p:attrName>
                                        </p:attrNameLst>
                                      </p:cBhvr>
                                      <p:tavLst>
                                        <p:tav tm="0">
                                          <p:val>
                                            <p:strVal val="#ppt_x"/>
                                          </p:val>
                                        </p:tav>
                                        <p:tav tm="100000">
                                          <p:val>
                                            <p:strVal val="#ppt_x"/>
                                          </p:val>
                                        </p:tav>
                                      </p:tavLst>
                                    </p:anim>
                                    <p:anim calcmode="lin" valueType="num">
                                      <p:cBhvr additive="base">
                                        <p:cTn id="27" dur="2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2000" fill="hold"/>
                                        <p:tgtEl>
                                          <p:spTgt spid="29"/>
                                        </p:tgtEl>
                                        <p:attrNameLst>
                                          <p:attrName>ppt_x</p:attrName>
                                        </p:attrNameLst>
                                      </p:cBhvr>
                                      <p:tavLst>
                                        <p:tav tm="0">
                                          <p:val>
                                            <p:strVal val="#ppt_x"/>
                                          </p:val>
                                        </p:tav>
                                        <p:tav tm="100000">
                                          <p:val>
                                            <p:strVal val="#ppt_x"/>
                                          </p:val>
                                        </p:tav>
                                      </p:tavLst>
                                    </p:anim>
                                    <p:anim calcmode="lin" valueType="num">
                                      <p:cBhvr additive="base">
                                        <p:cTn id="31" dur="20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2000" fill="hold"/>
                                        <p:tgtEl>
                                          <p:spTgt spid="31"/>
                                        </p:tgtEl>
                                        <p:attrNameLst>
                                          <p:attrName>ppt_x</p:attrName>
                                        </p:attrNameLst>
                                      </p:cBhvr>
                                      <p:tavLst>
                                        <p:tav tm="0">
                                          <p:val>
                                            <p:strVal val="#ppt_x"/>
                                          </p:val>
                                        </p:tav>
                                        <p:tav tm="100000">
                                          <p:val>
                                            <p:strVal val="#ppt_x"/>
                                          </p:val>
                                        </p:tav>
                                      </p:tavLst>
                                    </p:anim>
                                    <p:anim calcmode="lin" valueType="num">
                                      <p:cBhvr additive="base">
                                        <p:cTn id="35" dur="2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ppt_x"/>
                                          </p:val>
                                        </p:tav>
                                        <p:tav tm="100000">
                                          <p:val>
                                            <p:strVal val="#ppt_x"/>
                                          </p:val>
                                        </p:tav>
                                      </p:tavLst>
                                    </p:anim>
                                    <p:anim calcmode="lin" valueType="num">
                                      <p:cBhvr additive="base">
                                        <p:cTn id="39" dur="2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2000" fill="hold"/>
                                        <p:tgtEl>
                                          <p:spTgt spid="24"/>
                                        </p:tgtEl>
                                        <p:attrNameLst>
                                          <p:attrName>ppt_x</p:attrName>
                                        </p:attrNameLst>
                                      </p:cBhvr>
                                      <p:tavLst>
                                        <p:tav tm="0">
                                          <p:val>
                                            <p:strVal val="#ppt_x"/>
                                          </p:val>
                                        </p:tav>
                                        <p:tav tm="100000">
                                          <p:val>
                                            <p:strVal val="#ppt_x"/>
                                          </p:val>
                                        </p:tav>
                                      </p:tavLst>
                                    </p:anim>
                                    <p:anim calcmode="lin" valueType="num">
                                      <p:cBhvr additive="base">
                                        <p:cTn id="47" dur="2000" fill="hold"/>
                                        <p:tgtEl>
                                          <p:spTgt spid="2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ppt_x"/>
                                          </p:val>
                                        </p:tav>
                                        <p:tav tm="100000">
                                          <p:val>
                                            <p:strVal val="#ppt_x"/>
                                          </p:val>
                                        </p:tav>
                                      </p:tavLst>
                                    </p:anim>
                                    <p:anim calcmode="lin" valueType="num">
                                      <p:cBhvr additive="base">
                                        <p:cTn id="51" dur="2000" fill="hold"/>
                                        <p:tgtEl>
                                          <p:spTgt spid="2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2000" fill="hold"/>
                                        <p:tgtEl>
                                          <p:spTgt spid="28"/>
                                        </p:tgtEl>
                                        <p:attrNameLst>
                                          <p:attrName>ppt_x</p:attrName>
                                        </p:attrNameLst>
                                      </p:cBhvr>
                                      <p:tavLst>
                                        <p:tav tm="0">
                                          <p:val>
                                            <p:strVal val="#ppt_x"/>
                                          </p:val>
                                        </p:tav>
                                        <p:tav tm="100000">
                                          <p:val>
                                            <p:strVal val="#ppt_x"/>
                                          </p:val>
                                        </p:tav>
                                      </p:tavLst>
                                    </p:anim>
                                    <p:anim calcmode="lin" valueType="num">
                                      <p:cBhvr additive="base">
                                        <p:cTn id="55" dur="2000" fill="hold"/>
                                        <p:tgtEl>
                                          <p:spTgt spid="28"/>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2000" fill="hold"/>
                                        <p:tgtEl>
                                          <p:spTgt spid="30"/>
                                        </p:tgtEl>
                                        <p:attrNameLst>
                                          <p:attrName>ppt_x</p:attrName>
                                        </p:attrNameLst>
                                      </p:cBhvr>
                                      <p:tavLst>
                                        <p:tav tm="0">
                                          <p:val>
                                            <p:strVal val="#ppt_x"/>
                                          </p:val>
                                        </p:tav>
                                        <p:tav tm="100000">
                                          <p:val>
                                            <p:strVal val="#ppt_x"/>
                                          </p:val>
                                        </p:tav>
                                      </p:tavLst>
                                    </p:anim>
                                    <p:anim calcmode="lin" valueType="num">
                                      <p:cBhvr additive="base">
                                        <p:cTn id="59" dur="2000" fill="hold"/>
                                        <p:tgtEl>
                                          <p:spTgt spid="30"/>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2000" fill="hold"/>
                                        <p:tgtEl>
                                          <p:spTgt spid="32"/>
                                        </p:tgtEl>
                                        <p:attrNameLst>
                                          <p:attrName>ppt_x</p:attrName>
                                        </p:attrNameLst>
                                      </p:cBhvr>
                                      <p:tavLst>
                                        <p:tav tm="0">
                                          <p:val>
                                            <p:strVal val="#ppt_x"/>
                                          </p:val>
                                        </p:tav>
                                        <p:tav tm="100000">
                                          <p:val>
                                            <p:strVal val="#ppt_x"/>
                                          </p:val>
                                        </p:tav>
                                      </p:tavLst>
                                    </p:anim>
                                    <p:anim calcmode="lin" valueType="num">
                                      <p:cBhvr additive="base">
                                        <p:cTn id="63" dur="2000" fill="hold"/>
                                        <p:tgtEl>
                                          <p:spTgt spid="32"/>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1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2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2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2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2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2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2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2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30"/>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31"/>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32"/>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19"/>
                                        </p:tgtEl>
                                        <p:attrNameLst>
                                          <p:attrName>ppt_x</p:attrName>
                                        </p:attrNameLst>
                                      </p:cBhvr>
                                      <p:tavLst>
                                        <p:tav tm="0">
                                          <p:val>
                                            <p:strVal val="ppt_x"/>
                                          </p:val>
                                        </p:tav>
                                        <p:tav tm="100000">
                                          <p:val>
                                            <p:strVal val="1+ppt_w/2"/>
                                          </p:val>
                                        </p:tav>
                                      </p:tavLst>
                                    </p:anim>
                                    <p:anim calcmode="lin" valueType="num">
                                      <p:cBhvr additive="base">
                                        <p:cTn id="95" dur="2000"/>
                                        <p:tgtEl>
                                          <p:spTgt spid="19"/>
                                        </p:tgtEl>
                                        <p:attrNameLst>
                                          <p:attrName>ppt_y</p:attrName>
                                        </p:attrNameLst>
                                      </p:cBhvr>
                                      <p:tavLst>
                                        <p:tav tm="0">
                                          <p:val>
                                            <p:strVal val="ppt_y"/>
                                          </p:val>
                                        </p:tav>
                                        <p:tav tm="100000">
                                          <p:val>
                                            <p:strVal val="ppt_y"/>
                                          </p:val>
                                        </p:tav>
                                      </p:tavLst>
                                    </p:anim>
                                    <p:set>
                                      <p:cBhvr>
                                        <p:cTn id="96" dur="1" fill="hold">
                                          <p:stCondLst>
                                            <p:cond delay="1999"/>
                                          </p:stCondLst>
                                        </p:cTn>
                                        <p:tgtEl>
                                          <p:spTgt spid="19"/>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21"/>
                                        </p:tgtEl>
                                        <p:attrNameLst>
                                          <p:attrName>ppt_x</p:attrName>
                                        </p:attrNameLst>
                                      </p:cBhvr>
                                      <p:tavLst>
                                        <p:tav tm="0">
                                          <p:val>
                                            <p:strVal val="ppt_x"/>
                                          </p:val>
                                        </p:tav>
                                        <p:tav tm="100000">
                                          <p:val>
                                            <p:strVal val="1+ppt_w/2"/>
                                          </p:val>
                                        </p:tav>
                                      </p:tavLst>
                                    </p:anim>
                                    <p:anim calcmode="lin" valueType="num">
                                      <p:cBhvr additive="base">
                                        <p:cTn id="99" dur="2000"/>
                                        <p:tgtEl>
                                          <p:spTgt spid="21"/>
                                        </p:tgtEl>
                                        <p:attrNameLst>
                                          <p:attrName>ppt_y</p:attrName>
                                        </p:attrNameLst>
                                      </p:cBhvr>
                                      <p:tavLst>
                                        <p:tav tm="0">
                                          <p:val>
                                            <p:strVal val="ppt_y"/>
                                          </p:val>
                                        </p:tav>
                                        <p:tav tm="100000">
                                          <p:val>
                                            <p:strVal val="ppt_y"/>
                                          </p:val>
                                        </p:tav>
                                      </p:tavLst>
                                    </p:anim>
                                    <p:set>
                                      <p:cBhvr>
                                        <p:cTn id="100" dur="1" fill="hold">
                                          <p:stCondLst>
                                            <p:cond delay="1999"/>
                                          </p:stCondLst>
                                        </p:cTn>
                                        <p:tgtEl>
                                          <p:spTgt spid="21"/>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23"/>
                                        </p:tgtEl>
                                        <p:attrNameLst>
                                          <p:attrName>ppt_x</p:attrName>
                                        </p:attrNameLst>
                                      </p:cBhvr>
                                      <p:tavLst>
                                        <p:tav tm="0">
                                          <p:val>
                                            <p:strVal val="ppt_x"/>
                                          </p:val>
                                        </p:tav>
                                        <p:tav tm="100000">
                                          <p:val>
                                            <p:strVal val="1+ppt_w/2"/>
                                          </p:val>
                                        </p:tav>
                                      </p:tavLst>
                                    </p:anim>
                                    <p:anim calcmode="lin" valueType="num">
                                      <p:cBhvr additive="base">
                                        <p:cTn id="103" dur="2000"/>
                                        <p:tgtEl>
                                          <p:spTgt spid="23"/>
                                        </p:tgtEl>
                                        <p:attrNameLst>
                                          <p:attrName>ppt_y</p:attrName>
                                        </p:attrNameLst>
                                      </p:cBhvr>
                                      <p:tavLst>
                                        <p:tav tm="0">
                                          <p:val>
                                            <p:strVal val="ppt_y"/>
                                          </p:val>
                                        </p:tav>
                                        <p:tav tm="100000">
                                          <p:val>
                                            <p:strVal val="ppt_y"/>
                                          </p:val>
                                        </p:tav>
                                      </p:tavLst>
                                    </p:anim>
                                    <p:set>
                                      <p:cBhvr>
                                        <p:cTn id="104" dur="1" fill="hold">
                                          <p:stCondLst>
                                            <p:cond delay="1999"/>
                                          </p:stCondLst>
                                        </p:cTn>
                                        <p:tgtEl>
                                          <p:spTgt spid="2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25"/>
                                        </p:tgtEl>
                                        <p:attrNameLst>
                                          <p:attrName>ppt_x</p:attrName>
                                        </p:attrNameLst>
                                      </p:cBhvr>
                                      <p:tavLst>
                                        <p:tav tm="0">
                                          <p:val>
                                            <p:strVal val="ppt_x"/>
                                          </p:val>
                                        </p:tav>
                                        <p:tav tm="100000">
                                          <p:val>
                                            <p:strVal val="1+ppt_w/2"/>
                                          </p:val>
                                        </p:tav>
                                      </p:tavLst>
                                    </p:anim>
                                    <p:anim calcmode="lin" valueType="num">
                                      <p:cBhvr additive="base">
                                        <p:cTn id="107" dur="2000"/>
                                        <p:tgtEl>
                                          <p:spTgt spid="25"/>
                                        </p:tgtEl>
                                        <p:attrNameLst>
                                          <p:attrName>ppt_y</p:attrName>
                                        </p:attrNameLst>
                                      </p:cBhvr>
                                      <p:tavLst>
                                        <p:tav tm="0">
                                          <p:val>
                                            <p:strVal val="ppt_y"/>
                                          </p:val>
                                        </p:tav>
                                        <p:tav tm="100000">
                                          <p:val>
                                            <p:strVal val="ppt_y"/>
                                          </p:val>
                                        </p:tav>
                                      </p:tavLst>
                                    </p:anim>
                                    <p:set>
                                      <p:cBhvr>
                                        <p:cTn id="108" dur="1" fill="hold">
                                          <p:stCondLst>
                                            <p:cond delay="1999"/>
                                          </p:stCondLst>
                                        </p:cTn>
                                        <p:tgtEl>
                                          <p:spTgt spid="2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27"/>
                                        </p:tgtEl>
                                        <p:attrNameLst>
                                          <p:attrName>ppt_x</p:attrName>
                                        </p:attrNameLst>
                                      </p:cBhvr>
                                      <p:tavLst>
                                        <p:tav tm="0">
                                          <p:val>
                                            <p:strVal val="ppt_x"/>
                                          </p:val>
                                        </p:tav>
                                        <p:tav tm="100000">
                                          <p:val>
                                            <p:strVal val="1+ppt_w/2"/>
                                          </p:val>
                                        </p:tav>
                                      </p:tavLst>
                                    </p:anim>
                                    <p:anim calcmode="lin" valueType="num">
                                      <p:cBhvr additive="base">
                                        <p:cTn id="111" dur="2000"/>
                                        <p:tgtEl>
                                          <p:spTgt spid="27"/>
                                        </p:tgtEl>
                                        <p:attrNameLst>
                                          <p:attrName>ppt_y</p:attrName>
                                        </p:attrNameLst>
                                      </p:cBhvr>
                                      <p:tavLst>
                                        <p:tav tm="0">
                                          <p:val>
                                            <p:strVal val="ppt_y"/>
                                          </p:val>
                                        </p:tav>
                                        <p:tav tm="100000">
                                          <p:val>
                                            <p:strVal val="ppt_y"/>
                                          </p:val>
                                        </p:tav>
                                      </p:tavLst>
                                    </p:anim>
                                    <p:set>
                                      <p:cBhvr>
                                        <p:cTn id="112" dur="1" fill="hold">
                                          <p:stCondLst>
                                            <p:cond delay="1999"/>
                                          </p:stCondLst>
                                        </p:cTn>
                                        <p:tgtEl>
                                          <p:spTgt spid="2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29"/>
                                        </p:tgtEl>
                                        <p:attrNameLst>
                                          <p:attrName>ppt_x</p:attrName>
                                        </p:attrNameLst>
                                      </p:cBhvr>
                                      <p:tavLst>
                                        <p:tav tm="0">
                                          <p:val>
                                            <p:strVal val="ppt_x"/>
                                          </p:val>
                                        </p:tav>
                                        <p:tav tm="100000">
                                          <p:val>
                                            <p:strVal val="1+ppt_w/2"/>
                                          </p:val>
                                        </p:tav>
                                      </p:tavLst>
                                    </p:anim>
                                    <p:anim calcmode="lin" valueType="num">
                                      <p:cBhvr additive="base">
                                        <p:cTn id="115" dur="2000"/>
                                        <p:tgtEl>
                                          <p:spTgt spid="29"/>
                                        </p:tgtEl>
                                        <p:attrNameLst>
                                          <p:attrName>ppt_y</p:attrName>
                                        </p:attrNameLst>
                                      </p:cBhvr>
                                      <p:tavLst>
                                        <p:tav tm="0">
                                          <p:val>
                                            <p:strVal val="ppt_y"/>
                                          </p:val>
                                        </p:tav>
                                        <p:tav tm="100000">
                                          <p:val>
                                            <p:strVal val="ppt_y"/>
                                          </p:val>
                                        </p:tav>
                                      </p:tavLst>
                                    </p:anim>
                                    <p:set>
                                      <p:cBhvr>
                                        <p:cTn id="116" dur="1" fill="hold">
                                          <p:stCondLst>
                                            <p:cond delay="1999"/>
                                          </p:stCondLst>
                                        </p:cTn>
                                        <p:tgtEl>
                                          <p:spTgt spid="29"/>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31"/>
                                        </p:tgtEl>
                                        <p:attrNameLst>
                                          <p:attrName>ppt_x</p:attrName>
                                        </p:attrNameLst>
                                      </p:cBhvr>
                                      <p:tavLst>
                                        <p:tav tm="0">
                                          <p:val>
                                            <p:strVal val="ppt_x"/>
                                          </p:val>
                                        </p:tav>
                                        <p:tav tm="100000">
                                          <p:val>
                                            <p:strVal val="1+ppt_w/2"/>
                                          </p:val>
                                        </p:tav>
                                      </p:tavLst>
                                    </p:anim>
                                    <p:anim calcmode="lin" valueType="num">
                                      <p:cBhvr additive="base">
                                        <p:cTn id="119" dur="2000"/>
                                        <p:tgtEl>
                                          <p:spTgt spid="31"/>
                                        </p:tgtEl>
                                        <p:attrNameLst>
                                          <p:attrName>ppt_y</p:attrName>
                                        </p:attrNameLst>
                                      </p:cBhvr>
                                      <p:tavLst>
                                        <p:tav tm="0">
                                          <p:val>
                                            <p:strVal val="ppt_y"/>
                                          </p:val>
                                        </p:tav>
                                        <p:tav tm="100000">
                                          <p:val>
                                            <p:strVal val="ppt_y"/>
                                          </p:val>
                                        </p:tav>
                                      </p:tavLst>
                                    </p:anim>
                                    <p:set>
                                      <p:cBhvr>
                                        <p:cTn id="120" dur="1" fill="hold">
                                          <p:stCondLst>
                                            <p:cond delay="1999"/>
                                          </p:stCondLst>
                                        </p:cTn>
                                        <p:tgtEl>
                                          <p:spTgt spid="3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20"/>
                                        </p:tgtEl>
                                        <p:attrNameLst>
                                          <p:attrName>ppt_x</p:attrName>
                                        </p:attrNameLst>
                                      </p:cBhvr>
                                      <p:tavLst>
                                        <p:tav tm="0">
                                          <p:val>
                                            <p:strVal val="ppt_x"/>
                                          </p:val>
                                        </p:tav>
                                        <p:tav tm="100000">
                                          <p:val>
                                            <p:strVal val="0-ppt_w/2"/>
                                          </p:val>
                                        </p:tav>
                                      </p:tavLst>
                                    </p:anim>
                                    <p:anim calcmode="lin" valueType="num">
                                      <p:cBhvr additive="base">
                                        <p:cTn id="123" dur="2000"/>
                                        <p:tgtEl>
                                          <p:spTgt spid="20"/>
                                        </p:tgtEl>
                                        <p:attrNameLst>
                                          <p:attrName>ppt_y</p:attrName>
                                        </p:attrNameLst>
                                      </p:cBhvr>
                                      <p:tavLst>
                                        <p:tav tm="0">
                                          <p:val>
                                            <p:strVal val="ppt_y"/>
                                          </p:val>
                                        </p:tav>
                                        <p:tav tm="100000">
                                          <p:val>
                                            <p:strVal val="ppt_y"/>
                                          </p:val>
                                        </p:tav>
                                      </p:tavLst>
                                    </p:anim>
                                    <p:set>
                                      <p:cBhvr>
                                        <p:cTn id="124" dur="1" fill="hold">
                                          <p:stCondLst>
                                            <p:cond delay="1999"/>
                                          </p:stCondLst>
                                        </p:cTn>
                                        <p:tgtEl>
                                          <p:spTgt spid="20"/>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22"/>
                                        </p:tgtEl>
                                        <p:attrNameLst>
                                          <p:attrName>ppt_x</p:attrName>
                                        </p:attrNameLst>
                                      </p:cBhvr>
                                      <p:tavLst>
                                        <p:tav tm="0">
                                          <p:val>
                                            <p:strVal val="ppt_x"/>
                                          </p:val>
                                        </p:tav>
                                        <p:tav tm="100000">
                                          <p:val>
                                            <p:strVal val="0-ppt_w/2"/>
                                          </p:val>
                                        </p:tav>
                                      </p:tavLst>
                                    </p:anim>
                                    <p:anim calcmode="lin" valueType="num">
                                      <p:cBhvr additive="base">
                                        <p:cTn id="127" dur="2000"/>
                                        <p:tgtEl>
                                          <p:spTgt spid="22"/>
                                        </p:tgtEl>
                                        <p:attrNameLst>
                                          <p:attrName>ppt_y</p:attrName>
                                        </p:attrNameLst>
                                      </p:cBhvr>
                                      <p:tavLst>
                                        <p:tav tm="0">
                                          <p:val>
                                            <p:strVal val="ppt_y"/>
                                          </p:val>
                                        </p:tav>
                                        <p:tav tm="100000">
                                          <p:val>
                                            <p:strVal val="ppt_y"/>
                                          </p:val>
                                        </p:tav>
                                      </p:tavLst>
                                    </p:anim>
                                    <p:set>
                                      <p:cBhvr>
                                        <p:cTn id="128" dur="1" fill="hold">
                                          <p:stCondLst>
                                            <p:cond delay="1999"/>
                                          </p:stCondLst>
                                        </p:cTn>
                                        <p:tgtEl>
                                          <p:spTgt spid="22"/>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24"/>
                                        </p:tgtEl>
                                        <p:attrNameLst>
                                          <p:attrName>ppt_x</p:attrName>
                                        </p:attrNameLst>
                                      </p:cBhvr>
                                      <p:tavLst>
                                        <p:tav tm="0">
                                          <p:val>
                                            <p:strVal val="ppt_x"/>
                                          </p:val>
                                        </p:tav>
                                        <p:tav tm="100000">
                                          <p:val>
                                            <p:strVal val="0-ppt_w/2"/>
                                          </p:val>
                                        </p:tav>
                                      </p:tavLst>
                                    </p:anim>
                                    <p:anim calcmode="lin" valueType="num">
                                      <p:cBhvr additive="base">
                                        <p:cTn id="131" dur="2000"/>
                                        <p:tgtEl>
                                          <p:spTgt spid="24"/>
                                        </p:tgtEl>
                                        <p:attrNameLst>
                                          <p:attrName>ppt_y</p:attrName>
                                        </p:attrNameLst>
                                      </p:cBhvr>
                                      <p:tavLst>
                                        <p:tav tm="0">
                                          <p:val>
                                            <p:strVal val="ppt_y"/>
                                          </p:val>
                                        </p:tav>
                                        <p:tav tm="100000">
                                          <p:val>
                                            <p:strVal val="ppt_y"/>
                                          </p:val>
                                        </p:tav>
                                      </p:tavLst>
                                    </p:anim>
                                    <p:set>
                                      <p:cBhvr>
                                        <p:cTn id="132" dur="1" fill="hold">
                                          <p:stCondLst>
                                            <p:cond delay="1999"/>
                                          </p:stCondLst>
                                        </p:cTn>
                                        <p:tgtEl>
                                          <p:spTgt spid="2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26"/>
                                        </p:tgtEl>
                                        <p:attrNameLst>
                                          <p:attrName>ppt_x</p:attrName>
                                        </p:attrNameLst>
                                      </p:cBhvr>
                                      <p:tavLst>
                                        <p:tav tm="0">
                                          <p:val>
                                            <p:strVal val="ppt_x"/>
                                          </p:val>
                                        </p:tav>
                                        <p:tav tm="100000">
                                          <p:val>
                                            <p:strVal val="0-ppt_w/2"/>
                                          </p:val>
                                        </p:tav>
                                      </p:tavLst>
                                    </p:anim>
                                    <p:anim calcmode="lin" valueType="num">
                                      <p:cBhvr additive="base">
                                        <p:cTn id="135" dur="2000"/>
                                        <p:tgtEl>
                                          <p:spTgt spid="26"/>
                                        </p:tgtEl>
                                        <p:attrNameLst>
                                          <p:attrName>ppt_y</p:attrName>
                                        </p:attrNameLst>
                                      </p:cBhvr>
                                      <p:tavLst>
                                        <p:tav tm="0">
                                          <p:val>
                                            <p:strVal val="ppt_y"/>
                                          </p:val>
                                        </p:tav>
                                        <p:tav tm="100000">
                                          <p:val>
                                            <p:strVal val="ppt_y"/>
                                          </p:val>
                                        </p:tav>
                                      </p:tavLst>
                                    </p:anim>
                                    <p:set>
                                      <p:cBhvr>
                                        <p:cTn id="136" dur="1" fill="hold">
                                          <p:stCondLst>
                                            <p:cond delay="1999"/>
                                          </p:stCondLst>
                                        </p:cTn>
                                        <p:tgtEl>
                                          <p:spTgt spid="26"/>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28"/>
                                        </p:tgtEl>
                                        <p:attrNameLst>
                                          <p:attrName>ppt_x</p:attrName>
                                        </p:attrNameLst>
                                      </p:cBhvr>
                                      <p:tavLst>
                                        <p:tav tm="0">
                                          <p:val>
                                            <p:strVal val="ppt_x"/>
                                          </p:val>
                                        </p:tav>
                                        <p:tav tm="100000">
                                          <p:val>
                                            <p:strVal val="0-ppt_w/2"/>
                                          </p:val>
                                        </p:tav>
                                      </p:tavLst>
                                    </p:anim>
                                    <p:anim calcmode="lin" valueType="num">
                                      <p:cBhvr additive="base">
                                        <p:cTn id="139" dur="2000"/>
                                        <p:tgtEl>
                                          <p:spTgt spid="28"/>
                                        </p:tgtEl>
                                        <p:attrNameLst>
                                          <p:attrName>ppt_y</p:attrName>
                                        </p:attrNameLst>
                                      </p:cBhvr>
                                      <p:tavLst>
                                        <p:tav tm="0">
                                          <p:val>
                                            <p:strVal val="ppt_y"/>
                                          </p:val>
                                        </p:tav>
                                        <p:tav tm="100000">
                                          <p:val>
                                            <p:strVal val="ppt_y"/>
                                          </p:val>
                                        </p:tav>
                                      </p:tavLst>
                                    </p:anim>
                                    <p:set>
                                      <p:cBhvr>
                                        <p:cTn id="140" dur="1" fill="hold">
                                          <p:stCondLst>
                                            <p:cond delay="1999"/>
                                          </p:stCondLst>
                                        </p:cTn>
                                        <p:tgtEl>
                                          <p:spTgt spid="2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30"/>
                                        </p:tgtEl>
                                        <p:attrNameLst>
                                          <p:attrName>ppt_x</p:attrName>
                                        </p:attrNameLst>
                                      </p:cBhvr>
                                      <p:tavLst>
                                        <p:tav tm="0">
                                          <p:val>
                                            <p:strVal val="ppt_x"/>
                                          </p:val>
                                        </p:tav>
                                        <p:tav tm="100000">
                                          <p:val>
                                            <p:strVal val="0-ppt_w/2"/>
                                          </p:val>
                                        </p:tav>
                                      </p:tavLst>
                                    </p:anim>
                                    <p:anim calcmode="lin" valueType="num">
                                      <p:cBhvr additive="base">
                                        <p:cTn id="143" dur="2000"/>
                                        <p:tgtEl>
                                          <p:spTgt spid="30"/>
                                        </p:tgtEl>
                                        <p:attrNameLst>
                                          <p:attrName>ppt_y</p:attrName>
                                        </p:attrNameLst>
                                      </p:cBhvr>
                                      <p:tavLst>
                                        <p:tav tm="0">
                                          <p:val>
                                            <p:strVal val="ppt_y"/>
                                          </p:val>
                                        </p:tav>
                                        <p:tav tm="100000">
                                          <p:val>
                                            <p:strVal val="ppt_y"/>
                                          </p:val>
                                        </p:tav>
                                      </p:tavLst>
                                    </p:anim>
                                    <p:set>
                                      <p:cBhvr>
                                        <p:cTn id="144" dur="1" fill="hold">
                                          <p:stCondLst>
                                            <p:cond delay="1999"/>
                                          </p:stCondLst>
                                        </p:cTn>
                                        <p:tgtEl>
                                          <p:spTgt spid="30"/>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32"/>
                                        </p:tgtEl>
                                        <p:attrNameLst>
                                          <p:attrName>ppt_x</p:attrName>
                                        </p:attrNameLst>
                                      </p:cBhvr>
                                      <p:tavLst>
                                        <p:tav tm="0">
                                          <p:val>
                                            <p:strVal val="ppt_x"/>
                                          </p:val>
                                        </p:tav>
                                        <p:tav tm="100000">
                                          <p:val>
                                            <p:strVal val="0-ppt_w/2"/>
                                          </p:val>
                                        </p:tav>
                                      </p:tavLst>
                                    </p:anim>
                                    <p:anim calcmode="lin" valueType="num">
                                      <p:cBhvr additive="base">
                                        <p:cTn id="147" dur="2000"/>
                                        <p:tgtEl>
                                          <p:spTgt spid="32"/>
                                        </p:tgtEl>
                                        <p:attrNameLst>
                                          <p:attrName>ppt_y</p:attrName>
                                        </p:attrNameLst>
                                      </p:cBhvr>
                                      <p:tavLst>
                                        <p:tav tm="0">
                                          <p:val>
                                            <p:strVal val="ppt_y"/>
                                          </p:val>
                                        </p:tav>
                                        <p:tav tm="100000">
                                          <p:val>
                                            <p:strVal val="ppt_y"/>
                                          </p:val>
                                        </p:tav>
                                      </p:tavLst>
                                    </p:anim>
                                    <p:set>
                                      <p:cBhvr>
                                        <p:cTn id="148" dur="1" fill="hold">
                                          <p:stCondLst>
                                            <p:cond delay="1999"/>
                                          </p:stCondLst>
                                        </p:cTn>
                                        <p:tgtEl>
                                          <p:spTgt spid="32"/>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fill="hold" grpId="3"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3"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fill="hold" grpId="3"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fill="hold" grpId="3"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32"/>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4/3*#ppt_w"/>
                                          </p:val>
                                        </p:tav>
                                        <p:tav tm="100000">
                                          <p:val>
                                            <p:strVal val="#ppt_w"/>
                                          </p:val>
                                        </p:tav>
                                      </p:tavLst>
                                    </p:anim>
                                    <p:anim calcmode="lin" valueType="num">
                                      <p:cBhvr>
                                        <p:cTn id="180" dur="2000" fill="hold"/>
                                        <p:tgtEl>
                                          <p:spTgt spid="2"/>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arn(outVertical)">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ighthouse_england-norma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4511195">
            <a:off x="2549682" y="3530781"/>
            <a:ext cx="1214446" cy="2071702"/>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image_manager__tiles_popup_fanadhead-leuchtturme-142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rot="1475709">
            <a:off x="3690123" y="8302"/>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20581984" flipH="1">
            <a:off x="5100974" y="62932"/>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475709">
            <a:off x="3547247" y="1079848"/>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218150" y="1166643"/>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75809" y="1937105"/>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218150" y="2023899"/>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20581984" flipH="1">
            <a:off x="5218150" y="3024032"/>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475709">
            <a:off x="3261494" y="3080112"/>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218150" y="3952725"/>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261495" y="3865932"/>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475709">
            <a:off x="3190057" y="4802327"/>
            <a:ext cx="486199" cy="2047372"/>
          </a:xfrm>
          <a:prstGeom prst="parallelogram">
            <a:avLst/>
          </a:prstGeom>
          <a:blipFill dpi="0" rotWithShape="1">
            <a:blip r:embed="rId3"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581984" flipH="1">
            <a:off x="5146713" y="4784136"/>
            <a:ext cx="467947" cy="2050206"/>
          </a:xfrm>
          <a:prstGeom prst="parallelogram">
            <a:avLst/>
          </a:prstGeom>
          <a:blipFill dpi="0" rotWithShape="1">
            <a:blip r:embed="rId4" cstate="print">
              <a:duotone>
                <a:schemeClr val="accent1">
                  <a:shade val="45000"/>
                  <a:satMod val="135000"/>
                </a:schemeClr>
                <a:prstClr val="white"/>
              </a:duotone>
              <a:lum bright="40000"/>
            </a:blip>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14412" y="0"/>
            <a:ext cx="10715700" cy="8143908"/>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plus(in)">
                                      <p:cBhvr>
                                        <p:cTn id="82" dur="3000"/>
                                        <p:tgtEl>
                                          <p:spTgt spid="3"/>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plus(in)">
                                      <p:cBhvr>
                                        <p:cTn id="85" dur="3000"/>
                                        <p:tgtEl>
                                          <p:spTgt spid="4"/>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plus(in)">
                                      <p:cBhvr>
                                        <p:cTn id="88" dur="3000"/>
                                        <p:tgtEl>
                                          <p:spTgt spid="5"/>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plus(in)">
                                      <p:cBhvr>
                                        <p:cTn id="91" dur="3000"/>
                                        <p:tgtEl>
                                          <p:spTgt spid="6"/>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plus(in)">
                                      <p:cBhvr>
                                        <p:cTn id="94" dur="3000"/>
                                        <p:tgtEl>
                                          <p:spTgt spid="7"/>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3000"/>
                                        <p:tgtEl>
                                          <p:spTgt spid="8"/>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plus(in)">
                                      <p:cBhvr>
                                        <p:cTn id="100" dur="3000"/>
                                        <p:tgtEl>
                                          <p:spTgt spid="9"/>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plus(in)">
                                      <p:cBhvr>
                                        <p:cTn id="103" dur="3000"/>
                                        <p:tgtEl>
                                          <p:spTgt spid="10"/>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plus(in)">
                                      <p:cBhvr>
                                        <p:cTn id="106" dur="3000"/>
                                        <p:tgtEl>
                                          <p:spTgt spid="11"/>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plus(in)">
                                      <p:cBhvr>
                                        <p:cTn id="109" dur="3000"/>
                                        <p:tgtEl>
                                          <p:spTgt spid="12"/>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plus(in)">
                                      <p:cBhvr>
                                        <p:cTn id="112" dur="3000"/>
                                        <p:tgtEl>
                                          <p:spTgt spid="13"/>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plus(in)">
                                      <p:cBhvr>
                                        <p:cTn id="115" dur="3000"/>
                                        <p:tgtEl>
                                          <p:spTgt spid="14"/>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1+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0-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3"/>
                                        </p:tgtEl>
                                      </p:cBhvr>
                                    </p:animEffect>
                                    <p:set>
                                      <p:cBhvr>
                                        <p:cTn id="167" dur="1" fill="hold">
                                          <p:stCondLst>
                                            <p:cond delay="2999"/>
                                          </p:stCondLst>
                                        </p:cTn>
                                        <p:tgtEl>
                                          <p:spTgt spid="3"/>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4"/>
                                        </p:tgtEl>
                                      </p:cBhvr>
                                    </p:animEffect>
                                    <p:set>
                                      <p:cBhvr>
                                        <p:cTn id="170" dur="1" fill="hold">
                                          <p:stCondLst>
                                            <p:cond delay="2999"/>
                                          </p:stCondLst>
                                        </p:cTn>
                                        <p:tgtEl>
                                          <p:spTgt spid="4"/>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5"/>
                                        </p:tgtEl>
                                      </p:cBhvr>
                                    </p:animEffect>
                                    <p:set>
                                      <p:cBhvr>
                                        <p:cTn id="173" dur="1" fill="hold">
                                          <p:stCondLst>
                                            <p:cond delay="2999"/>
                                          </p:stCondLst>
                                        </p:cTn>
                                        <p:tgtEl>
                                          <p:spTgt spid="5"/>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7"/>
                                        </p:tgtEl>
                                      </p:cBhvr>
                                    </p:animEffect>
                                    <p:set>
                                      <p:cBhvr>
                                        <p:cTn id="179" dur="1" fill="hold">
                                          <p:stCondLst>
                                            <p:cond delay="2999"/>
                                          </p:stCondLst>
                                        </p:cTn>
                                        <p:tgtEl>
                                          <p:spTgt spid="7"/>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8"/>
                                        </p:tgtEl>
                                      </p:cBhvr>
                                    </p:animEffect>
                                    <p:set>
                                      <p:cBhvr>
                                        <p:cTn id="182" dur="1" fill="hold">
                                          <p:stCondLst>
                                            <p:cond delay="2999"/>
                                          </p:stCondLst>
                                        </p:cTn>
                                        <p:tgtEl>
                                          <p:spTgt spid="8"/>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9"/>
                                        </p:tgtEl>
                                      </p:cBhvr>
                                    </p:animEffect>
                                    <p:set>
                                      <p:cBhvr>
                                        <p:cTn id="185" dur="1" fill="hold">
                                          <p:stCondLst>
                                            <p:cond delay="2999"/>
                                          </p:stCondLst>
                                        </p:cTn>
                                        <p:tgtEl>
                                          <p:spTgt spid="9"/>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1"/>
                                        </p:tgtEl>
                                      </p:cBhvr>
                                    </p:animEffect>
                                    <p:set>
                                      <p:cBhvr>
                                        <p:cTn id="191" dur="1" fill="hold">
                                          <p:stCondLst>
                                            <p:cond delay="2999"/>
                                          </p:stCondLst>
                                        </p:cTn>
                                        <p:tgtEl>
                                          <p:spTgt spid="11"/>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3"/>
                                        </p:tgtEl>
                                      </p:cBhvr>
                                    </p:animEffect>
                                    <p:set>
                                      <p:cBhvr>
                                        <p:cTn id="197" dur="1" fill="hold">
                                          <p:stCondLst>
                                            <p:cond delay="2999"/>
                                          </p:stCondLst>
                                        </p:cTn>
                                        <p:tgtEl>
                                          <p:spTgt spid="13"/>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4"/>
                                        </p:tgtEl>
                                      </p:cBhvr>
                                    </p:animEffect>
                                    <p:set>
                                      <p:cBhvr>
                                        <p:cTn id="200" dur="1" fill="hold">
                                          <p:stCondLst>
                                            <p:cond delay="2999"/>
                                          </p:stCondLst>
                                        </p:cTn>
                                        <p:tgtEl>
                                          <p:spTgt spid="14"/>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3"/>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5"/>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7"/>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0"/>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2"/>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3"/>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4"/>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6"/>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8"/>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1"/>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4"/>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2"/>
                                        </p:tgtEl>
                                        <p:attrNameLst>
                                          <p:attrName>style.visibility</p:attrName>
                                        </p:attrNameLst>
                                      </p:cBhvr>
                                      <p:to>
                                        <p:strVal val="visible"/>
                                      </p:to>
                                    </p:set>
                                    <p:anim calcmode="lin" valueType="num">
                                      <p:cBhvr>
                                        <p:cTn id="227" dur="3000" fill="hold"/>
                                        <p:tgtEl>
                                          <p:spTgt spid="2"/>
                                        </p:tgtEl>
                                        <p:attrNameLst>
                                          <p:attrName>ppt_w</p:attrName>
                                        </p:attrNameLst>
                                      </p:cBhvr>
                                      <p:tavLst>
                                        <p:tav tm="0">
                                          <p:val>
                                            <p:strVal val="4/3*#ppt_w"/>
                                          </p:val>
                                        </p:tav>
                                        <p:tav tm="100000">
                                          <p:val>
                                            <p:strVal val="#ppt_w"/>
                                          </p:val>
                                        </p:tav>
                                      </p:tavLst>
                                    </p:anim>
                                    <p:anim calcmode="lin" valueType="num">
                                      <p:cBhvr>
                                        <p:cTn id="228" dur="3000" fill="hold"/>
                                        <p:tgtEl>
                                          <p:spTgt spid="2"/>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2"/>
                                        </p:tgtEl>
                                        <p:attrNameLst>
                                          <p:attrName>style.visibility</p:attrName>
                                        </p:attrNameLst>
                                      </p:cBhvr>
                                      <p:to>
                                        <p:strVal val="visible"/>
                                      </p:to>
                                    </p:set>
                                    <p:animEffect transition="in" filter="barn(outVertical)">
                                      <p:cBhvr>
                                        <p:cTn id="2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leuchttuerme-in-warnemuende-91c80082-ac66-43f0-a3b7-26bab6be2b3b.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heurón"/>
          <p:cNvSpPr/>
          <p:nvPr/>
        </p:nvSpPr>
        <p:spPr>
          <a:xfrm rot="2326250">
            <a:off x="1702719" y="1264685"/>
            <a:ext cx="2357454" cy="1704597"/>
          </a:xfrm>
          <a:prstGeom prst="chevron">
            <a:avLst>
              <a:gd name="adj" fmla="val 105538"/>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8371958">
            <a:off x="4986049" y="1132600"/>
            <a:ext cx="2357454" cy="1704597"/>
          </a:xfrm>
          <a:prstGeom prst="chevron">
            <a:avLst>
              <a:gd name="adj" fmla="val 106995"/>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315772">
            <a:off x="1560634" y="4045953"/>
            <a:ext cx="2357454" cy="1704597"/>
          </a:xfrm>
          <a:prstGeom prst="chevron">
            <a:avLst>
              <a:gd name="adj" fmla="val 109305"/>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3122895">
            <a:off x="4988939" y="3907514"/>
            <a:ext cx="2357454" cy="1704597"/>
          </a:xfrm>
          <a:prstGeom prst="chevron">
            <a:avLst>
              <a:gd name="adj" fmla="val 106841"/>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2326250">
            <a:off x="1059777" y="764619"/>
            <a:ext cx="2357454" cy="1704597"/>
          </a:xfrm>
          <a:prstGeom prst="chevron">
            <a:avLst>
              <a:gd name="adj" fmla="val 104024"/>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326250">
            <a:off x="273991" y="121677"/>
            <a:ext cx="2357454" cy="1704597"/>
          </a:xfrm>
          <a:prstGeom prst="chevron">
            <a:avLst>
              <a:gd name="adj" fmla="val 105052"/>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371958">
            <a:off x="5628992" y="561121"/>
            <a:ext cx="2357454" cy="1704597"/>
          </a:xfrm>
          <a:prstGeom prst="chevron">
            <a:avLst>
              <a:gd name="adj" fmla="val 109267"/>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315772">
            <a:off x="917691" y="4607889"/>
            <a:ext cx="2357454" cy="1704597"/>
          </a:xfrm>
          <a:prstGeom prst="chevron">
            <a:avLst>
              <a:gd name="adj" fmla="val 106939"/>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15772">
            <a:off x="242522" y="5271529"/>
            <a:ext cx="2357454" cy="1599962"/>
          </a:xfrm>
          <a:prstGeom prst="chevron">
            <a:avLst>
              <a:gd name="adj" fmla="val 113570"/>
            </a:avLst>
          </a:prstGeom>
          <a:blipFill>
            <a:blip r:embed="rId4"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3122895">
            <a:off x="5594897" y="4441410"/>
            <a:ext cx="2357454" cy="1586336"/>
          </a:xfrm>
          <a:prstGeom prst="chevron">
            <a:avLst>
              <a:gd name="adj" fmla="val 109988"/>
            </a:avLst>
          </a:prstGeom>
          <a:blipFill>
            <a:blip r:embed="rId5"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122895">
            <a:off x="6346260" y="4907645"/>
            <a:ext cx="2357454" cy="1704597"/>
          </a:xfrm>
          <a:prstGeom prst="chevron">
            <a:avLst>
              <a:gd name="adj" fmla="val 103603"/>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371958">
            <a:off x="6271934" y="-10407"/>
            <a:ext cx="2357454" cy="1704597"/>
          </a:xfrm>
          <a:prstGeom prst="chevron">
            <a:avLst>
              <a:gd name="adj" fmla="val 109742"/>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9" presetClass="entr" presetSubtype="0" fill="hold" grpId="2"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2000"/>
                                        <p:tgtEl>
                                          <p:spTgt spid="4"/>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2000"/>
                                        <p:tgtEl>
                                          <p:spTgt spid="5"/>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2000"/>
                                        <p:tgtEl>
                                          <p:spTgt spid="7"/>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2000"/>
                                        <p:tgtEl>
                                          <p:spTgt spid="10"/>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2000"/>
                                        <p:tgtEl>
                                          <p:spTgt spid="13"/>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ssolve">
                                      <p:cBhvr>
                                        <p:cTn id="25" dur="2000"/>
                                        <p:tgtEl>
                                          <p:spTgt spid="14"/>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ssolve">
                                      <p:cBhvr>
                                        <p:cTn id="28" dur="2000"/>
                                        <p:tgtEl>
                                          <p:spTgt spid="15"/>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2000"/>
                                        <p:tgtEl>
                                          <p:spTgt spid="6"/>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dissolve">
                                      <p:cBhvr>
                                        <p:cTn id="34" dur="2000"/>
                                        <p:tgtEl>
                                          <p:spTgt spid="8"/>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2000"/>
                                        <p:tgtEl>
                                          <p:spTgt spid="9"/>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ssolve">
                                      <p:cBhvr>
                                        <p:cTn id="40" dur="2000"/>
                                        <p:tgtEl>
                                          <p:spTgt spid="11"/>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ssolve">
                                      <p:cBhvr>
                                        <p:cTn id="43" dur="2000"/>
                                        <p:tgtEl>
                                          <p:spTgt spid="12"/>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0-#ppt_w/2"/>
                                          </p:val>
                                        </p:tav>
                                        <p:tav tm="100000">
                                          <p:val>
                                            <p:strVal val="#ppt_x"/>
                                          </p:val>
                                        </p:tav>
                                      </p:tavLst>
                                    </p:anim>
                                    <p:anim calcmode="lin" valueType="num">
                                      <p:cBhvr additive="base">
                                        <p:cTn id="59" dur="2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0-#ppt_w/2"/>
                                          </p:val>
                                        </p:tav>
                                        <p:tav tm="100000">
                                          <p:val>
                                            <p:strVal val="#ppt_x"/>
                                          </p:val>
                                        </p:tav>
                                      </p:tavLst>
                                    </p:anim>
                                    <p:anim calcmode="lin" valueType="num">
                                      <p:cBhvr additive="base">
                                        <p:cTn id="67" dur="2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2000" fill="hold"/>
                                        <p:tgtEl>
                                          <p:spTgt spid="6"/>
                                        </p:tgtEl>
                                        <p:attrNameLst>
                                          <p:attrName>ppt_x</p:attrName>
                                        </p:attrNameLst>
                                      </p:cBhvr>
                                      <p:tavLst>
                                        <p:tav tm="0">
                                          <p:val>
                                            <p:strVal val="1+#ppt_w/2"/>
                                          </p:val>
                                        </p:tav>
                                        <p:tav tm="100000">
                                          <p:val>
                                            <p:strVal val="#ppt_x"/>
                                          </p:val>
                                        </p:tav>
                                      </p:tavLst>
                                    </p:anim>
                                    <p:anim calcmode="lin" valueType="num">
                                      <p:cBhvr additive="base">
                                        <p:cTn id="71" dur="2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2000" fill="hold"/>
                                        <p:tgtEl>
                                          <p:spTgt spid="12"/>
                                        </p:tgtEl>
                                        <p:attrNameLst>
                                          <p:attrName>ppt_x</p:attrName>
                                        </p:attrNameLst>
                                      </p:cBhvr>
                                      <p:tavLst>
                                        <p:tav tm="0">
                                          <p:val>
                                            <p:strVal val="1+#ppt_w/2"/>
                                          </p:val>
                                        </p:tav>
                                        <p:tav tm="100000">
                                          <p:val>
                                            <p:strVal val="#ppt_x"/>
                                          </p:val>
                                        </p:tav>
                                      </p:tavLst>
                                    </p:anim>
                                    <p:anim calcmode="lin" valueType="num">
                                      <p:cBhvr additive="base">
                                        <p:cTn id="79" dur="2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000" fill="hold"/>
                                        <p:tgtEl>
                                          <p:spTgt spid="13"/>
                                        </p:tgtEl>
                                        <p:attrNameLst>
                                          <p:attrName>ppt_x</p:attrName>
                                        </p:attrNameLst>
                                      </p:cBhvr>
                                      <p:tavLst>
                                        <p:tav tm="0">
                                          <p:val>
                                            <p:strVal val="0-#ppt_w/2"/>
                                          </p:val>
                                        </p:tav>
                                        <p:tav tm="100000">
                                          <p:val>
                                            <p:strVal val="#ppt_x"/>
                                          </p:val>
                                        </p:tav>
                                      </p:tavLst>
                                    </p:anim>
                                    <p:anim calcmode="lin" valueType="num">
                                      <p:cBhvr additive="base">
                                        <p:cTn id="87" dur="2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2000" fill="hold"/>
                                        <p:tgtEl>
                                          <p:spTgt spid="14"/>
                                        </p:tgtEl>
                                        <p:attrNameLst>
                                          <p:attrName>ppt_x</p:attrName>
                                        </p:attrNameLst>
                                      </p:cBhvr>
                                      <p:tavLst>
                                        <p:tav tm="0">
                                          <p:val>
                                            <p:strVal val="0-#ppt_w/2"/>
                                          </p:val>
                                        </p:tav>
                                        <p:tav tm="100000">
                                          <p:val>
                                            <p:strVal val="#ppt_x"/>
                                          </p:val>
                                        </p:tav>
                                      </p:tavLst>
                                    </p:anim>
                                    <p:anim calcmode="lin" valueType="num">
                                      <p:cBhvr additive="base">
                                        <p:cTn id="91" dur="2000" fill="hold"/>
                                        <p:tgtEl>
                                          <p:spTgt spid="14"/>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plus(in)">
                                      <p:cBhvr>
                                        <p:cTn id="94" dur="2000"/>
                                        <p:tgtEl>
                                          <p:spTgt spid="4"/>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plus(in)">
                                      <p:cBhvr>
                                        <p:cTn id="97" dur="2000"/>
                                        <p:tgtEl>
                                          <p:spTgt spid="6"/>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plus(in)">
                                      <p:cBhvr>
                                        <p:cTn id="100" dur="2000"/>
                                        <p:tgtEl>
                                          <p:spTgt spid="8"/>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9"/>
                                        </p:tgtEl>
                                        <p:attrNameLst>
                                          <p:attrName>style.visibility</p:attrName>
                                        </p:attrNameLst>
                                      </p:cBhvr>
                                      <p:to>
                                        <p:strVal val="visible"/>
                                      </p:to>
                                    </p:set>
                                    <p:animEffect transition="in" filter="plus(in)">
                                      <p:cBhvr>
                                        <p:cTn id="103" dur="2000"/>
                                        <p:tgtEl>
                                          <p:spTgt spid="9"/>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plus(in)">
                                      <p:cBhvr>
                                        <p:cTn id="106" dur="2000"/>
                                        <p:tgtEl>
                                          <p:spTgt spid="11"/>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plus(in)">
                                      <p:cBhvr>
                                        <p:cTn id="109" dur="2000"/>
                                        <p:tgtEl>
                                          <p:spTgt spid="12"/>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plus(in)">
                                      <p:cBhvr>
                                        <p:cTn id="112" dur="2000"/>
                                        <p:tgtEl>
                                          <p:spTgt spid="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plus(in)">
                                      <p:cBhvr>
                                        <p:cTn id="115" dur="2000"/>
                                        <p:tgtEl>
                                          <p:spTgt spid="7"/>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plus(in)">
                                      <p:cBhvr>
                                        <p:cTn id="118" dur="2000"/>
                                        <p:tgtEl>
                                          <p:spTgt spid="10"/>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plus(in)">
                                      <p:cBhvr>
                                        <p:cTn id="121" dur="2000"/>
                                        <p:tgtEl>
                                          <p:spTgt spid="13"/>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plus(in)">
                                      <p:cBhvr>
                                        <p:cTn id="124" dur="2000"/>
                                        <p:tgtEl>
                                          <p:spTgt spid="14"/>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plus(in)">
                                      <p:cBhvr>
                                        <p:cTn id="127" dur="2000"/>
                                        <p:tgtEl>
                                          <p:spTgt spid="15"/>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1+ppt_w/2"/>
                                          </p:val>
                                        </p:tav>
                                      </p:tavLst>
                                    </p:anim>
                                    <p:anim calcmode="lin" valueType="num">
                                      <p:cBhvr additive="base">
                                        <p:cTn id="131" dur="2000"/>
                                        <p:tgtEl>
                                          <p:spTgt spid="4"/>
                                        </p:tgtEl>
                                        <p:attrNameLst>
                                          <p:attrName>ppt_y</p:attrName>
                                        </p:attrNameLst>
                                      </p:cBhvr>
                                      <p:tavLst>
                                        <p:tav tm="0">
                                          <p:val>
                                            <p:strVal val="ppt_y"/>
                                          </p:val>
                                        </p:tav>
                                        <p:tav tm="100000">
                                          <p:val>
                                            <p:strVal val="1+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1+ppt_w/2"/>
                                          </p:val>
                                        </p:tav>
                                      </p:tavLst>
                                    </p:anim>
                                    <p:anim calcmode="lin" valueType="num">
                                      <p:cBhvr additive="base">
                                        <p:cTn id="135" dur="2000"/>
                                        <p:tgtEl>
                                          <p:spTgt spid="8"/>
                                        </p:tgtEl>
                                        <p:attrNameLst>
                                          <p:attrName>ppt_y</p:attrName>
                                        </p:attrNameLst>
                                      </p:cBhvr>
                                      <p:tavLst>
                                        <p:tav tm="0">
                                          <p:val>
                                            <p:strVal val="ppt_y"/>
                                          </p:val>
                                        </p:tav>
                                        <p:tav tm="100000">
                                          <p:val>
                                            <p:strVal val="1+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1+ppt_w/2"/>
                                          </p:val>
                                        </p:tav>
                                      </p:tavLst>
                                    </p:anim>
                                    <p:anim calcmode="lin" valueType="num">
                                      <p:cBhvr additive="base">
                                        <p:cTn id="139" dur="2000"/>
                                        <p:tgtEl>
                                          <p:spTgt spid="9"/>
                                        </p:tgtEl>
                                        <p:attrNameLst>
                                          <p:attrName>ppt_y</p:attrName>
                                        </p:attrNameLst>
                                      </p:cBhvr>
                                      <p:tavLst>
                                        <p:tav tm="0">
                                          <p:val>
                                            <p:strVal val="ppt_y"/>
                                          </p:val>
                                        </p:tav>
                                        <p:tav tm="100000">
                                          <p:val>
                                            <p:strVal val="1+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5"/>
                                        </p:tgtEl>
                                        <p:attrNameLst>
                                          <p:attrName>ppt_x</p:attrName>
                                        </p:attrNameLst>
                                      </p:cBhvr>
                                      <p:tavLst>
                                        <p:tav tm="0">
                                          <p:val>
                                            <p:strVal val="ppt_x"/>
                                          </p:val>
                                        </p:tav>
                                        <p:tav tm="100000">
                                          <p:val>
                                            <p:strVal val="0-ppt_w/2"/>
                                          </p:val>
                                        </p:tav>
                                      </p:tavLst>
                                    </p:anim>
                                    <p:anim calcmode="lin" valueType="num">
                                      <p:cBhvr additive="base">
                                        <p:cTn id="151" dur="2000"/>
                                        <p:tgtEl>
                                          <p:spTgt spid="15"/>
                                        </p:tgtEl>
                                        <p:attrNameLst>
                                          <p:attrName>ppt_y</p:attrName>
                                        </p:attrNameLst>
                                      </p:cBhvr>
                                      <p:tavLst>
                                        <p:tav tm="0">
                                          <p:val>
                                            <p:strVal val="ppt_y"/>
                                          </p:val>
                                        </p:tav>
                                        <p:tav tm="100000">
                                          <p:val>
                                            <p:strVal val="1+ppt_h/2"/>
                                          </p:val>
                                        </p:tav>
                                      </p:tavLst>
                                    </p:anim>
                                    <p:set>
                                      <p:cBhvr>
                                        <p:cTn id="152" dur="1" fill="hold">
                                          <p:stCondLst>
                                            <p:cond delay="1999"/>
                                          </p:stCondLst>
                                        </p:cTn>
                                        <p:tgtEl>
                                          <p:spTgt spid="15"/>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1+ppt_w/2"/>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1"/>
                                        </p:tgtEl>
                                        <p:attrNameLst>
                                          <p:attrName>ppt_x</p:attrName>
                                        </p:attrNameLst>
                                      </p:cBhvr>
                                      <p:tavLst>
                                        <p:tav tm="0">
                                          <p:val>
                                            <p:strVal val="ppt_x"/>
                                          </p:val>
                                        </p:tav>
                                        <p:tav tm="100000">
                                          <p:val>
                                            <p:strVal val="1+ppt_w/2"/>
                                          </p:val>
                                        </p:tav>
                                      </p:tavLst>
                                    </p:anim>
                                    <p:anim calcmode="lin" valueType="num">
                                      <p:cBhvr additive="base">
                                        <p:cTn id="159" dur="2000"/>
                                        <p:tgtEl>
                                          <p:spTgt spid="11"/>
                                        </p:tgtEl>
                                        <p:attrNameLst>
                                          <p:attrName>ppt_y</p:attrName>
                                        </p:attrNameLst>
                                      </p:cBhvr>
                                      <p:tavLst>
                                        <p:tav tm="0">
                                          <p:val>
                                            <p:strVal val="ppt_y"/>
                                          </p:val>
                                        </p:tav>
                                        <p:tav tm="100000">
                                          <p:val>
                                            <p:strVal val="0-ppt_h/2"/>
                                          </p:val>
                                        </p:tav>
                                      </p:tavLst>
                                    </p:anim>
                                    <p:set>
                                      <p:cBhvr>
                                        <p:cTn id="160" dur="1" fill="hold">
                                          <p:stCondLst>
                                            <p:cond delay="1999"/>
                                          </p:stCondLst>
                                        </p:cTn>
                                        <p:tgtEl>
                                          <p:spTgt spid="11"/>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1+ppt_w/2"/>
                                          </p:val>
                                        </p:tav>
                                      </p:tavLst>
                                    </p:anim>
                                    <p:anim calcmode="lin" valueType="num">
                                      <p:cBhvr additive="base">
                                        <p:cTn id="163" dur="2000"/>
                                        <p:tgtEl>
                                          <p:spTgt spid="12"/>
                                        </p:tgtEl>
                                        <p:attrNameLst>
                                          <p:attrName>ppt_y</p:attrName>
                                        </p:attrNameLst>
                                      </p:cBhvr>
                                      <p:tavLst>
                                        <p:tav tm="0">
                                          <p:val>
                                            <p:strVal val="ppt_y"/>
                                          </p:val>
                                        </p:tav>
                                        <p:tav tm="100000">
                                          <p:val>
                                            <p:strVal val="0-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7"/>
                                        </p:tgtEl>
                                        <p:attrNameLst>
                                          <p:attrName>ppt_x</p:attrName>
                                        </p:attrNameLst>
                                      </p:cBhvr>
                                      <p:tavLst>
                                        <p:tav tm="0">
                                          <p:val>
                                            <p:strVal val="ppt_x"/>
                                          </p:val>
                                        </p:tav>
                                        <p:tav tm="100000">
                                          <p:val>
                                            <p:strVal val="0-ppt_w/2"/>
                                          </p:val>
                                        </p:tav>
                                      </p:tavLst>
                                    </p:anim>
                                    <p:anim calcmode="lin" valueType="num">
                                      <p:cBhvr additive="base">
                                        <p:cTn id="167" dur="2000"/>
                                        <p:tgtEl>
                                          <p:spTgt spid="7"/>
                                        </p:tgtEl>
                                        <p:attrNameLst>
                                          <p:attrName>ppt_y</p:attrName>
                                        </p:attrNameLst>
                                      </p:cBhvr>
                                      <p:tavLst>
                                        <p:tav tm="0">
                                          <p:val>
                                            <p:strVal val="ppt_y"/>
                                          </p:val>
                                        </p:tav>
                                        <p:tav tm="100000">
                                          <p:val>
                                            <p:strVal val="0-ppt_h/2"/>
                                          </p:val>
                                        </p:tav>
                                      </p:tavLst>
                                    </p:anim>
                                    <p:set>
                                      <p:cBhvr>
                                        <p:cTn id="168" dur="1" fill="hold">
                                          <p:stCondLst>
                                            <p:cond delay="1999"/>
                                          </p:stCondLst>
                                        </p:cTn>
                                        <p:tgtEl>
                                          <p:spTgt spid="7"/>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0-ppt_w/2"/>
                                          </p:val>
                                        </p:tav>
                                      </p:tavLst>
                                    </p:anim>
                                    <p:anim calcmode="lin" valueType="num">
                                      <p:cBhvr additive="base">
                                        <p:cTn id="171" dur="2000"/>
                                        <p:tgtEl>
                                          <p:spTgt spid="13"/>
                                        </p:tgtEl>
                                        <p:attrNameLst>
                                          <p:attrName>ppt_y</p:attrName>
                                        </p:attrNameLst>
                                      </p:cBhvr>
                                      <p:tavLst>
                                        <p:tav tm="0">
                                          <p:val>
                                            <p:strVal val="ppt_y"/>
                                          </p:val>
                                        </p:tav>
                                        <p:tav tm="100000">
                                          <p:val>
                                            <p:strVal val="0-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0-ppt_w/2"/>
                                          </p:val>
                                        </p:tav>
                                      </p:tavLst>
                                    </p:anim>
                                    <p:anim calcmode="lin" valueType="num">
                                      <p:cBhvr additive="base">
                                        <p:cTn id="175" dur="2000"/>
                                        <p:tgtEl>
                                          <p:spTgt spid="14"/>
                                        </p:tgtEl>
                                        <p:attrNameLst>
                                          <p:attrName>ppt_y</p:attrName>
                                        </p:attrNameLst>
                                      </p:cBhvr>
                                      <p:tavLst>
                                        <p:tav tm="0">
                                          <p:val>
                                            <p:strVal val="ppt_y"/>
                                          </p:val>
                                        </p:tav>
                                        <p:tav tm="100000">
                                          <p:val>
                                            <p:strVal val="0-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K.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10800000">
            <a:off x="3143240" y="642918"/>
            <a:ext cx="2214578" cy="2973441"/>
          </a:xfrm>
          <a:prstGeom prst="rect">
            <a:avLst/>
          </a:prstGeom>
        </p:spPr>
      </p:pic>
      <p:pic>
        <p:nvPicPr>
          <p:cNvPr id="4" name="3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20962901">
            <a:off x="3755421" y="2964635"/>
            <a:ext cx="2214578" cy="2973441"/>
          </a:xfrm>
          <a:prstGeom prst="rect">
            <a:avLst/>
          </a:prstGeom>
        </p:spPr>
      </p:pic>
      <p:pic>
        <p:nvPicPr>
          <p:cNvPr id="5" name="4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2928964">
            <a:off x="2533584" y="2652842"/>
            <a:ext cx="2214578" cy="2973441"/>
          </a:xfrm>
          <a:prstGeom prst="rect">
            <a:avLst/>
          </a:prstGeom>
        </p:spPr>
      </p:pic>
      <p:pic>
        <p:nvPicPr>
          <p:cNvPr id="6" name="5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6650810">
            <a:off x="2104883" y="1505897"/>
            <a:ext cx="2214578" cy="2973441"/>
          </a:xfrm>
          <a:prstGeom prst="rect">
            <a:avLst/>
          </a:prstGeom>
        </p:spPr>
      </p:pic>
      <p:pic>
        <p:nvPicPr>
          <p:cNvPr id="7" name="6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13796344">
            <a:off x="4172234" y="746215"/>
            <a:ext cx="2214578" cy="2973441"/>
          </a:xfrm>
          <a:prstGeom prst="rect">
            <a:avLst/>
          </a:prstGeom>
        </p:spPr>
      </p:pic>
      <p:pic>
        <p:nvPicPr>
          <p:cNvPr id="8" name="7 Imagen" descr="kwX19NalRvm7htbqKpXxKBL214s.png"/>
          <p:cNvPicPr>
            <a:picLocks noChangeAspect="1"/>
          </p:cNvPicPr>
          <p:nvPr/>
        </p:nvPicPr>
        <p:blipFill>
          <a:blip r:embed="rId3">
            <a:duotone>
              <a:schemeClr val="accent2">
                <a:shade val="45000"/>
                <a:satMod val="135000"/>
              </a:schemeClr>
              <a:prstClr val="white"/>
            </a:duotone>
            <a:lum contrast="40000"/>
          </a:blip>
          <a:stretch>
            <a:fillRect/>
          </a:stretch>
        </p:blipFill>
        <p:spPr>
          <a:xfrm rot="17215747">
            <a:off x="4566493" y="2077178"/>
            <a:ext cx="2214578" cy="2973441"/>
          </a:xfrm>
          <a:prstGeom prst="rect">
            <a:avLst/>
          </a:prstGeom>
        </p:spPr>
      </p:pic>
      <p:sp>
        <p:nvSpPr>
          <p:cNvPr id="9" name="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2000" fill="hold"/>
                                        <p:tgtEl>
                                          <p:spTgt spid="3"/>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8"/>
                                        </p:tgtEl>
                                        <p:attrNameLst>
                                          <p:attrName>r</p:attrName>
                                        </p:attrNameLst>
                                      </p:cBhvr>
                                    </p:animRot>
                                  </p:childTnLst>
                                </p:cTn>
                              </p:par>
                            </p:childTnLst>
                          </p:cTn>
                        </p:par>
                        <p:par>
                          <p:cTn id="56" fill="hold">
                            <p:stCondLst>
                              <p:cond delay="2000"/>
                            </p:stCondLst>
                            <p:childTnLst>
                              <p:par>
                                <p:cTn id="57" presetID="23" presetClass="exit" presetSubtype="544" fill="hold" nodeType="afterEffect">
                                  <p:stCondLst>
                                    <p:cond delay="0"/>
                                  </p:stCondLst>
                                  <p:childTnLst>
                                    <p:anim calcmode="lin" valueType="num">
                                      <p:cBhvr>
                                        <p:cTn id="58" dur="2000"/>
                                        <p:tgtEl>
                                          <p:spTgt spid="3"/>
                                        </p:tgtEl>
                                        <p:attrNameLst>
                                          <p:attrName>ppt_w</p:attrName>
                                        </p:attrNameLst>
                                      </p:cBhvr>
                                      <p:tavLst>
                                        <p:tav tm="0">
                                          <p:val>
                                            <p:strVal val="ppt_w"/>
                                          </p:val>
                                        </p:tav>
                                        <p:tav tm="100000">
                                          <p:val>
                                            <p:fltVal val="0"/>
                                          </p:val>
                                        </p:tav>
                                      </p:tavLst>
                                    </p:anim>
                                    <p:anim calcmode="lin" valueType="num">
                                      <p:cBhvr>
                                        <p:cTn id="59" dur="2000"/>
                                        <p:tgtEl>
                                          <p:spTgt spid="3"/>
                                        </p:tgtEl>
                                        <p:attrNameLst>
                                          <p:attrName>ppt_h</p:attrName>
                                        </p:attrNameLst>
                                      </p:cBhvr>
                                      <p:tavLst>
                                        <p:tav tm="0">
                                          <p:val>
                                            <p:strVal val="ppt_h"/>
                                          </p:val>
                                        </p:tav>
                                        <p:tav tm="100000">
                                          <p:val>
                                            <p:fltVal val="0"/>
                                          </p:val>
                                        </p:tav>
                                      </p:tavLst>
                                    </p:anim>
                                    <p:anim calcmode="lin" valueType="num">
                                      <p:cBhvr>
                                        <p:cTn id="60" dur="2000"/>
                                        <p:tgtEl>
                                          <p:spTgt spid="3"/>
                                        </p:tgtEl>
                                        <p:attrNameLst>
                                          <p:attrName>ppt_x</p:attrName>
                                        </p:attrNameLst>
                                      </p:cBhvr>
                                      <p:tavLst>
                                        <p:tav tm="0">
                                          <p:val>
                                            <p:strVal val="ppt_x"/>
                                          </p:val>
                                        </p:tav>
                                        <p:tav tm="100000">
                                          <p:val>
                                            <p:fltVal val="0.5"/>
                                          </p:val>
                                        </p:tav>
                                      </p:tavLst>
                                    </p:anim>
                                    <p:anim calcmode="lin" valueType="num">
                                      <p:cBhvr>
                                        <p:cTn id="61" dur="2000"/>
                                        <p:tgtEl>
                                          <p:spTgt spid="3"/>
                                        </p:tgtEl>
                                        <p:attrNameLst>
                                          <p:attrName>ppt_y</p:attrName>
                                        </p:attrNameLst>
                                      </p:cBhvr>
                                      <p:tavLst>
                                        <p:tav tm="0">
                                          <p:val>
                                            <p:strVal val="ppt_y"/>
                                          </p:val>
                                        </p:tav>
                                        <p:tav tm="100000">
                                          <p:val>
                                            <p:fltVal val="0.5"/>
                                          </p:val>
                                        </p:tav>
                                      </p:tavLst>
                                    </p:anim>
                                    <p:set>
                                      <p:cBhvr>
                                        <p:cTn id="62" dur="1" fill="hold">
                                          <p:stCondLst>
                                            <p:cond delay="1999"/>
                                          </p:stCondLst>
                                        </p:cTn>
                                        <p:tgtEl>
                                          <p:spTgt spid="3"/>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2000"/>
                                        <p:tgtEl>
                                          <p:spTgt spid="4"/>
                                        </p:tgtEl>
                                        <p:attrNameLst>
                                          <p:attrName>ppt_w</p:attrName>
                                        </p:attrNameLst>
                                      </p:cBhvr>
                                      <p:tavLst>
                                        <p:tav tm="0">
                                          <p:val>
                                            <p:strVal val="ppt_w"/>
                                          </p:val>
                                        </p:tav>
                                        <p:tav tm="100000">
                                          <p:val>
                                            <p:fltVal val="0"/>
                                          </p:val>
                                        </p:tav>
                                      </p:tavLst>
                                    </p:anim>
                                    <p:anim calcmode="lin" valueType="num">
                                      <p:cBhvr>
                                        <p:cTn id="65" dur="2000"/>
                                        <p:tgtEl>
                                          <p:spTgt spid="4"/>
                                        </p:tgtEl>
                                        <p:attrNameLst>
                                          <p:attrName>ppt_h</p:attrName>
                                        </p:attrNameLst>
                                      </p:cBhvr>
                                      <p:tavLst>
                                        <p:tav tm="0">
                                          <p:val>
                                            <p:strVal val="ppt_h"/>
                                          </p:val>
                                        </p:tav>
                                        <p:tav tm="100000">
                                          <p:val>
                                            <p:fltVal val="0"/>
                                          </p:val>
                                        </p:tav>
                                      </p:tavLst>
                                    </p:anim>
                                    <p:anim calcmode="lin" valueType="num">
                                      <p:cBhvr>
                                        <p:cTn id="66" dur="2000"/>
                                        <p:tgtEl>
                                          <p:spTgt spid="4"/>
                                        </p:tgtEl>
                                        <p:attrNameLst>
                                          <p:attrName>ppt_x</p:attrName>
                                        </p:attrNameLst>
                                      </p:cBhvr>
                                      <p:tavLst>
                                        <p:tav tm="0">
                                          <p:val>
                                            <p:strVal val="ppt_x"/>
                                          </p:val>
                                        </p:tav>
                                        <p:tav tm="100000">
                                          <p:val>
                                            <p:fltVal val="0.5"/>
                                          </p:val>
                                        </p:tav>
                                      </p:tavLst>
                                    </p:anim>
                                    <p:anim calcmode="lin" valueType="num">
                                      <p:cBhvr>
                                        <p:cTn id="67" dur="2000"/>
                                        <p:tgtEl>
                                          <p:spTgt spid="4"/>
                                        </p:tgtEl>
                                        <p:attrNameLst>
                                          <p:attrName>ppt_y</p:attrName>
                                        </p:attrNameLst>
                                      </p:cBhvr>
                                      <p:tavLst>
                                        <p:tav tm="0">
                                          <p:val>
                                            <p:strVal val="ppt_y"/>
                                          </p:val>
                                        </p:tav>
                                        <p:tav tm="100000">
                                          <p:val>
                                            <p:fltVal val="0.5"/>
                                          </p:val>
                                        </p:tav>
                                      </p:tavLst>
                                    </p:anim>
                                    <p:set>
                                      <p:cBhvr>
                                        <p:cTn id="68" dur="1" fill="hold">
                                          <p:stCondLst>
                                            <p:cond delay="1999"/>
                                          </p:stCondLst>
                                        </p:cTn>
                                        <p:tgtEl>
                                          <p:spTgt spid="4"/>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2000"/>
                                        <p:tgtEl>
                                          <p:spTgt spid="5"/>
                                        </p:tgtEl>
                                        <p:attrNameLst>
                                          <p:attrName>ppt_w</p:attrName>
                                        </p:attrNameLst>
                                      </p:cBhvr>
                                      <p:tavLst>
                                        <p:tav tm="0">
                                          <p:val>
                                            <p:strVal val="ppt_w"/>
                                          </p:val>
                                        </p:tav>
                                        <p:tav tm="100000">
                                          <p:val>
                                            <p:fltVal val="0"/>
                                          </p:val>
                                        </p:tav>
                                      </p:tavLst>
                                    </p:anim>
                                    <p:anim calcmode="lin" valueType="num">
                                      <p:cBhvr>
                                        <p:cTn id="71" dur="2000"/>
                                        <p:tgtEl>
                                          <p:spTgt spid="5"/>
                                        </p:tgtEl>
                                        <p:attrNameLst>
                                          <p:attrName>ppt_h</p:attrName>
                                        </p:attrNameLst>
                                      </p:cBhvr>
                                      <p:tavLst>
                                        <p:tav tm="0">
                                          <p:val>
                                            <p:strVal val="ppt_h"/>
                                          </p:val>
                                        </p:tav>
                                        <p:tav tm="100000">
                                          <p:val>
                                            <p:fltVal val="0"/>
                                          </p:val>
                                        </p:tav>
                                      </p:tavLst>
                                    </p:anim>
                                    <p:anim calcmode="lin" valueType="num">
                                      <p:cBhvr>
                                        <p:cTn id="72" dur="2000"/>
                                        <p:tgtEl>
                                          <p:spTgt spid="5"/>
                                        </p:tgtEl>
                                        <p:attrNameLst>
                                          <p:attrName>ppt_x</p:attrName>
                                        </p:attrNameLst>
                                      </p:cBhvr>
                                      <p:tavLst>
                                        <p:tav tm="0">
                                          <p:val>
                                            <p:strVal val="ppt_x"/>
                                          </p:val>
                                        </p:tav>
                                        <p:tav tm="100000">
                                          <p:val>
                                            <p:fltVal val="0.5"/>
                                          </p:val>
                                        </p:tav>
                                      </p:tavLst>
                                    </p:anim>
                                    <p:anim calcmode="lin" valueType="num">
                                      <p:cBhvr>
                                        <p:cTn id="73" dur="2000"/>
                                        <p:tgtEl>
                                          <p:spTgt spid="5"/>
                                        </p:tgtEl>
                                        <p:attrNameLst>
                                          <p:attrName>ppt_y</p:attrName>
                                        </p:attrNameLst>
                                      </p:cBhvr>
                                      <p:tavLst>
                                        <p:tav tm="0">
                                          <p:val>
                                            <p:strVal val="ppt_y"/>
                                          </p:val>
                                        </p:tav>
                                        <p:tav tm="100000">
                                          <p:val>
                                            <p:fltVal val="0.5"/>
                                          </p:val>
                                        </p:tav>
                                      </p:tavLst>
                                    </p:anim>
                                    <p:set>
                                      <p:cBhvr>
                                        <p:cTn id="74" dur="1" fill="hold">
                                          <p:stCondLst>
                                            <p:cond delay="1999"/>
                                          </p:stCondLst>
                                        </p:cTn>
                                        <p:tgtEl>
                                          <p:spTgt spid="5"/>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2000"/>
                                        <p:tgtEl>
                                          <p:spTgt spid="6"/>
                                        </p:tgtEl>
                                        <p:attrNameLst>
                                          <p:attrName>ppt_w</p:attrName>
                                        </p:attrNameLst>
                                      </p:cBhvr>
                                      <p:tavLst>
                                        <p:tav tm="0">
                                          <p:val>
                                            <p:strVal val="ppt_w"/>
                                          </p:val>
                                        </p:tav>
                                        <p:tav tm="100000">
                                          <p:val>
                                            <p:fltVal val="0"/>
                                          </p:val>
                                        </p:tav>
                                      </p:tavLst>
                                    </p:anim>
                                    <p:anim calcmode="lin" valueType="num">
                                      <p:cBhvr>
                                        <p:cTn id="77" dur="2000"/>
                                        <p:tgtEl>
                                          <p:spTgt spid="6"/>
                                        </p:tgtEl>
                                        <p:attrNameLst>
                                          <p:attrName>ppt_h</p:attrName>
                                        </p:attrNameLst>
                                      </p:cBhvr>
                                      <p:tavLst>
                                        <p:tav tm="0">
                                          <p:val>
                                            <p:strVal val="ppt_h"/>
                                          </p:val>
                                        </p:tav>
                                        <p:tav tm="100000">
                                          <p:val>
                                            <p:fltVal val="0"/>
                                          </p:val>
                                        </p:tav>
                                      </p:tavLst>
                                    </p:anim>
                                    <p:anim calcmode="lin" valueType="num">
                                      <p:cBhvr>
                                        <p:cTn id="78" dur="2000"/>
                                        <p:tgtEl>
                                          <p:spTgt spid="6"/>
                                        </p:tgtEl>
                                        <p:attrNameLst>
                                          <p:attrName>ppt_x</p:attrName>
                                        </p:attrNameLst>
                                      </p:cBhvr>
                                      <p:tavLst>
                                        <p:tav tm="0">
                                          <p:val>
                                            <p:strVal val="ppt_x"/>
                                          </p:val>
                                        </p:tav>
                                        <p:tav tm="100000">
                                          <p:val>
                                            <p:fltVal val="0.5"/>
                                          </p:val>
                                        </p:tav>
                                      </p:tavLst>
                                    </p:anim>
                                    <p:anim calcmode="lin" valueType="num">
                                      <p:cBhvr>
                                        <p:cTn id="79" dur="2000"/>
                                        <p:tgtEl>
                                          <p:spTgt spid="6"/>
                                        </p:tgtEl>
                                        <p:attrNameLst>
                                          <p:attrName>ppt_y</p:attrName>
                                        </p:attrNameLst>
                                      </p:cBhvr>
                                      <p:tavLst>
                                        <p:tav tm="0">
                                          <p:val>
                                            <p:strVal val="ppt_y"/>
                                          </p:val>
                                        </p:tav>
                                        <p:tav tm="100000">
                                          <p:val>
                                            <p:fltVal val="0.5"/>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anim calcmode="lin" valueType="num">
                                      <p:cBhvr>
                                        <p:cTn id="84" dur="2000"/>
                                        <p:tgtEl>
                                          <p:spTgt spid="7"/>
                                        </p:tgtEl>
                                        <p:attrNameLst>
                                          <p:attrName>ppt_x</p:attrName>
                                        </p:attrNameLst>
                                      </p:cBhvr>
                                      <p:tavLst>
                                        <p:tav tm="0">
                                          <p:val>
                                            <p:strVal val="ppt_x"/>
                                          </p:val>
                                        </p:tav>
                                        <p:tav tm="100000">
                                          <p:val>
                                            <p:fltVal val="0.5"/>
                                          </p:val>
                                        </p:tav>
                                      </p:tavLst>
                                    </p:anim>
                                    <p:anim calcmode="lin" valueType="num">
                                      <p:cBhvr>
                                        <p:cTn id="85" dur="2000"/>
                                        <p:tgtEl>
                                          <p:spTgt spid="7"/>
                                        </p:tgtEl>
                                        <p:attrNameLst>
                                          <p:attrName>ppt_y</p:attrName>
                                        </p:attrNameLst>
                                      </p:cBhvr>
                                      <p:tavLst>
                                        <p:tav tm="0">
                                          <p:val>
                                            <p:strVal val="ppt_y"/>
                                          </p:val>
                                        </p:tav>
                                        <p:tav tm="100000">
                                          <p:val>
                                            <p:fltVal val="0.5"/>
                                          </p:val>
                                        </p:tav>
                                      </p:tavLst>
                                    </p:anim>
                                    <p:set>
                                      <p:cBhvr>
                                        <p:cTn id="86" dur="1" fill="hold">
                                          <p:stCondLst>
                                            <p:cond delay="1999"/>
                                          </p:stCondLst>
                                        </p:cTn>
                                        <p:tgtEl>
                                          <p:spTgt spid="7"/>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8"/>
                                        </p:tgtEl>
                                        <p:attrNameLst>
                                          <p:attrName>ppt_w</p:attrName>
                                        </p:attrNameLst>
                                      </p:cBhvr>
                                      <p:tavLst>
                                        <p:tav tm="0">
                                          <p:val>
                                            <p:strVal val="ppt_w"/>
                                          </p:val>
                                        </p:tav>
                                        <p:tav tm="100000">
                                          <p:val>
                                            <p:fltVal val="0"/>
                                          </p:val>
                                        </p:tav>
                                      </p:tavLst>
                                    </p:anim>
                                    <p:anim calcmode="lin" valueType="num">
                                      <p:cBhvr>
                                        <p:cTn id="89" dur="2000"/>
                                        <p:tgtEl>
                                          <p:spTgt spid="8"/>
                                        </p:tgtEl>
                                        <p:attrNameLst>
                                          <p:attrName>ppt_h</p:attrName>
                                        </p:attrNameLst>
                                      </p:cBhvr>
                                      <p:tavLst>
                                        <p:tav tm="0">
                                          <p:val>
                                            <p:strVal val="ppt_h"/>
                                          </p:val>
                                        </p:tav>
                                        <p:tav tm="100000">
                                          <p:val>
                                            <p:fltVal val="0"/>
                                          </p:val>
                                        </p:tav>
                                      </p:tavLst>
                                    </p:anim>
                                    <p:anim calcmode="lin" valueType="num">
                                      <p:cBhvr>
                                        <p:cTn id="90" dur="2000"/>
                                        <p:tgtEl>
                                          <p:spTgt spid="8"/>
                                        </p:tgtEl>
                                        <p:attrNameLst>
                                          <p:attrName>ppt_x</p:attrName>
                                        </p:attrNameLst>
                                      </p:cBhvr>
                                      <p:tavLst>
                                        <p:tav tm="0">
                                          <p:val>
                                            <p:strVal val="ppt_x"/>
                                          </p:val>
                                        </p:tav>
                                        <p:tav tm="100000">
                                          <p:val>
                                            <p:fltVal val="0.5"/>
                                          </p:val>
                                        </p:tav>
                                      </p:tavLst>
                                    </p:anim>
                                    <p:anim calcmode="lin" valueType="num">
                                      <p:cBhvr>
                                        <p:cTn id="91" dur="2000"/>
                                        <p:tgtEl>
                                          <p:spTgt spid="8"/>
                                        </p:tgtEl>
                                        <p:attrNameLst>
                                          <p:attrName>ppt_y</p:attrName>
                                        </p:attrNameLst>
                                      </p:cBhvr>
                                      <p:tavLst>
                                        <p:tav tm="0">
                                          <p:val>
                                            <p:strVal val="ppt_y"/>
                                          </p:val>
                                        </p:tav>
                                        <p:tav tm="100000">
                                          <p:val>
                                            <p:fltVal val="0.5"/>
                                          </p:val>
                                        </p:tav>
                                      </p:tavLst>
                                    </p:anim>
                                    <p:set>
                                      <p:cBhvr>
                                        <p:cTn id="92" dur="1" fill="hold">
                                          <p:stCondLst>
                                            <p:cond delay="1999"/>
                                          </p:stCondLst>
                                        </p:cTn>
                                        <p:tgtEl>
                                          <p:spTgt spid="8"/>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2000" fill="hold"/>
                                        <p:tgtEl>
                                          <p:spTgt spid="3"/>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wheel(8)">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leuchttuerme-warnemuende-f0099b69-b715-42c1-8b22-7480961776af.jpg"/>
          <p:cNvPicPr>
            <a:picLocks noGrp="1" noChangeAspect="1"/>
          </p:cNvPicPr>
          <p:nvPr isPhoto="1"/>
        </p:nvPicPr>
        <p:blipFill>
          <a:blip r:embed="rId2">
            <a:lum/>
          </a:blip>
          <a:stretch>
            <a:fillRect/>
          </a:stretch>
        </p:blipFill>
        <p:spPr>
          <a:xfrm>
            <a:off x="0" y="0"/>
            <a:ext cx="9144000" cy="7137426"/>
          </a:xfrm>
          <a:prstGeom prst="rect">
            <a:avLst/>
          </a:prstGeom>
          <a:noFill/>
          <a:ln>
            <a:noFill/>
          </a:ln>
        </p:spPr>
      </p:pic>
      <p:pic>
        <p:nvPicPr>
          <p:cNvPr id="3" name="2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20393161">
            <a:off x="1979032" y="97085"/>
            <a:ext cx="2857500" cy="1214422"/>
          </a:xfrm>
          <a:prstGeom prst="rect">
            <a:avLst/>
          </a:prstGeom>
          <a:effectLst>
            <a:reflection blurRad="6350" stA="50000" endA="300" endPos="90000" dir="5400000" sy="-100000" algn="bl" rotWithShape="0"/>
          </a:effectLst>
        </p:spPr>
      </p:pic>
      <p:pic>
        <p:nvPicPr>
          <p:cNvPr id="4" name="3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20154103">
            <a:off x="1980761" y="1601989"/>
            <a:ext cx="2857500" cy="1214420"/>
          </a:xfrm>
          <a:prstGeom prst="rect">
            <a:avLst/>
          </a:prstGeom>
          <a:effectLst>
            <a:reflection blurRad="6350" stA="50000" endA="300" endPos="90000" dir="5400000" sy="-100000" algn="bl" rotWithShape="0"/>
          </a:effectLst>
        </p:spPr>
      </p:pic>
      <p:pic>
        <p:nvPicPr>
          <p:cNvPr id="5" name="4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19787320">
            <a:off x="2129689" y="4703551"/>
            <a:ext cx="2857500" cy="1285859"/>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20266571">
            <a:off x="1994393" y="3064375"/>
            <a:ext cx="2857500" cy="128586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1912121">
            <a:off x="4605792" y="162722"/>
            <a:ext cx="2857500" cy="1214447"/>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1923320">
            <a:off x="4400459" y="1591578"/>
            <a:ext cx="2857500" cy="1251252"/>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1700349">
            <a:off x="4546129" y="3105748"/>
            <a:ext cx="2857500" cy="1214422"/>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prstClr val="black"/>
              <a:srgbClr val="FF0000">
                <a:tint val="45000"/>
                <a:satMod val="400000"/>
              </a:srgbClr>
            </a:duotone>
            <a:lum contrast="40000"/>
          </a:blip>
          <a:stretch>
            <a:fillRect/>
          </a:stretch>
        </p:blipFill>
        <p:spPr>
          <a:xfrm rot="2380663">
            <a:off x="4224748" y="4808029"/>
            <a:ext cx="2857500" cy="1285860"/>
          </a:xfrm>
          <a:prstGeom prst="rect">
            <a:avLst/>
          </a:prstGeom>
          <a:effectLst>
            <a:reflection blurRad="6350" stA="50000" endA="300" endPos="90000" dir="5400000" sy="-100000" algn="bl" rotWithShape="0"/>
          </a:effectLst>
        </p:spPr>
      </p:pic>
      <p:sp>
        <p:nvSpPr>
          <p:cNvPr id="11" name="10 Rectángulo"/>
          <p:cNvSpPr/>
          <p:nvPr/>
        </p:nvSpPr>
        <p:spPr>
          <a:xfrm>
            <a:off x="-714412" y="-571528"/>
            <a:ext cx="10715700" cy="8786874"/>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6"/>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1+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Horizontal)">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ignallights.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871794">
            <a:off x="4098079" y="4334031"/>
            <a:ext cx="1214446" cy="2071702"/>
          </a:xfrm>
          <a:prstGeom prst="rect">
            <a:avLst/>
          </a:prstGeom>
        </p:spPr>
      </p:pic>
      <p:pic>
        <p:nvPicPr>
          <p:cNvPr id="4" name="3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529095">
            <a:off x="4011063" y="580744"/>
            <a:ext cx="1214446" cy="2095500"/>
          </a:xfrm>
          <a:prstGeom prst="rect">
            <a:avLst/>
          </a:prstGeom>
        </p:spPr>
      </p:pic>
      <p:pic>
        <p:nvPicPr>
          <p:cNvPr id="5" name="4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2095968" y="2741211"/>
            <a:ext cx="1148550" cy="2095500"/>
          </a:xfrm>
          <a:prstGeom prst="rect">
            <a:avLst/>
          </a:prstGeom>
        </p:spPr>
      </p:pic>
      <p:pic>
        <p:nvPicPr>
          <p:cNvPr id="6" name="5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7322696">
            <a:off x="2223488" y="1689337"/>
            <a:ext cx="1148550" cy="2095500"/>
          </a:xfrm>
          <a:prstGeom prst="rect">
            <a:avLst/>
          </a:prstGeom>
        </p:spPr>
      </p:pic>
      <p:pic>
        <p:nvPicPr>
          <p:cNvPr id="7" name="6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9262217">
            <a:off x="2923948" y="764902"/>
            <a:ext cx="1148550" cy="2095500"/>
          </a:xfrm>
          <a:prstGeom prst="rect">
            <a:avLst/>
          </a:prstGeom>
        </p:spPr>
      </p:pic>
      <p:pic>
        <p:nvPicPr>
          <p:cNvPr id="8" name="7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6512417">
            <a:off x="5831293" y="2455459"/>
            <a:ext cx="1148550" cy="2095500"/>
          </a:xfrm>
          <a:prstGeom prst="rect">
            <a:avLst/>
          </a:prstGeom>
        </p:spPr>
      </p:pic>
      <p:pic>
        <p:nvPicPr>
          <p:cNvPr id="9" name="8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4861496">
            <a:off x="5693739" y="1540311"/>
            <a:ext cx="1148550" cy="2095500"/>
          </a:xfrm>
          <a:prstGeom prst="rect">
            <a:avLst/>
          </a:prstGeom>
        </p:spPr>
      </p:pic>
      <p:pic>
        <p:nvPicPr>
          <p:cNvPr id="10" name="9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2806931">
            <a:off x="5083089" y="874022"/>
            <a:ext cx="1148550" cy="2095500"/>
          </a:xfrm>
          <a:prstGeom prst="rect">
            <a:avLst/>
          </a:prstGeom>
        </p:spPr>
      </p:pic>
      <p:pic>
        <p:nvPicPr>
          <p:cNvPr id="11" name="10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8193144">
            <a:off x="5681379" y="3252551"/>
            <a:ext cx="1148550" cy="2095500"/>
          </a:xfrm>
          <a:prstGeom prst="rect">
            <a:avLst/>
          </a:prstGeom>
        </p:spPr>
      </p:pic>
      <p:pic>
        <p:nvPicPr>
          <p:cNvPr id="12" name="11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9790001">
            <a:off x="5022749" y="4060970"/>
            <a:ext cx="1148550" cy="2095500"/>
          </a:xfrm>
          <a:prstGeom prst="rect">
            <a:avLst/>
          </a:prstGeom>
        </p:spPr>
      </p:pic>
      <p:pic>
        <p:nvPicPr>
          <p:cNvPr id="13" name="12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2466288">
            <a:off x="3383699" y="4262594"/>
            <a:ext cx="1214446" cy="2071702"/>
          </a:xfrm>
          <a:prstGeom prst="rect">
            <a:avLst/>
          </a:prstGeom>
        </p:spPr>
      </p:pic>
      <p:pic>
        <p:nvPicPr>
          <p:cNvPr id="14" name="13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4511195">
            <a:off x="2549682" y="3530781"/>
            <a:ext cx="1214446" cy="2071702"/>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4"/>
                                        </p:tgtEl>
                                        <p:attrNameLst>
                                          <p:attrName>r</p:attrName>
                                        </p:attrNameLst>
                                      </p:cBhvr>
                                    </p:animRot>
                                  </p:childTnLst>
                                </p:cTn>
                              </p:par>
                            </p:childTnLst>
                          </p:cTn>
                        </p:par>
                        <p:par>
                          <p:cTn id="104" fill="hold">
                            <p:stCondLst>
                              <p:cond delay="2000"/>
                            </p:stCondLst>
                            <p:childTnLst>
                              <p:par>
                                <p:cTn id="105" presetID="23" presetClass="exit" presetSubtype="544" fill="hold" nodeType="afterEffect">
                                  <p:stCondLst>
                                    <p:cond delay="0"/>
                                  </p:stCondLst>
                                  <p:childTnLst>
                                    <p:anim calcmode="lin" valueType="num">
                                      <p:cBhvr>
                                        <p:cTn id="106" dur="2000"/>
                                        <p:tgtEl>
                                          <p:spTgt spid="3"/>
                                        </p:tgtEl>
                                        <p:attrNameLst>
                                          <p:attrName>ppt_w</p:attrName>
                                        </p:attrNameLst>
                                      </p:cBhvr>
                                      <p:tavLst>
                                        <p:tav tm="0">
                                          <p:val>
                                            <p:strVal val="ppt_w"/>
                                          </p:val>
                                        </p:tav>
                                        <p:tav tm="100000">
                                          <p:val>
                                            <p:fltVal val="0"/>
                                          </p:val>
                                        </p:tav>
                                      </p:tavLst>
                                    </p:anim>
                                    <p:anim calcmode="lin" valueType="num">
                                      <p:cBhvr>
                                        <p:cTn id="107" dur="2000"/>
                                        <p:tgtEl>
                                          <p:spTgt spid="3"/>
                                        </p:tgtEl>
                                        <p:attrNameLst>
                                          <p:attrName>ppt_h</p:attrName>
                                        </p:attrNameLst>
                                      </p:cBhvr>
                                      <p:tavLst>
                                        <p:tav tm="0">
                                          <p:val>
                                            <p:strVal val="ppt_h"/>
                                          </p:val>
                                        </p:tav>
                                        <p:tav tm="100000">
                                          <p:val>
                                            <p:fltVal val="0"/>
                                          </p:val>
                                        </p:tav>
                                      </p:tavLst>
                                    </p:anim>
                                    <p:anim calcmode="lin" valueType="num">
                                      <p:cBhvr>
                                        <p:cTn id="108" dur="2000"/>
                                        <p:tgtEl>
                                          <p:spTgt spid="3"/>
                                        </p:tgtEl>
                                        <p:attrNameLst>
                                          <p:attrName>ppt_x</p:attrName>
                                        </p:attrNameLst>
                                      </p:cBhvr>
                                      <p:tavLst>
                                        <p:tav tm="0">
                                          <p:val>
                                            <p:strVal val="ppt_x"/>
                                          </p:val>
                                        </p:tav>
                                        <p:tav tm="100000">
                                          <p:val>
                                            <p:fltVal val="0.5"/>
                                          </p:val>
                                        </p:tav>
                                      </p:tavLst>
                                    </p:anim>
                                    <p:anim calcmode="lin" valueType="num">
                                      <p:cBhvr>
                                        <p:cTn id="109" dur="2000"/>
                                        <p:tgtEl>
                                          <p:spTgt spid="3"/>
                                        </p:tgtEl>
                                        <p:attrNameLst>
                                          <p:attrName>ppt_y</p:attrName>
                                        </p:attrNameLst>
                                      </p:cBhvr>
                                      <p:tavLst>
                                        <p:tav tm="0">
                                          <p:val>
                                            <p:strVal val="ppt_y"/>
                                          </p:val>
                                        </p:tav>
                                        <p:tav tm="100000">
                                          <p:val>
                                            <p:fltVal val="0.5"/>
                                          </p:val>
                                        </p:tav>
                                      </p:tavLst>
                                    </p:anim>
                                    <p:set>
                                      <p:cBhvr>
                                        <p:cTn id="110" dur="1" fill="hold">
                                          <p:stCondLst>
                                            <p:cond delay="1999"/>
                                          </p:stCondLst>
                                        </p:cTn>
                                        <p:tgtEl>
                                          <p:spTgt spid="3"/>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4"/>
                                        </p:tgtEl>
                                        <p:attrNameLst>
                                          <p:attrName>ppt_w</p:attrName>
                                        </p:attrNameLst>
                                      </p:cBhvr>
                                      <p:tavLst>
                                        <p:tav tm="0">
                                          <p:val>
                                            <p:strVal val="ppt_w"/>
                                          </p:val>
                                        </p:tav>
                                        <p:tav tm="100000">
                                          <p:val>
                                            <p:fltVal val="0"/>
                                          </p:val>
                                        </p:tav>
                                      </p:tavLst>
                                    </p:anim>
                                    <p:anim calcmode="lin" valueType="num">
                                      <p:cBhvr>
                                        <p:cTn id="113" dur="2000"/>
                                        <p:tgtEl>
                                          <p:spTgt spid="4"/>
                                        </p:tgtEl>
                                        <p:attrNameLst>
                                          <p:attrName>ppt_h</p:attrName>
                                        </p:attrNameLst>
                                      </p:cBhvr>
                                      <p:tavLst>
                                        <p:tav tm="0">
                                          <p:val>
                                            <p:strVal val="ppt_h"/>
                                          </p:val>
                                        </p:tav>
                                        <p:tav tm="100000">
                                          <p:val>
                                            <p:fltVal val="0"/>
                                          </p:val>
                                        </p:tav>
                                      </p:tavLst>
                                    </p:anim>
                                    <p:anim calcmode="lin" valueType="num">
                                      <p:cBhvr>
                                        <p:cTn id="114" dur="2000"/>
                                        <p:tgtEl>
                                          <p:spTgt spid="4"/>
                                        </p:tgtEl>
                                        <p:attrNameLst>
                                          <p:attrName>ppt_x</p:attrName>
                                        </p:attrNameLst>
                                      </p:cBhvr>
                                      <p:tavLst>
                                        <p:tav tm="0">
                                          <p:val>
                                            <p:strVal val="ppt_x"/>
                                          </p:val>
                                        </p:tav>
                                        <p:tav tm="100000">
                                          <p:val>
                                            <p:fltVal val="0.5"/>
                                          </p:val>
                                        </p:tav>
                                      </p:tavLst>
                                    </p:anim>
                                    <p:anim calcmode="lin" valueType="num">
                                      <p:cBhvr>
                                        <p:cTn id="115" dur="2000"/>
                                        <p:tgtEl>
                                          <p:spTgt spid="4"/>
                                        </p:tgtEl>
                                        <p:attrNameLst>
                                          <p:attrName>ppt_y</p:attrName>
                                        </p:attrNameLst>
                                      </p:cBhvr>
                                      <p:tavLst>
                                        <p:tav tm="0">
                                          <p:val>
                                            <p:strVal val="ppt_y"/>
                                          </p:val>
                                        </p:tav>
                                        <p:tav tm="100000">
                                          <p:val>
                                            <p:fltVal val="0.5"/>
                                          </p:val>
                                        </p:tav>
                                      </p:tavLst>
                                    </p:anim>
                                    <p:set>
                                      <p:cBhvr>
                                        <p:cTn id="116" dur="1" fill="hold">
                                          <p:stCondLst>
                                            <p:cond delay="1999"/>
                                          </p:stCondLst>
                                        </p:cTn>
                                        <p:tgtEl>
                                          <p:spTgt spid="4"/>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5"/>
                                        </p:tgtEl>
                                        <p:attrNameLst>
                                          <p:attrName>ppt_w</p:attrName>
                                        </p:attrNameLst>
                                      </p:cBhvr>
                                      <p:tavLst>
                                        <p:tav tm="0">
                                          <p:val>
                                            <p:strVal val="ppt_w"/>
                                          </p:val>
                                        </p:tav>
                                        <p:tav tm="100000">
                                          <p:val>
                                            <p:fltVal val="0"/>
                                          </p:val>
                                        </p:tav>
                                      </p:tavLst>
                                    </p:anim>
                                    <p:anim calcmode="lin" valueType="num">
                                      <p:cBhvr>
                                        <p:cTn id="119" dur="2000"/>
                                        <p:tgtEl>
                                          <p:spTgt spid="5"/>
                                        </p:tgtEl>
                                        <p:attrNameLst>
                                          <p:attrName>ppt_h</p:attrName>
                                        </p:attrNameLst>
                                      </p:cBhvr>
                                      <p:tavLst>
                                        <p:tav tm="0">
                                          <p:val>
                                            <p:strVal val="ppt_h"/>
                                          </p:val>
                                        </p:tav>
                                        <p:tav tm="100000">
                                          <p:val>
                                            <p:fltVal val="0"/>
                                          </p:val>
                                        </p:tav>
                                      </p:tavLst>
                                    </p:anim>
                                    <p:anim calcmode="lin" valueType="num">
                                      <p:cBhvr>
                                        <p:cTn id="120" dur="2000"/>
                                        <p:tgtEl>
                                          <p:spTgt spid="5"/>
                                        </p:tgtEl>
                                        <p:attrNameLst>
                                          <p:attrName>ppt_x</p:attrName>
                                        </p:attrNameLst>
                                      </p:cBhvr>
                                      <p:tavLst>
                                        <p:tav tm="0">
                                          <p:val>
                                            <p:strVal val="ppt_x"/>
                                          </p:val>
                                        </p:tav>
                                        <p:tav tm="100000">
                                          <p:val>
                                            <p:fltVal val="0.5"/>
                                          </p:val>
                                        </p:tav>
                                      </p:tavLst>
                                    </p:anim>
                                    <p:anim calcmode="lin" valueType="num">
                                      <p:cBhvr>
                                        <p:cTn id="121" dur="2000"/>
                                        <p:tgtEl>
                                          <p:spTgt spid="5"/>
                                        </p:tgtEl>
                                        <p:attrNameLst>
                                          <p:attrName>ppt_y</p:attrName>
                                        </p:attrNameLst>
                                      </p:cBhvr>
                                      <p:tavLst>
                                        <p:tav tm="0">
                                          <p:val>
                                            <p:strVal val="ppt_y"/>
                                          </p:val>
                                        </p:tav>
                                        <p:tav tm="100000">
                                          <p:val>
                                            <p:fltVal val="0.5"/>
                                          </p:val>
                                        </p:tav>
                                      </p:tavLst>
                                    </p:anim>
                                    <p:set>
                                      <p:cBhvr>
                                        <p:cTn id="122" dur="1" fill="hold">
                                          <p:stCondLst>
                                            <p:cond delay="1999"/>
                                          </p:stCondLst>
                                        </p:cTn>
                                        <p:tgtEl>
                                          <p:spTgt spid="5"/>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6"/>
                                        </p:tgtEl>
                                        <p:attrNameLst>
                                          <p:attrName>ppt_w</p:attrName>
                                        </p:attrNameLst>
                                      </p:cBhvr>
                                      <p:tavLst>
                                        <p:tav tm="0">
                                          <p:val>
                                            <p:strVal val="ppt_w"/>
                                          </p:val>
                                        </p:tav>
                                        <p:tav tm="100000">
                                          <p:val>
                                            <p:fltVal val="0"/>
                                          </p:val>
                                        </p:tav>
                                      </p:tavLst>
                                    </p:anim>
                                    <p:anim calcmode="lin" valueType="num">
                                      <p:cBhvr>
                                        <p:cTn id="125" dur="2000"/>
                                        <p:tgtEl>
                                          <p:spTgt spid="6"/>
                                        </p:tgtEl>
                                        <p:attrNameLst>
                                          <p:attrName>ppt_h</p:attrName>
                                        </p:attrNameLst>
                                      </p:cBhvr>
                                      <p:tavLst>
                                        <p:tav tm="0">
                                          <p:val>
                                            <p:strVal val="ppt_h"/>
                                          </p:val>
                                        </p:tav>
                                        <p:tav tm="100000">
                                          <p:val>
                                            <p:fltVal val="0"/>
                                          </p:val>
                                        </p:tav>
                                      </p:tavLst>
                                    </p:anim>
                                    <p:anim calcmode="lin" valueType="num">
                                      <p:cBhvr>
                                        <p:cTn id="126" dur="2000"/>
                                        <p:tgtEl>
                                          <p:spTgt spid="6"/>
                                        </p:tgtEl>
                                        <p:attrNameLst>
                                          <p:attrName>ppt_x</p:attrName>
                                        </p:attrNameLst>
                                      </p:cBhvr>
                                      <p:tavLst>
                                        <p:tav tm="0">
                                          <p:val>
                                            <p:strVal val="ppt_x"/>
                                          </p:val>
                                        </p:tav>
                                        <p:tav tm="100000">
                                          <p:val>
                                            <p:fltVal val="0.5"/>
                                          </p:val>
                                        </p:tav>
                                      </p:tavLst>
                                    </p:anim>
                                    <p:anim calcmode="lin" valueType="num">
                                      <p:cBhvr>
                                        <p:cTn id="127" dur="2000"/>
                                        <p:tgtEl>
                                          <p:spTgt spid="6"/>
                                        </p:tgtEl>
                                        <p:attrNameLst>
                                          <p:attrName>ppt_y</p:attrName>
                                        </p:attrNameLst>
                                      </p:cBhvr>
                                      <p:tavLst>
                                        <p:tav tm="0">
                                          <p:val>
                                            <p:strVal val="ppt_y"/>
                                          </p:val>
                                        </p:tav>
                                        <p:tav tm="100000">
                                          <p:val>
                                            <p:fltVal val="0.5"/>
                                          </p:val>
                                        </p:tav>
                                      </p:tavLst>
                                    </p:anim>
                                    <p:set>
                                      <p:cBhvr>
                                        <p:cTn id="128" dur="1" fill="hold">
                                          <p:stCondLst>
                                            <p:cond delay="1999"/>
                                          </p:stCondLst>
                                        </p:cTn>
                                        <p:tgtEl>
                                          <p:spTgt spid="6"/>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7"/>
                                        </p:tgtEl>
                                        <p:attrNameLst>
                                          <p:attrName>ppt_w</p:attrName>
                                        </p:attrNameLst>
                                      </p:cBhvr>
                                      <p:tavLst>
                                        <p:tav tm="0">
                                          <p:val>
                                            <p:strVal val="ppt_w"/>
                                          </p:val>
                                        </p:tav>
                                        <p:tav tm="100000">
                                          <p:val>
                                            <p:fltVal val="0"/>
                                          </p:val>
                                        </p:tav>
                                      </p:tavLst>
                                    </p:anim>
                                    <p:anim calcmode="lin" valueType="num">
                                      <p:cBhvr>
                                        <p:cTn id="131" dur="2000"/>
                                        <p:tgtEl>
                                          <p:spTgt spid="7"/>
                                        </p:tgtEl>
                                        <p:attrNameLst>
                                          <p:attrName>ppt_h</p:attrName>
                                        </p:attrNameLst>
                                      </p:cBhvr>
                                      <p:tavLst>
                                        <p:tav tm="0">
                                          <p:val>
                                            <p:strVal val="ppt_h"/>
                                          </p:val>
                                        </p:tav>
                                        <p:tav tm="100000">
                                          <p:val>
                                            <p:fltVal val="0"/>
                                          </p:val>
                                        </p:tav>
                                      </p:tavLst>
                                    </p:anim>
                                    <p:anim calcmode="lin" valueType="num">
                                      <p:cBhvr>
                                        <p:cTn id="132" dur="2000"/>
                                        <p:tgtEl>
                                          <p:spTgt spid="7"/>
                                        </p:tgtEl>
                                        <p:attrNameLst>
                                          <p:attrName>ppt_x</p:attrName>
                                        </p:attrNameLst>
                                      </p:cBhvr>
                                      <p:tavLst>
                                        <p:tav tm="0">
                                          <p:val>
                                            <p:strVal val="ppt_x"/>
                                          </p:val>
                                        </p:tav>
                                        <p:tav tm="100000">
                                          <p:val>
                                            <p:fltVal val="0.5"/>
                                          </p:val>
                                        </p:tav>
                                      </p:tavLst>
                                    </p:anim>
                                    <p:anim calcmode="lin" valueType="num">
                                      <p:cBhvr>
                                        <p:cTn id="133" dur="2000"/>
                                        <p:tgtEl>
                                          <p:spTgt spid="7"/>
                                        </p:tgtEl>
                                        <p:attrNameLst>
                                          <p:attrName>ppt_y</p:attrName>
                                        </p:attrNameLst>
                                      </p:cBhvr>
                                      <p:tavLst>
                                        <p:tav tm="0">
                                          <p:val>
                                            <p:strVal val="ppt_y"/>
                                          </p:val>
                                        </p:tav>
                                        <p:tav tm="100000">
                                          <p:val>
                                            <p:fltVal val="0.5"/>
                                          </p:val>
                                        </p:tav>
                                      </p:tavLst>
                                    </p:anim>
                                    <p:set>
                                      <p:cBhvr>
                                        <p:cTn id="134" dur="1" fill="hold">
                                          <p:stCondLst>
                                            <p:cond delay="1999"/>
                                          </p:stCondLst>
                                        </p:cTn>
                                        <p:tgtEl>
                                          <p:spTgt spid="7"/>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2000"/>
                                        <p:tgtEl>
                                          <p:spTgt spid="8"/>
                                        </p:tgtEl>
                                        <p:attrNameLst>
                                          <p:attrName>ppt_w</p:attrName>
                                        </p:attrNameLst>
                                      </p:cBhvr>
                                      <p:tavLst>
                                        <p:tav tm="0">
                                          <p:val>
                                            <p:strVal val="ppt_w"/>
                                          </p:val>
                                        </p:tav>
                                        <p:tav tm="100000">
                                          <p:val>
                                            <p:fltVal val="0"/>
                                          </p:val>
                                        </p:tav>
                                      </p:tavLst>
                                    </p:anim>
                                    <p:anim calcmode="lin" valueType="num">
                                      <p:cBhvr>
                                        <p:cTn id="137" dur="2000"/>
                                        <p:tgtEl>
                                          <p:spTgt spid="8"/>
                                        </p:tgtEl>
                                        <p:attrNameLst>
                                          <p:attrName>ppt_h</p:attrName>
                                        </p:attrNameLst>
                                      </p:cBhvr>
                                      <p:tavLst>
                                        <p:tav tm="0">
                                          <p:val>
                                            <p:strVal val="ppt_h"/>
                                          </p:val>
                                        </p:tav>
                                        <p:tav tm="100000">
                                          <p:val>
                                            <p:fltVal val="0"/>
                                          </p:val>
                                        </p:tav>
                                      </p:tavLst>
                                    </p:anim>
                                    <p:anim calcmode="lin" valueType="num">
                                      <p:cBhvr>
                                        <p:cTn id="138" dur="2000"/>
                                        <p:tgtEl>
                                          <p:spTgt spid="8"/>
                                        </p:tgtEl>
                                        <p:attrNameLst>
                                          <p:attrName>ppt_x</p:attrName>
                                        </p:attrNameLst>
                                      </p:cBhvr>
                                      <p:tavLst>
                                        <p:tav tm="0">
                                          <p:val>
                                            <p:strVal val="ppt_x"/>
                                          </p:val>
                                        </p:tav>
                                        <p:tav tm="100000">
                                          <p:val>
                                            <p:fltVal val="0.5"/>
                                          </p:val>
                                        </p:tav>
                                      </p:tavLst>
                                    </p:anim>
                                    <p:anim calcmode="lin" valueType="num">
                                      <p:cBhvr>
                                        <p:cTn id="139" dur="2000"/>
                                        <p:tgtEl>
                                          <p:spTgt spid="8"/>
                                        </p:tgtEl>
                                        <p:attrNameLst>
                                          <p:attrName>ppt_y</p:attrName>
                                        </p:attrNameLst>
                                      </p:cBhvr>
                                      <p:tavLst>
                                        <p:tav tm="0">
                                          <p:val>
                                            <p:strVal val="ppt_y"/>
                                          </p:val>
                                        </p:tav>
                                        <p:tav tm="100000">
                                          <p:val>
                                            <p:fltVal val="0.5"/>
                                          </p:val>
                                        </p:tav>
                                      </p:tavLst>
                                    </p:anim>
                                    <p:set>
                                      <p:cBhvr>
                                        <p:cTn id="140" dur="1" fill="hold">
                                          <p:stCondLst>
                                            <p:cond delay="1999"/>
                                          </p:stCondLst>
                                        </p:cTn>
                                        <p:tgtEl>
                                          <p:spTgt spid="8"/>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fltVal val="0"/>
                                          </p:val>
                                        </p:tav>
                                      </p:tavLst>
                                    </p:anim>
                                    <p:anim calcmode="lin" valueType="num">
                                      <p:cBhvr>
                                        <p:cTn id="143" dur="2000"/>
                                        <p:tgtEl>
                                          <p:spTgt spid="9"/>
                                        </p:tgtEl>
                                        <p:attrNameLst>
                                          <p:attrName>ppt_h</p:attrName>
                                        </p:attrNameLst>
                                      </p:cBhvr>
                                      <p:tavLst>
                                        <p:tav tm="0">
                                          <p:val>
                                            <p:strVal val="ppt_h"/>
                                          </p:val>
                                        </p:tav>
                                        <p:tav tm="100000">
                                          <p:val>
                                            <p:fltVal val="0"/>
                                          </p:val>
                                        </p:tav>
                                      </p:tavLst>
                                    </p:anim>
                                    <p:anim calcmode="lin" valueType="num">
                                      <p:cBhvr>
                                        <p:cTn id="144" dur="2000"/>
                                        <p:tgtEl>
                                          <p:spTgt spid="9"/>
                                        </p:tgtEl>
                                        <p:attrNameLst>
                                          <p:attrName>ppt_x</p:attrName>
                                        </p:attrNameLst>
                                      </p:cBhvr>
                                      <p:tavLst>
                                        <p:tav tm="0">
                                          <p:val>
                                            <p:strVal val="ppt_x"/>
                                          </p:val>
                                        </p:tav>
                                        <p:tav tm="100000">
                                          <p:val>
                                            <p:fltVal val="0.5"/>
                                          </p:val>
                                        </p:tav>
                                      </p:tavLst>
                                    </p:anim>
                                    <p:anim calcmode="lin" valueType="num">
                                      <p:cBhvr>
                                        <p:cTn id="145" dur="2000"/>
                                        <p:tgtEl>
                                          <p:spTgt spid="9"/>
                                        </p:tgtEl>
                                        <p:attrNameLst>
                                          <p:attrName>ppt_y</p:attrName>
                                        </p:attrNameLst>
                                      </p:cBhvr>
                                      <p:tavLst>
                                        <p:tav tm="0">
                                          <p:val>
                                            <p:strVal val="ppt_y"/>
                                          </p:val>
                                        </p:tav>
                                        <p:tav tm="100000">
                                          <p:val>
                                            <p:fltVal val="0.5"/>
                                          </p:val>
                                        </p:tav>
                                      </p:tavLst>
                                    </p:anim>
                                    <p:set>
                                      <p:cBhvr>
                                        <p:cTn id="146" dur="1" fill="hold">
                                          <p:stCondLst>
                                            <p:cond delay="1999"/>
                                          </p:stCondLst>
                                        </p:cTn>
                                        <p:tgtEl>
                                          <p:spTgt spid="9"/>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2000"/>
                                        <p:tgtEl>
                                          <p:spTgt spid="10"/>
                                        </p:tgtEl>
                                        <p:attrNameLst>
                                          <p:attrName>ppt_w</p:attrName>
                                        </p:attrNameLst>
                                      </p:cBhvr>
                                      <p:tavLst>
                                        <p:tav tm="0">
                                          <p:val>
                                            <p:strVal val="ppt_w"/>
                                          </p:val>
                                        </p:tav>
                                        <p:tav tm="100000">
                                          <p:val>
                                            <p:fltVal val="0"/>
                                          </p:val>
                                        </p:tav>
                                      </p:tavLst>
                                    </p:anim>
                                    <p:anim calcmode="lin" valueType="num">
                                      <p:cBhvr>
                                        <p:cTn id="149" dur="2000"/>
                                        <p:tgtEl>
                                          <p:spTgt spid="10"/>
                                        </p:tgtEl>
                                        <p:attrNameLst>
                                          <p:attrName>ppt_h</p:attrName>
                                        </p:attrNameLst>
                                      </p:cBhvr>
                                      <p:tavLst>
                                        <p:tav tm="0">
                                          <p:val>
                                            <p:strVal val="ppt_h"/>
                                          </p:val>
                                        </p:tav>
                                        <p:tav tm="100000">
                                          <p:val>
                                            <p:fltVal val="0"/>
                                          </p:val>
                                        </p:tav>
                                      </p:tavLst>
                                    </p:anim>
                                    <p:anim calcmode="lin" valueType="num">
                                      <p:cBhvr>
                                        <p:cTn id="150" dur="2000"/>
                                        <p:tgtEl>
                                          <p:spTgt spid="10"/>
                                        </p:tgtEl>
                                        <p:attrNameLst>
                                          <p:attrName>ppt_x</p:attrName>
                                        </p:attrNameLst>
                                      </p:cBhvr>
                                      <p:tavLst>
                                        <p:tav tm="0">
                                          <p:val>
                                            <p:strVal val="ppt_x"/>
                                          </p:val>
                                        </p:tav>
                                        <p:tav tm="100000">
                                          <p:val>
                                            <p:fltVal val="0.5"/>
                                          </p:val>
                                        </p:tav>
                                      </p:tavLst>
                                    </p:anim>
                                    <p:anim calcmode="lin" valueType="num">
                                      <p:cBhvr>
                                        <p:cTn id="151" dur="2000"/>
                                        <p:tgtEl>
                                          <p:spTgt spid="10"/>
                                        </p:tgtEl>
                                        <p:attrNameLst>
                                          <p:attrName>ppt_y</p:attrName>
                                        </p:attrNameLst>
                                      </p:cBhvr>
                                      <p:tavLst>
                                        <p:tav tm="0">
                                          <p:val>
                                            <p:strVal val="ppt_y"/>
                                          </p:val>
                                        </p:tav>
                                        <p:tav tm="100000">
                                          <p:val>
                                            <p:fltVal val="0.5"/>
                                          </p:val>
                                        </p:tav>
                                      </p:tavLst>
                                    </p:anim>
                                    <p:set>
                                      <p:cBhvr>
                                        <p:cTn id="152" dur="1" fill="hold">
                                          <p:stCondLst>
                                            <p:cond delay="1999"/>
                                          </p:stCondLst>
                                        </p:cTn>
                                        <p:tgtEl>
                                          <p:spTgt spid="10"/>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2000"/>
                                        <p:tgtEl>
                                          <p:spTgt spid="11"/>
                                        </p:tgtEl>
                                        <p:attrNameLst>
                                          <p:attrName>ppt_w</p:attrName>
                                        </p:attrNameLst>
                                      </p:cBhvr>
                                      <p:tavLst>
                                        <p:tav tm="0">
                                          <p:val>
                                            <p:strVal val="ppt_w"/>
                                          </p:val>
                                        </p:tav>
                                        <p:tav tm="100000">
                                          <p:val>
                                            <p:fltVal val="0"/>
                                          </p:val>
                                        </p:tav>
                                      </p:tavLst>
                                    </p:anim>
                                    <p:anim calcmode="lin" valueType="num">
                                      <p:cBhvr>
                                        <p:cTn id="155" dur="2000"/>
                                        <p:tgtEl>
                                          <p:spTgt spid="11"/>
                                        </p:tgtEl>
                                        <p:attrNameLst>
                                          <p:attrName>ppt_h</p:attrName>
                                        </p:attrNameLst>
                                      </p:cBhvr>
                                      <p:tavLst>
                                        <p:tav tm="0">
                                          <p:val>
                                            <p:strVal val="ppt_h"/>
                                          </p:val>
                                        </p:tav>
                                        <p:tav tm="100000">
                                          <p:val>
                                            <p:fltVal val="0"/>
                                          </p:val>
                                        </p:tav>
                                      </p:tavLst>
                                    </p:anim>
                                    <p:anim calcmode="lin" valueType="num">
                                      <p:cBhvr>
                                        <p:cTn id="156" dur="2000"/>
                                        <p:tgtEl>
                                          <p:spTgt spid="11"/>
                                        </p:tgtEl>
                                        <p:attrNameLst>
                                          <p:attrName>ppt_x</p:attrName>
                                        </p:attrNameLst>
                                      </p:cBhvr>
                                      <p:tavLst>
                                        <p:tav tm="0">
                                          <p:val>
                                            <p:strVal val="ppt_x"/>
                                          </p:val>
                                        </p:tav>
                                        <p:tav tm="100000">
                                          <p:val>
                                            <p:fltVal val="0.5"/>
                                          </p:val>
                                        </p:tav>
                                      </p:tavLst>
                                    </p:anim>
                                    <p:anim calcmode="lin" valueType="num">
                                      <p:cBhvr>
                                        <p:cTn id="157" dur="2000"/>
                                        <p:tgtEl>
                                          <p:spTgt spid="11"/>
                                        </p:tgtEl>
                                        <p:attrNameLst>
                                          <p:attrName>ppt_y</p:attrName>
                                        </p:attrNameLst>
                                      </p:cBhvr>
                                      <p:tavLst>
                                        <p:tav tm="0">
                                          <p:val>
                                            <p:strVal val="ppt_y"/>
                                          </p:val>
                                        </p:tav>
                                        <p:tav tm="100000">
                                          <p:val>
                                            <p:fltVal val="0.5"/>
                                          </p:val>
                                        </p:tav>
                                      </p:tavLst>
                                    </p:anim>
                                    <p:set>
                                      <p:cBhvr>
                                        <p:cTn id="158" dur="1" fill="hold">
                                          <p:stCondLst>
                                            <p:cond delay="1999"/>
                                          </p:stCondLst>
                                        </p:cTn>
                                        <p:tgtEl>
                                          <p:spTgt spid="11"/>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2000"/>
                                        <p:tgtEl>
                                          <p:spTgt spid="12"/>
                                        </p:tgtEl>
                                        <p:attrNameLst>
                                          <p:attrName>ppt_w</p:attrName>
                                        </p:attrNameLst>
                                      </p:cBhvr>
                                      <p:tavLst>
                                        <p:tav tm="0">
                                          <p:val>
                                            <p:strVal val="ppt_w"/>
                                          </p:val>
                                        </p:tav>
                                        <p:tav tm="100000">
                                          <p:val>
                                            <p:fltVal val="0"/>
                                          </p:val>
                                        </p:tav>
                                      </p:tavLst>
                                    </p:anim>
                                    <p:anim calcmode="lin" valueType="num">
                                      <p:cBhvr>
                                        <p:cTn id="161" dur="2000"/>
                                        <p:tgtEl>
                                          <p:spTgt spid="12"/>
                                        </p:tgtEl>
                                        <p:attrNameLst>
                                          <p:attrName>ppt_h</p:attrName>
                                        </p:attrNameLst>
                                      </p:cBhvr>
                                      <p:tavLst>
                                        <p:tav tm="0">
                                          <p:val>
                                            <p:strVal val="ppt_h"/>
                                          </p:val>
                                        </p:tav>
                                        <p:tav tm="100000">
                                          <p:val>
                                            <p:fltVal val="0"/>
                                          </p:val>
                                        </p:tav>
                                      </p:tavLst>
                                    </p:anim>
                                    <p:anim calcmode="lin" valueType="num">
                                      <p:cBhvr>
                                        <p:cTn id="162" dur="2000"/>
                                        <p:tgtEl>
                                          <p:spTgt spid="12"/>
                                        </p:tgtEl>
                                        <p:attrNameLst>
                                          <p:attrName>ppt_x</p:attrName>
                                        </p:attrNameLst>
                                      </p:cBhvr>
                                      <p:tavLst>
                                        <p:tav tm="0">
                                          <p:val>
                                            <p:strVal val="ppt_x"/>
                                          </p:val>
                                        </p:tav>
                                        <p:tav tm="100000">
                                          <p:val>
                                            <p:fltVal val="0.5"/>
                                          </p:val>
                                        </p:tav>
                                      </p:tavLst>
                                    </p:anim>
                                    <p:anim calcmode="lin" valueType="num">
                                      <p:cBhvr>
                                        <p:cTn id="163" dur="2000"/>
                                        <p:tgtEl>
                                          <p:spTgt spid="12"/>
                                        </p:tgtEl>
                                        <p:attrNameLst>
                                          <p:attrName>ppt_y</p:attrName>
                                        </p:attrNameLst>
                                      </p:cBhvr>
                                      <p:tavLst>
                                        <p:tav tm="0">
                                          <p:val>
                                            <p:strVal val="ppt_y"/>
                                          </p:val>
                                        </p:tav>
                                        <p:tav tm="100000">
                                          <p:val>
                                            <p:fltVal val="0.5"/>
                                          </p:val>
                                        </p:tav>
                                      </p:tavLst>
                                    </p:anim>
                                    <p:set>
                                      <p:cBhvr>
                                        <p:cTn id="164" dur="1" fill="hold">
                                          <p:stCondLst>
                                            <p:cond delay="1999"/>
                                          </p:stCondLst>
                                        </p:cTn>
                                        <p:tgtEl>
                                          <p:spTgt spid="12"/>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2000"/>
                                        <p:tgtEl>
                                          <p:spTgt spid="13"/>
                                        </p:tgtEl>
                                        <p:attrNameLst>
                                          <p:attrName>ppt_w</p:attrName>
                                        </p:attrNameLst>
                                      </p:cBhvr>
                                      <p:tavLst>
                                        <p:tav tm="0">
                                          <p:val>
                                            <p:strVal val="ppt_w"/>
                                          </p:val>
                                        </p:tav>
                                        <p:tav tm="100000">
                                          <p:val>
                                            <p:fltVal val="0"/>
                                          </p:val>
                                        </p:tav>
                                      </p:tavLst>
                                    </p:anim>
                                    <p:anim calcmode="lin" valueType="num">
                                      <p:cBhvr>
                                        <p:cTn id="167" dur="2000"/>
                                        <p:tgtEl>
                                          <p:spTgt spid="13"/>
                                        </p:tgtEl>
                                        <p:attrNameLst>
                                          <p:attrName>ppt_h</p:attrName>
                                        </p:attrNameLst>
                                      </p:cBhvr>
                                      <p:tavLst>
                                        <p:tav tm="0">
                                          <p:val>
                                            <p:strVal val="ppt_h"/>
                                          </p:val>
                                        </p:tav>
                                        <p:tav tm="100000">
                                          <p:val>
                                            <p:fltVal val="0"/>
                                          </p:val>
                                        </p:tav>
                                      </p:tavLst>
                                    </p:anim>
                                    <p:anim calcmode="lin" valueType="num">
                                      <p:cBhvr>
                                        <p:cTn id="168" dur="2000"/>
                                        <p:tgtEl>
                                          <p:spTgt spid="13"/>
                                        </p:tgtEl>
                                        <p:attrNameLst>
                                          <p:attrName>ppt_x</p:attrName>
                                        </p:attrNameLst>
                                      </p:cBhvr>
                                      <p:tavLst>
                                        <p:tav tm="0">
                                          <p:val>
                                            <p:strVal val="ppt_x"/>
                                          </p:val>
                                        </p:tav>
                                        <p:tav tm="100000">
                                          <p:val>
                                            <p:fltVal val="0.5"/>
                                          </p:val>
                                        </p:tav>
                                      </p:tavLst>
                                    </p:anim>
                                    <p:anim calcmode="lin" valueType="num">
                                      <p:cBhvr>
                                        <p:cTn id="169" dur="2000"/>
                                        <p:tgtEl>
                                          <p:spTgt spid="13"/>
                                        </p:tgtEl>
                                        <p:attrNameLst>
                                          <p:attrName>ppt_y</p:attrName>
                                        </p:attrNameLst>
                                      </p:cBhvr>
                                      <p:tavLst>
                                        <p:tav tm="0">
                                          <p:val>
                                            <p:strVal val="ppt_y"/>
                                          </p:val>
                                        </p:tav>
                                        <p:tav tm="100000">
                                          <p:val>
                                            <p:fltVal val="0.5"/>
                                          </p:val>
                                        </p:tav>
                                      </p:tavLst>
                                    </p:anim>
                                    <p:set>
                                      <p:cBhvr>
                                        <p:cTn id="170" dur="1" fill="hold">
                                          <p:stCondLst>
                                            <p:cond delay="1999"/>
                                          </p:stCondLst>
                                        </p:cTn>
                                        <p:tgtEl>
                                          <p:spTgt spid="13"/>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2000"/>
                                        <p:tgtEl>
                                          <p:spTgt spid="14"/>
                                        </p:tgtEl>
                                        <p:attrNameLst>
                                          <p:attrName>ppt_w</p:attrName>
                                        </p:attrNameLst>
                                      </p:cBhvr>
                                      <p:tavLst>
                                        <p:tav tm="0">
                                          <p:val>
                                            <p:strVal val="ppt_w"/>
                                          </p:val>
                                        </p:tav>
                                        <p:tav tm="100000">
                                          <p:val>
                                            <p:fltVal val="0"/>
                                          </p:val>
                                        </p:tav>
                                      </p:tavLst>
                                    </p:anim>
                                    <p:anim calcmode="lin" valueType="num">
                                      <p:cBhvr>
                                        <p:cTn id="173" dur="2000"/>
                                        <p:tgtEl>
                                          <p:spTgt spid="14"/>
                                        </p:tgtEl>
                                        <p:attrNameLst>
                                          <p:attrName>ppt_h</p:attrName>
                                        </p:attrNameLst>
                                      </p:cBhvr>
                                      <p:tavLst>
                                        <p:tav tm="0">
                                          <p:val>
                                            <p:strVal val="ppt_h"/>
                                          </p:val>
                                        </p:tav>
                                        <p:tav tm="100000">
                                          <p:val>
                                            <p:fltVal val="0"/>
                                          </p:val>
                                        </p:tav>
                                      </p:tavLst>
                                    </p:anim>
                                    <p:anim calcmode="lin" valueType="num">
                                      <p:cBhvr>
                                        <p:cTn id="174" dur="2000"/>
                                        <p:tgtEl>
                                          <p:spTgt spid="14"/>
                                        </p:tgtEl>
                                        <p:attrNameLst>
                                          <p:attrName>ppt_x</p:attrName>
                                        </p:attrNameLst>
                                      </p:cBhvr>
                                      <p:tavLst>
                                        <p:tav tm="0">
                                          <p:val>
                                            <p:strVal val="ppt_x"/>
                                          </p:val>
                                        </p:tav>
                                        <p:tav tm="100000">
                                          <p:val>
                                            <p:fltVal val="0.5"/>
                                          </p:val>
                                        </p:tav>
                                      </p:tavLst>
                                    </p:anim>
                                    <p:anim calcmode="lin" valueType="num">
                                      <p:cBhvr>
                                        <p:cTn id="175" dur="2000"/>
                                        <p:tgtEl>
                                          <p:spTgt spid="14"/>
                                        </p:tgtEl>
                                        <p:attrNameLst>
                                          <p:attrName>ppt_y</p:attrName>
                                        </p:attrNameLst>
                                      </p:cBhvr>
                                      <p:tavLst>
                                        <p:tav tm="0">
                                          <p:val>
                                            <p:strVal val="ppt_y"/>
                                          </p:val>
                                        </p:tav>
                                        <p:tav tm="100000">
                                          <p:val>
                                            <p:fltVal val="0.5"/>
                                          </p:val>
                                        </p:tav>
                                      </p:tavLst>
                                    </p:anim>
                                    <p:set>
                                      <p:cBhvr>
                                        <p:cTn id="176" dur="1" fill="hold">
                                          <p:stCondLst>
                                            <p:cond delay="1999"/>
                                          </p:stCondLst>
                                        </p:cTn>
                                        <p:tgtEl>
                                          <p:spTgt spid="14"/>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4"/>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5"/>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8"/>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0"/>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1"/>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2"/>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3"/>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4"/>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4/3*#ppt_w"/>
                                          </p:val>
                                        </p:tav>
                                        <p:tav tm="100000">
                                          <p:val>
                                            <p:strVal val="#ppt_w"/>
                                          </p:val>
                                        </p:tav>
                                      </p:tavLst>
                                    </p:anim>
                                    <p:anim calcmode="lin" valueType="num">
                                      <p:cBhvr>
                                        <p:cTn id="204" dur="2000" fill="hold"/>
                                        <p:tgtEl>
                                          <p:spTgt spid="2"/>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wheel(8)">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leuchtturm-mole-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a:off x="3428992" y="3643314"/>
            <a:ext cx="2214578" cy="1143008"/>
          </a:xfrm>
          <a:prstGeom prst="rect">
            <a:avLst/>
          </a:prstGeom>
        </p:spPr>
      </p:pic>
      <p:pic>
        <p:nvPicPr>
          <p:cNvPr id="4" name="3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a:off x="3428992" y="4572008"/>
            <a:ext cx="2214578" cy="1071570"/>
          </a:xfrm>
          <a:prstGeom prst="rect">
            <a:avLst/>
          </a:prstGeom>
        </p:spPr>
      </p:pic>
      <p:pic>
        <p:nvPicPr>
          <p:cNvPr id="5" name="4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a:off x="3428992" y="5429264"/>
            <a:ext cx="2214578" cy="1133556"/>
          </a:xfrm>
          <a:prstGeom prst="rect">
            <a:avLst/>
          </a:prstGeom>
        </p:spPr>
      </p:pic>
      <p:pic>
        <p:nvPicPr>
          <p:cNvPr id="6" name="5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0800000">
            <a:off x="3428992" y="2428868"/>
            <a:ext cx="2214578" cy="1071570"/>
          </a:xfrm>
          <a:prstGeom prst="rect">
            <a:avLst/>
          </a:prstGeom>
        </p:spPr>
      </p:pic>
      <p:pic>
        <p:nvPicPr>
          <p:cNvPr id="7" name="6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0800000">
            <a:off x="3428992" y="1500174"/>
            <a:ext cx="2214578" cy="1071570"/>
          </a:xfrm>
          <a:prstGeom prst="rect">
            <a:avLst/>
          </a:prstGeom>
        </p:spPr>
      </p:pic>
      <p:pic>
        <p:nvPicPr>
          <p:cNvPr id="8" name="7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0800000">
            <a:off x="3428992" y="571480"/>
            <a:ext cx="2214578" cy="1071570"/>
          </a:xfrm>
          <a:prstGeom prst="rect">
            <a:avLst/>
          </a:prstGeom>
        </p:spPr>
      </p:pic>
      <p:pic>
        <p:nvPicPr>
          <p:cNvPr id="9" name="8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1428728" y="3000372"/>
            <a:ext cx="2214578" cy="1071570"/>
          </a:xfrm>
          <a:prstGeom prst="rect">
            <a:avLst/>
          </a:prstGeom>
        </p:spPr>
      </p:pic>
      <p:pic>
        <p:nvPicPr>
          <p:cNvPr id="10" name="9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2357422" y="3000372"/>
            <a:ext cx="2214578" cy="1071570"/>
          </a:xfrm>
          <a:prstGeom prst="rect">
            <a:avLst/>
          </a:prstGeom>
        </p:spPr>
      </p:pic>
      <p:pic>
        <p:nvPicPr>
          <p:cNvPr id="11" name="10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500034" y="3071810"/>
            <a:ext cx="2214578" cy="1071570"/>
          </a:xfrm>
          <a:prstGeom prst="rect">
            <a:avLst/>
          </a:prstGeom>
        </p:spPr>
      </p:pic>
      <p:pic>
        <p:nvPicPr>
          <p:cNvPr id="12" name="11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572000" y="3143248"/>
            <a:ext cx="2214578" cy="1071570"/>
          </a:xfrm>
          <a:prstGeom prst="rect">
            <a:avLst/>
          </a:prstGeom>
        </p:spPr>
      </p:pic>
      <p:pic>
        <p:nvPicPr>
          <p:cNvPr id="13" name="12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5500694" y="3071810"/>
            <a:ext cx="2214578" cy="1071570"/>
          </a:xfrm>
          <a:prstGeom prst="rect">
            <a:avLst/>
          </a:prstGeom>
        </p:spPr>
      </p:pic>
      <p:pic>
        <p:nvPicPr>
          <p:cNvPr id="14" name="13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6429388" y="3071810"/>
            <a:ext cx="2214578" cy="1071570"/>
          </a:xfrm>
          <a:prstGeom prst="rect">
            <a:avLst/>
          </a:prstGeom>
        </p:spPr>
      </p:pic>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2000" fill="hold"/>
                                        <p:tgtEl>
                                          <p:spTgt spid="3"/>
                                        </p:tgtEl>
                                        <p:attrNameLst>
                                          <p:attrName>ppt_x</p:attrName>
                                        </p:attrNameLst>
                                      </p:cBhvr>
                                      <p:tavLst>
                                        <p:tav tm="0">
                                          <p:val>
                                            <p:strVal val="#ppt_x"/>
                                          </p:val>
                                        </p:tav>
                                        <p:tav tm="100000">
                                          <p:val>
                                            <p:strVal val="#ppt_x"/>
                                          </p:val>
                                        </p:tav>
                                      </p:tavLst>
                                    </p:anim>
                                    <p:anim calcmode="lin" valueType="num">
                                      <p:cBhvr additive="base">
                                        <p:cTn id="23" dur="2000" fill="hold"/>
                                        <p:tgtEl>
                                          <p:spTgt spid="3"/>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ppt_x"/>
                                          </p:val>
                                        </p:tav>
                                        <p:tav tm="100000">
                                          <p:val>
                                            <p:strVal val="#ppt_x"/>
                                          </p:val>
                                        </p:tav>
                                      </p:tavLst>
                                    </p:anim>
                                    <p:anim calcmode="lin" valueType="num">
                                      <p:cBhvr additive="base">
                                        <p:cTn id="31" dur="2000" fill="hold"/>
                                        <p:tgtEl>
                                          <p:spTgt spid="5"/>
                                        </p:tgtEl>
                                        <p:attrNameLst>
                                          <p:attrName>ppt_y</p:attrName>
                                        </p:attrNameLst>
                                      </p:cBhvr>
                                      <p:tavLst>
                                        <p:tav tm="0">
                                          <p:val>
                                            <p:strVal val="0-#ppt_h/2"/>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000" fill="hold"/>
                                        <p:tgtEl>
                                          <p:spTgt spid="3"/>
                                        </p:tgtEl>
                                        <p:attrNameLst>
                                          <p:attrName>ppt_w</p:attrName>
                                        </p:attrNameLst>
                                      </p:cBhvr>
                                      <p:tavLst>
                                        <p:tav tm="0">
                                          <p:val>
                                            <p:fltVal val="0"/>
                                          </p:val>
                                        </p:tav>
                                        <p:tav tm="100000">
                                          <p:val>
                                            <p:strVal val="#ppt_w"/>
                                          </p:val>
                                        </p:tav>
                                      </p:tavLst>
                                    </p:anim>
                                    <p:anim calcmode="lin" valueType="num">
                                      <p:cBhvr>
                                        <p:cTn id="83" dur="2000" fill="hold"/>
                                        <p:tgtEl>
                                          <p:spTgt spid="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2000" fill="hold"/>
                                        <p:tgtEl>
                                          <p:spTgt spid="4"/>
                                        </p:tgtEl>
                                        <p:attrNameLst>
                                          <p:attrName>ppt_w</p:attrName>
                                        </p:attrNameLst>
                                      </p:cBhvr>
                                      <p:tavLst>
                                        <p:tav tm="0">
                                          <p:val>
                                            <p:fltVal val="0"/>
                                          </p:val>
                                        </p:tav>
                                        <p:tav tm="100000">
                                          <p:val>
                                            <p:strVal val="#ppt_w"/>
                                          </p:val>
                                        </p:tav>
                                      </p:tavLst>
                                    </p:anim>
                                    <p:anim calcmode="lin" valueType="num">
                                      <p:cBhvr>
                                        <p:cTn id="87" dur="2000" fill="hold"/>
                                        <p:tgtEl>
                                          <p:spTgt spid="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p:cTn id="90" dur="2000" fill="hold"/>
                                        <p:tgtEl>
                                          <p:spTgt spid="5"/>
                                        </p:tgtEl>
                                        <p:attrNameLst>
                                          <p:attrName>ppt_w</p:attrName>
                                        </p:attrNameLst>
                                      </p:cBhvr>
                                      <p:tavLst>
                                        <p:tav tm="0">
                                          <p:val>
                                            <p:fltVal val="0"/>
                                          </p:val>
                                        </p:tav>
                                        <p:tav tm="100000">
                                          <p:val>
                                            <p:strVal val="#ppt_w"/>
                                          </p:val>
                                        </p:tav>
                                      </p:tavLst>
                                    </p:anim>
                                    <p:anim calcmode="lin" valueType="num">
                                      <p:cBhvr>
                                        <p:cTn id="91" dur="2000" fill="hold"/>
                                        <p:tgtEl>
                                          <p:spTgt spid="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2000" fill="hold"/>
                                        <p:tgtEl>
                                          <p:spTgt spid="6"/>
                                        </p:tgtEl>
                                        <p:attrNameLst>
                                          <p:attrName>ppt_w</p:attrName>
                                        </p:attrNameLst>
                                      </p:cBhvr>
                                      <p:tavLst>
                                        <p:tav tm="0">
                                          <p:val>
                                            <p:fltVal val="0"/>
                                          </p:val>
                                        </p:tav>
                                        <p:tav tm="100000">
                                          <p:val>
                                            <p:strVal val="#ppt_w"/>
                                          </p:val>
                                        </p:tav>
                                      </p:tavLst>
                                    </p:anim>
                                    <p:anim calcmode="lin" valueType="num">
                                      <p:cBhvr>
                                        <p:cTn id="95" dur="2000" fill="hold"/>
                                        <p:tgtEl>
                                          <p:spTgt spid="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2000" fill="hold"/>
                                        <p:tgtEl>
                                          <p:spTgt spid="7"/>
                                        </p:tgtEl>
                                        <p:attrNameLst>
                                          <p:attrName>ppt_w</p:attrName>
                                        </p:attrNameLst>
                                      </p:cBhvr>
                                      <p:tavLst>
                                        <p:tav tm="0">
                                          <p:val>
                                            <p:fltVal val="0"/>
                                          </p:val>
                                        </p:tav>
                                        <p:tav tm="100000">
                                          <p:val>
                                            <p:strVal val="#ppt_w"/>
                                          </p:val>
                                        </p:tav>
                                      </p:tavLst>
                                    </p:anim>
                                    <p:anim calcmode="lin" valueType="num">
                                      <p:cBhvr>
                                        <p:cTn id="99" dur="2000" fill="hold"/>
                                        <p:tgtEl>
                                          <p:spTgt spid="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p:cTn id="102" dur="2000" fill="hold"/>
                                        <p:tgtEl>
                                          <p:spTgt spid="8"/>
                                        </p:tgtEl>
                                        <p:attrNameLst>
                                          <p:attrName>ppt_w</p:attrName>
                                        </p:attrNameLst>
                                      </p:cBhvr>
                                      <p:tavLst>
                                        <p:tav tm="0">
                                          <p:val>
                                            <p:fltVal val="0"/>
                                          </p:val>
                                        </p:tav>
                                        <p:tav tm="100000">
                                          <p:val>
                                            <p:strVal val="#ppt_w"/>
                                          </p:val>
                                        </p:tav>
                                      </p:tavLst>
                                    </p:anim>
                                    <p:anim calcmode="lin" valueType="num">
                                      <p:cBhvr>
                                        <p:cTn id="103" dur="2000" fill="hold"/>
                                        <p:tgtEl>
                                          <p:spTgt spid="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2000" fill="hold"/>
                                        <p:tgtEl>
                                          <p:spTgt spid="9"/>
                                        </p:tgtEl>
                                        <p:attrNameLst>
                                          <p:attrName>ppt_w</p:attrName>
                                        </p:attrNameLst>
                                      </p:cBhvr>
                                      <p:tavLst>
                                        <p:tav tm="0">
                                          <p:val>
                                            <p:fltVal val="0"/>
                                          </p:val>
                                        </p:tav>
                                        <p:tav tm="100000">
                                          <p:val>
                                            <p:strVal val="#ppt_w"/>
                                          </p:val>
                                        </p:tav>
                                      </p:tavLst>
                                    </p:anim>
                                    <p:anim calcmode="lin" valueType="num">
                                      <p:cBhvr>
                                        <p:cTn id="107" dur="2000" fill="hold"/>
                                        <p:tgtEl>
                                          <p:spTgt spid="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2000" fill="hold"/>
                                        <p:tgtEl>
                                          <p:spTgt spid="10"/>
                                        </p:tgtEl>
                                        <p:attrNameLst>
                                          <p:attrName>ppt_w</p:attrName>
                                        </p:attrNameLst>
                                      </p:cBhvr>
                                      <p:tavLst>
                                        <p:tav tm="0">
                                          <p:val>
                                            <p:fltVal val="0"/>
                                          </p:val>
                                        </p:tav>
                                        <p:tav tm="100000">
                                          <p:val>
                                            <p:strVal val="#ppt_w"/>
                                          </p:val>
                                        </p:tav>
                                      </p:tavLst>
                                    </p:anim>
                                    <p:anim calcmode="lin" valueType="num">
                                      <p:cBhvr>
                                        <p:cTn id="111" dur="2000" fill="hold"/>
                                        <p:tgtEl>
                                          <p:spTgt spid="1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fltVal val="0"/>
                                          </p:val>
                                        </p:tav>
                                        <p:tav tm="100000">
                                          <p:val>
                                            <p:strVal val="#ppt_w"/>
                                          </p:val>
                                        </p:tav>
                                      </p:tavLst>
                                    </p:anim>
                                    <p:anim calcmode="lin" valueType="num">
                                      <p:cBhvr>
                                        <p:cTn id="115" dur="2000" fill="hold"/>
                                        <p:tgtEl>
                                          <p:spTgt spid="1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2000" fill="hold"/>
                                        <p:tgtEl>
                                          <p:spTgt spid="12"/>
                                        </p:tgtEl>
                                        <p:attrNameLst>
                                          <p:attrName>ppt_w</p:attrName>
                                        </p:attrNameLst>
                                      </p:cBhvr>
                                      <p:tavLst>
                                        <p:tav tm="0">
                                          <p:val>
                                            <p:fltVal val="0"/>
                                          </p:val>
                                        </p:tav>
                                        <p:tav tm="100000">
                                          <p:val>
                                            <p:strVal val="#ppt_w"/>
                                          </p:val>
                                        </p:tav>
                                      </p:tavLst>
                                    </p:anim>
                                    <p:anim calcmode="lin" valueType="num">
                                      <p:cBhvr>
                                        <p:cTn id="119" dur="2000" fill="hold"/>
                                        <p:tgtEl>
                                          <p:spTgt spid="1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2000" fill="hold"/>
                                        <p:tgtEl>
                                          <p:spTgt spid="13"/>
                                        </p:tgtEl>
                                        <p:attrNameLst>
                                          <p:attrName>ppt_w</p:attrName>
                                        </p:attrNameLst>
                                      </p:cBhvr>
                                      <p:tavLst>
                                        <p:tav tm="0">
                                          <p:val>
                                            <p:fltVal val="0"/>
                                          </p:val>
                                        </p:tav>
                                        <p:tav tm="100000">
                                          <p:val>
                                            <p:strVal val="#ppt_w"/>
                                          </p:val>
                                        </p:tav>
                                      </p:tavLst>
                                    </p:anim>
                                    <p:anim calcmode="lin" valueType="num">
                                      <p:cBhvr>
                                        <p:cTn id="123" dur="2000" fill="hold"/>
                                        <p:tgtEl>
                                          <p:spTgt spid="1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2000" fill="hold"/>
                                        <p:tgtEl>
                                          <p:spTgt spid="14"/>
                                        </p:tgtEl>
                                        <p:attrNameLst>
                                          <p:attrName>ppt_w</p:attrName>
                                        </p:attrNameLst>
                                      </p:cBhvr>
                                      <p:tavLst>
                                        <p:tav tm="0">
                                          <p:val>
                                            <p:fltVal val="0"/>
                                          </p:val>
                                        </p:tav>
                                        <p:tav tm="100000">
                                          <p:val>
                                            <p:strVal val="#ppt_w"/>
                                          </p:val>
                                        </p:tav>
                                      </p:tavLst>
                                    </p:anim>
                                    <p:anim calcmode="lin" valueType="num">
                                      <p:cBhvr>
                                        <p:cTn id="127" dur="2000" fill="hold"/>
                                        <p:tgtEl>
                                          <p:spTgt spid="14"/>
                                        </p:tgtEl>
                                        <p:attrNameLst>
                                          <p:attrName>ppt_h</p:attrName>
                                        </p:attrNameLst>
                                      </p:cBhvr>
                                      <p:tavLst>
                                        <p:tav tm="0">
                                          <p:val>
                                            <p:fltVal val="0"/>
                                          </p:val>
                                        </p:tav>
                                        <p:tav tm="100000">
                                          <p:val>
                                            <p:strVal val="#ppt_h"/>
                                          </p:val>
                                        </p:tav>
                                      </p:tavLst>
                                    </p:anim>
                                  </p:childTnLst>
                                </p:cTn>
                              </p:par>
                            </p:childTnLst>
                          </p:cTn>
                        </p:par>
                        <p:par>
                          <p:cTn id="128" fill="hold">
                            <p:stCondLst>
                              <p:cond delay="2000"/>
                            </p:stCondLst>
                            <p:childTnLst>
                              <p:par>
                                <p:cTn id="129" presetID="2" presetClass="exit" presetSubtype="2" fill="hold" nodeType="after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ppt_y"/>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ppt_y"/>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ppt_y"/>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2000"/>
                                        <p:tgtEl>
                                          <p:spTgt spid="12"/>
                                        </p:tgtEl>
                                        <p:attrNameLst>
                                          <p:attrName>ppt_x</p:attrName>
                                        </p:attrNameLst>
                                      </p:cBhvr>
                                      <p:tavLst>
                                        <p:tav tm="0">
                                          <p:val>
                                            <p:strVal val="ppt_x"/>
                                          </p:val>
                                        </p:tav>
                                        <p:tav tm="100000">
                                          <p:val>
                                            <p:strVal val="0-ppt_w/2"/>
                                          </p:val>
                                        </p:tav>
                                      </p:tavLst>
                                    </p:anim>
                                    <p:anim calcmode="lin" valueType="num">
                                      <p:cBhvr additive="base">
                                        <p:cTn id="143" dur="2000"/>
                                        <p:tgtEl>
                                          <p:spTgt spid="12"/>
                                        </p:tgtEl>
                                        <p:attrNameLst>
                                          <p:attrName>ppt_y</p:attrName>
                                        </p:attrNameLst>
                                      </p:cBhvr>
                                      <p:tavLst>
                                        <p:tav tm="0">
                                          <p:val>
                                            <p:strVal val="ppt_y"/>
                                          </p:val>
                                        </p:tav>
                                        <p:tav tm="100000">
                                          <p:val>
                                            <p:strVal val="ppt_y"/>
                                          </p:val>
                                        </p:tav>
                                      </p:tavLst>
                                    </p:anim>
                                    <p:set>
                                      <p:cBhvr>
                                        <p:cTn id="144" dur="1" fill="hold">
                                          <p:stCondLst>
                                            <p:cond delay="1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0-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0-ppt_w/2"/>
                                          </p:val>
                                        </p:tav>
                                      </p:tavLst>
                                    </p:anim>
                                    <p:anim calcmode="lin" valueType="num">
                                      <p:cBhvr additive="base">
                                        <p:cTn id="151" dur="2000"/>
                                        <p:tgtEl>
                                          <p:spTgt spid="14"/>
                                        </p:tgtEl>
                                        <p:attrNameLst>
                                          <p:attrName>ppt_y</p:attrName>
                                        </p:attrNameLst>
                                      </p:cBhvr>
                                      <p:tavLst>
                                        <p:tav tm="0">
                                          <p:val>
                                            <p:strVal val="ppt_y"/>
                                          </p:val>
                                        </p:tav>
                                        <p:tav tm="100000">
                                          <p:val>
                                            <p:strVal val="ppt_y"/>
                                          </p:val>
                                        </p:tav>
                                      </p:tavLst>
                                    </p:anim>
                                    <p:set>
                                      <p:cBhvr>
                                        <p:cTn id="152" dur="1" fill="hold">
                                          <p:stCondLst>
                                            <p:cond delay="1999"/>
                                          </p:stCondLst>
                                        </p:cTn>
                                        <p:tgtEl>
                                          <p:spTgt spid="14"/>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1+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1+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ppt_x"/>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5"/>
                                        </p:tgtEl>
                                        <p:attrNameLst>
                                          <p:attrName>ppt_x</p:attrName>
                                        </p:attrNameLst>
                                      </p:cBhvr>
                                      <p:tavLst>
                                        <p:tav tm="0">
                                          <p:val>
                                            <p:strVal val="ppt_x"/>
                                          </p:val>
                                        </p:tav>
                                        <p:tav tm="100000">
                                          <p:val>
                                            <p:strVal val="ppt_x"/>
                                          </p:val>
                                        </p:tav>
                                      </p:tavLst>
                                    </p:anim>
                                    <p:anim calcmode="lin" valueType="num">
                                      <p:cBhvr additive="base">
                                        <p:cTn id="175" dur="2000"/>
                                        <p:tgtEl>
                                          <p:spTgt spid="5"/>
                                        </p:tgtEl>
                                        <p:attrNameLst>
                                          <p:attrName>ppt_y</p:attrName>
                                        </p:attrNameLst>
                                      </p:cBhvr>
                                      <p:tavLst>
                                        <p:tav tm="0">
                                          <p:val>
                                            <p:strVal val="ppt_y"/>
                                          </p:val>
                                        </p:tav>
                                        <p:tav tm="100000">
                                          <p:val>
                                            <p:strVal val="0-ppt_h/2"/>
                                          </p:val>
                                        </p:tav>
                                      </p:tavLst>
                                    </p:anim>
                                    <p:set>
                                      <p:cBhvr>
                                        <p:cTn id="176" dur="1" fill="hold">
                                          <p:stCondLst>
                                            <p:cond delay="1999"/>
                                          </p:stCondLst>
                                        </p:cTn>
                                        <p:tgtEl>
                                          <p:spTgt spid="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D1E"/>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Mayaki-12.jpg"/>
          <p:cNvPicPr>
            <a:picLocks noGrp="1" noChangeAspect="1"/>
          </p:cNvPicPr>
          <p:nvPr isPhoto="1"/>
        </p:nvPicPr>
        <p:blipFill>
          <a:blip r:embed="rId2">
            <a:lum/>
          </a:blip>
          <a:stretch>
            <a:fillRect/>
          </a:stretch>
        </p:blipFill>
        <p:spPr>
          <a:xfrm>
            <a:off x="0" y="0"/>
            <a:ext cx="9144000" cy="6843713"/>
          </a:xfrm>
          <a:prstGeom prst="rect">
            <a:avLst/>
          </a:prstGeom>
          <a:noFill/>
          <a:ln>
            <a:noFill/>
          </a:ln>
        </p:spPr>
      </p:pic>
      <p:pic>
        <p:nvPicPr>
          <p:cNvPr id="3" name="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4" name="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5" name="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65875" y="4222641"/>
            <a:ext cx="2428892" cy="1127361"/>
          </a:xfrm>
          <a:prstGeom prst="rect">
            <a:avLst/>
          </a:prstGeom>
          <a:effectLst>
            <a:reflection blurRad="6350" stA="50000" endA="300" endPos="90000" dir="5400000" sy="-100000" algn="bl" rotWithShape="0"/>
          </a:effectLst>
        </p:spPr>
      </p:pic>
      <p:sp>
        <p:nvSpPr>
          <p:cNvPr id="19" name="18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nodeType="withEffect">
                                  <p:stCondLst>
                                    <p:cond delay="0"/>
                                  </p:stCondLst>
                                  <p:childTnLst>
                                    <p:animRot by="21600000">
                                      <p:cBhvr>
                                        <p:cTn id="13" dur="2000" fill="hold"/>
                                        <p:tgtEl>
                                          <p:spTgt spid="5"/>
                                        </p:tgtEl>
                                        <p:attrNameLst>
                                          <p:attrName>r</p:attrName>
                                        </p:attrNameLst>
                                      </p:cBhvr>
                                    </p:animRot>
                                  </p:childTnLst>
                                </p:cTn>
                              </p:par>
                              <p:par>
                                <p:cTn id="14" presetID="8" presetClass="emph" presetSubtype="0" fill="hold"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nodeType="withEffect">
                                  <p:stCondLst>
                                    <p:cond delay="0"/>
                                  </p:stCondLst>
                                  <p:childTnLst>
                                    <p:animRot by="21600000">
                                      <p:cBhvr>
                                        <p:cTn id="17" dur="2000" fill="hold"/>
                                        <p:tgtEl>
                                          <p:spTgt spid="7"/>
                                        </p:tgtEl>
                                        <p:attrNameLst>
                                          <p:attrName>r</p:attrName>
                                        </p:attrNameLst>
                                      </p:cBhvr>
                                    </p:animRot>
                                  </p:childTnLst>
                                </p:cTn>
                              </p:par>
                              <p:par>
                                <p:cTn id="18" presetID="8" presetClass="emph" presetSubtype="0" fill="hold" nodeType="withEffect">
                                  <p:stCondLst>
                                    <p:cond delay="0"/>
                                  </p:stCondLst>
                                  <p:childTnLst>
                                    <p:animRot by="-21600000">
                                      <p:cBhvr>
                                        <p:cTn id="19" dur="2000" fill="hold"/>
                                        <p:tgtEl>
                                          <p:spTgt spid="8"/>
                                        </p:tgtEl>
                                        <p:attrNameLst>
                                          <p:attrName>r</p:attrName>
                                        </p:attrNameLst>
                                      </p:cBhvr>
                                    </p:animRot>
                                  </p:childTnLst>
                                </p:cTn>
                              </p:par>
                              <p:par>
                                <p:cTn id="20" presetID="8" presetClass="emph" presetSubtype="0" fill="hold"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nodeType="withEffect">
                                  <p:stCondLst>
                                    <p:cond delay="0"/>
                                  </p:stCondLst>
                                  <p:childTnLst>
                                    <p:animRot by="21600000">
                                      <p:cBhvr>
                                        <p:cTn id="25" dur="2000" fill="hold"/>
                                        <p:tgtEl>
                                          <p:spTgt spid="11"/>
                                        </p:tgtEl>
                                        <p:attrNameLst>
                                          <p:attrName>r</p:attrName>
                                        </p:attrNameLst>
                                      </p:cBhvr>
                                    </p:animRot>
                                  </p:childTnLst>
                                </p:cTn>
                              </p:par>
                              <p:par>
                                <p:cTn id="26" presetID="8" presetClass="emph" presetSubtype="0" fill="hold" nodeType="withEffect">
                                  <p:stCondLst>
                                    <p:cond delay="0"/>
                                  </p:stCondLst>
                                  <p:childTnLst>
                                    <p:animRot by="-21600000">
                                      <p:cBhvr>
                                        <p:cTn id="27" dur="2000" fill="hold"/>
                                        <p:tgtEl>
                                          <p:spTgt spid="12"/>
                                        </p:tgtEl>
                                        <p:attrNameLst>
                                          <p:attrName>r</p:attrName>
                                        </p:attrNameLst>
                                      </p:cBhvr>
                                    </p:animRot>
                                  </p:childTnLst>
                                </p:cTn>
                              </p:par>
                              <p:par>
                                <p:cTn id="28" presetID="8" presetClass="emph" presetSubtype="0" fill="hold" nodeType="withEffect">
                                  <p:stCondLst>
                                    <p:cond delay="0"/>
                                  </p:stCondLst>
                                  <p:childTnLst>
                                    <p:animRot by="21600000">
                                      <p:cBhvr>
                                        <p:cTn id="29" dur="2000" fill="hold"/>
                                        <p:tgtEl>
                                          <p:spTgt spid="1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14"/>
                                        </p:tgtEl>
                                        <p:attrNameLst>
                                          <p:attrName>r</p:attrName>
                                        </p:attrNameLst>
                                      </p:cBhvr>
                                    </p:animRot>
                                  </p:childTnLst>
                                </p:cTn>
                              </p:par>
                              <p:par>
                                <p:cTn id="32" presetID="8" presetClass="emph" presetSubtype="0" fill="hold" nodeType="withEffect">
                                  <p:stCondLst>
                                    <p:cond delay="0"/>
                                  </p:stCondLst>
                                  <p:childTnLst>
                                    <p:animRot by="21600000">
                                      <p:cBhvr>
                                        <p:cTn id="33" dur="2000" fill="hold"/>
                                        <p:tgtEl>
                                          <p:spTgt spid="15"/>
                                        </p:tgtEl>
                                        <p:attrNameLst>
                                          <p:attrName>r</p:attrName>
                                        </p:attrNameLst>
                                      </p:cBhvr>
                                    </p:animRot>
                                  </p:childTnLst>
                                </p:cTn>
                              </p:par>
                              <p:par>
                                <p:cTn id="34" presetID="8" presetClass="emph" presetSubtype="0" fill="hold" nodeType="withEffect">
                                  <p:stCondLst>
                                    <p:cond delay="0"/>
                                  </p:stCondLst>
                                  <p:childTnLst>
                                    <p:animRot by="-21600000">
                                      <p:cBhvr>
                                        <p:cTn id="35" dur="2000" fill="hold"/>
                                        <p:tgtEl>
                                          <p:spTgt spid="16"/>
                                        </p:tgtEl>
                                        <p:attrNameLst>
                                          <p:attrName>r</p:attrName>
                                        </p:attrNameLst>
                                      </p:cBhvr>
                                    </p:animRot>
                                  </p:childTnLst>
                                </p:cTn>
                              </p:par>
                              <p:par>
                                <p:cTn id="36" presetID="8" presetClass="emph" presetSubtype="0" fill="hold" nodeType="withEffect">
                                  <p:stCondLst>
                                    <p:cond delay="0"/>
                                  </p:stCondLst>
                                  <p:childTnLst>
                                    <p:animRot by="21600000">
                                      <p:cBhvr>
                                        <p:cTn id="37" dur="2000" fill="hold"/>
                                        <p:tgtEl>
                                          <p:spTgt spid="17"/>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18"/>
                                        </p:tgtEl>
                                        <p:attrNameLst>
                                          <p:attrName>r</p:attrName>
                                        </p:attrNameLst>
                                      </p:cBhvr>
                                    </p:animRot>
                                  </p:childTnLst>
                                </p:cTn>
                              </p:par>
                            </p:childTnLst>
                          </p:cTn>
                        </p:par>
                        <p:par>
                          <p:cTn id="40" fill="hold">
                            <p:stCondLst>
                              <p:cond delay="2000"/>
                            </p:stCondLst>
                            <p:childTnLst>
                              <p:par>
                                <p:cTn id="41" presetID="2" presetClass="exit" presetSubtype="2" fill="hold" nodeType="afterEffect">
                                  <p:stCondLst>
                                    <p:cond delay="0"/>
                                  </p:stCondLst>
                                  <p:childTnLst>
                                    <p:anim calcmode="lin" valueType="num">
                                      <p:cBhvr additive="base">
                                        <p:cTn id="42" dur="2000"/>
                                        <p:tgtEl>
                                          <p:spTgt spid="3"/>
                                        </p:tgtEl>
                                        <p:attrNameLst>
                                          <p:attrName>ppt_x</p:attrName>
                                        </p:attrNameLst>
                                      </p:cBhvr>
                                      <p:tavLst>
                                        <p:tav tm="0">
                                          <p:val>
                                            <p:strVal val="ppt_x"/>
                                          </p:val>
                                        </p:tav>
                                        <p:tav tm="100000">
                                          <p:val>
                                            <p:strVal val="1+ppt_w/2"/>
                                          </p:val>
                                        </p:tav>
                                      </p:tavLst>
                                    </p:anim>
                                    <p:anim calcmode="lin" valueType="num">
                                      <p:cBhvr additive="base">
                                        <p:cTn id="43" dur="2000"/>
                                        <p:tgtEl>
                                          <p:spTgt spid="3"/>
                                        </p:tgtEl>
                                        <p:attrNameLst>
                                          <p:attrName>ppt_y</p:attrName>
                                        </p:attrNameLst>
                                      </p:cBhvr>
                                      <p:tavLst>
                                        <p:tav tm="0">
                                          <p:val>
                                            <p:strVal val="ppt_y"/>
                                          </p:val>
                                        </p:tav>
                                        <p:tav tm="100000">
                                          <p:val>
                                            <p:strVal val="ppt_y"/>
                                          </p:val>
                                        </p:tav>
                                      </p:tavLst>
                                    </p:anim>
                                    <p:set>
                                      <p:cBhvr>
                                        <p:cTn id="44" dur="1" fill="hold">
                                          <p:stCondLst>
                                            <p:cond delay="1999"/>
                                          </p:stCondLst>
                                        </p:cTn>
                                        <p:tgtEl>
                                          <p:spTgt spid="3"/>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2000"/>
                                        <p:tgtEl>
                                          <p:spTgt spid="4"/>
                                        </p:tgtEl>
                                        <p:attrNameLst>
                                          <p:attrName>ppt_x</p:attrName>
                                        </p:attrNameLst>
                                      </p:cBhvr>
                                      <p:tavLst>
                                        <p:tav tm="0">
                                          <p:val>
                                            <p:strVal val="ppt_x"/>
                                          </p:val>
                                        </p:tav>
                                        <p:tav tm="100000">
                                          <p:val>
                                            <p:strVal val="1+ppt_w/2"/>
                                          </p:val>
                                        </p:tav>
                                      </p:tavLst>
                                    </p:anim>
                                    <p:anim calcmode="lin" valueType="num">
                                      <p:cBhvr additive="base">
                                        <p:cTn id="47" dur="2000"/>
                                        <p:tgtEl>
                                          <p:spTgt spid="4"/>
                                        </p:tgtEl>
                                        <p:attrNameLst>
                                          <p:attrName>ppt_y</p:attrName>
                                        </p:attrNameLst>
                                      </p:cBhvr>
                                      <p:tavLst>
                                        <p:tav tm="0">
                                          <p:val>
                                            <p:strVal val="ppt_y"/>
                                          </p:val>
                                        </p:tav>
                                        <p:tav tm="100000">
                                          <p:val>
                                            <p:strVal val="ppt_y"/>
                                          </p:val>
                                        </p:tav>
                                      </p:tavLst>
                                    </p:anim>
                                    <p:set>
                                      <p:cBhvr>
                                        <p:cTn id="48" dur="1" fill="hold">
                                          <p:stCondLst>
                                            <p:cond delay="1999"/>
                                          </p:stCondLst>
                                        </p:cTn>
                                        <p:tgtEl>
                                          <p:spTgt spid="4"/>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2000"/>
                                        <p:tgtEl>
                                          <p:spTgt spid="5"/>
                                        </p:tgtEl>
                                        <p:attrNameLst>
                                          <p:attrName>ppt_x</p:attrName>
                                        </p:attrNameLst>
                                      </p:cBhvr>
                                      <p:tavLst>
                                        <p:tav tm="0">
                                          <p:val>
                                            <p:strVal val="ppt_x"/>
                                          </p:val>
                                        </p:tav>
                                        <p:tav tm="100000">
                                          <p:val>
                                            <p:strVal val="1+ppt_w/2"/>
                                          </p:val>
                                        </p:tav>
                                      </p:tavLst>
                                    </p:anim>
                                    <p:anim calcmode="lin" valueType="num">
                                      <p:cBhvr additive="base">
                                        <p:cTn id="51" dur="2000"/>
                                        <p:tgtEl>
                                          <p:spTgt spid="5"/>
                                        </p:tgtEl>
                                        <p:attrNameLst>
                                          <p:attrName>ppt_y</p:attrName>
                                        </p:attrNameLst>
                                      </p:cBhvr>
                                      <p:tavLst>
                                        <p:tav tm="0">
                                          <p:val>
                                            <p:strVal val="ppt_y"/>
                                          </p:val>
                                        </p:tav>
                                        <p:tav tm="100000">
                                          <p:val>
                                            <p:strVal val="ppt_y"/>
                                          </p:val>
                                        </p:tav>
                                      </p:tavLst>
                                    </p:anim>
                                    <p:set>
                                      <p:cBhvr>
                                        <p:cTn id="52" dur="1" fill="hold">
                                          <p:stCondLst>
                                            <p:cond delay="1999"/>
                                          </p:stCondLst>
                                        </p:cTn>
                                        <p:tgtEl>
                                          <p:spTgt spid="5"/>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2000"/>
                                        <p:tgtEl>
                                          <p:spTgt spid="6"/>
                                        </p:tgtEl>
                                        <p:attrNameLst>
                                          <p:attrName>ppt_x</p:attrName>
                                        </p:attrNameLst>
                                      </p:cBhvr>
                                      <p:tavLst>
                                        <p:tav tm="0">
                                          <p:val>
                                            <p:strVal val="ppt_x"/>
                                          </p:val>
                                        </p:tav>
                                        <p:tav tm="100000">
                                          <p:val>
                                            <p:strVal val="1+ppt_w/2"/>
                                          </p:val>
                                        </p:tav>
                                      </p:tavLst>
                                    </p:anim>
                                    <p:anim calcmode="lin" valueType="num">
                                      <p:cBhvr additive="base">
                                        <p:cTn id="55" dur="2000"/>
                                        <p:tgtEl>
                                          <p:spTgt spid="6"/>
                                        </p:tgtEl>
                                        <p:attrNameLst>
                                          <p:attrName>ppt_y</p:attrName>
                                        </p:attrNameLst>
                                      </p:cBhvr>
                                      <p:tavLst>
                                        <p:tav tm="0">
                                          <p:val>
                                            <p:strVal val="ppt_y"/>
                                          </p:val>
                                        </p:tav>
                                        <p:tav tm="100000">
                                          <p:val>
                                            <p:strVal val="ppt_y"/>
                                          </p:val>
                                        </p:tav>
                                      </p:tavLst>
                                    </p:anim>
                                    <p:set>
                                      <p:cBhvr>
                                        <p:cTn id="56" dur="1" fill="hold">
                                          <p:stCondLst>
                                            <p:cond delay="1999"/>
                                          </p:stCondLst>
                                        </p:cTn>
                                        <p:tgtEl>
                                          <p:spTgt spid="6"/>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2000"/>
                                        <p:tgtEl>
                                          <p:spTgt spid="7"/>
                                        </p:tgtEl>
                                        <p:attrNameLst>
                                          <p:attrName>ppt_x</p:attrName>
                                        </p:attrNameLst>
                                      </p:cBhvr>
                                      <p:tavLst>
                                        <p:tav tm="0">
                                          <p:val>
                                            <p:strVal val="ppt_x"/>
                                          </p:val>
                                        </p:tav>
                                        <p:tav tm="100000">
                                          <p:val>
                                            <p:strVal val="1+ppt_w/2"/>
                                          </p:val>
                                        </p:tav>
                                      </p:tavLst>
                                    </p:anim>
                                    <p:anim calcmode="lin" valueType="num">
                                      <p:cBhvr additive="base">
                                        <p:cTn id="59" dur="2000"/>
                                        <p:tgtEl>
                                          <p:spTgt spid="7"/>
                                        </p:tgtEl>
                                        <p:attrNameLst>
                                          <p:attrName>ppt_y</p:attrName>
                                        </p:attrNameLst>
                                      </p:cBhvr>
                                      <p:tavLst>
                                        <p:tav tm="0">
                                          <p:val>
                                            <p:strVal val="ppt_y"/>
                                          </p:val>
                                        </p:tav>
                                        <p:tav tm="100000">
                                          <p:val>
                                            <p:strVal val="ppt_y"/>
                                          </p:val>
                                        </p:tav>
                                      </p:tavLst>
                                    </p:anim>
                                    <p:set>
                                      <p:cBhvr>
                                        <p:cTn id="60" dur="1" fill="hold">
                                          <p:stCondLst>
                                            <p:cond delay="1999"/>
                                          </p:stCondLst>
                                        </p:cTn>
                                        <p:tgtEl>
                                          <p:spTgt spid="7"/>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ppt_y"/>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ppt_y"/>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11"/>
                                        </p:tgtEl>
                                        <p:attrNameLst>
                                          <p:attrName>ppt_x</p:attrName>
                                        </p:attrNameLst>
                                      </p:cBhvr>
                                      <p:tavLst>
                                        <p:tav tm="0">
                                          <p:val>
                                            <p:strVal val="ppt_x"/>
                                          </p:val>
                                        </p:tav>
                                        <p:tav tm="100000">
                                          <p:val>
                                            <p:strVal val="0-ppt_w/2"/>
                                          </p:val>
                                        </p:tav>
                                      </p:tavLst>
                                    </p:anim>
                                    <p:anim calcmode="lin" valueType="num">
                                      <p:cBhvr additive="base">
                                        <p:cTn id="75" dur="2000"/>
                                        <p:tgtEl>
                                          <p:spTgt spid="11"/>
                                        </p:tgtEl>
                                        <p:attrNameLst>
                                          <p:attrName>ppt_y</p:attrName>
                                        </p:attrNameLst>
                                      </p:cBhvr>
                                      <p:tavLst>
                                        <p:tav tm="0">
                                          <p:val>
                                            <p:strVal val="ppt_y"/>
                                          </p:val>
                                        </p:tav>
                                        <p:tav tm="100000">
                                          <p:val>
                                            <p:strVal val="ppt_y"/>
                                          </p:val>
                                        </p:tav>
                                      </p:tavLst>
                                    </p:anim>
                                    <p:set>
                                      <p:cBhvr>
                                        <p:cTn id="76" dur="1" fill="hold">
                                          <p:stCondLst>
                                            <p:cond delay="1999"/>
                                          </p:stCondLst>
                                        </p:cTn>
                                        <p:tgtEl>
                                          <p:spTgt spid="11"/>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0-ppt_w/2"/>
                                          </p:val>
                                        </p:tav>
                                      </p:tavLst>
                                    </p:anim>
                                    <p:anim calcmode="lin" valueType="num">
                                      <p:cBhvr additive="base">
                                        <p:cTn id="79" dur="2000"/>
                                        <p:tgtEl>
                                          <p:spTgt spid="12"/>
                                        </p:tgtEl>
                                        <p:attrNameLst>
                                          <p:attrName>ppt_y</p:attrName>
                                        </p:attrNameLst>
                                      </p:cBhvr>
                                      <p:tavLst>
                                        <p:tav tm="0">
                                          <p:val>
                                            <p:strVal val="ppt_y"/>
                                          </p:val>
                                        </p:tav>
                                        <p:tav tm="100000">
                                          <p:val>
                                            <p:strVal val="ppt_y"/>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0-ppt_w/2"/>
                                          </p:val>
                                        </p:tav>
                                      </p:tavLst>
                                    </p:anim>
                                    <p:anim calcmode="lin" valueType="num">
                                      <p:cBhvr additive="base">
                                        <p:cTn id="83" dur="2000"/>
                                        <p:tgtEl>
                                          <p:spTgt spid="13"/>
                                        </p:tgtEl>
                                        <p:attrNameLst>
                                          <p:attrName>ppt_y</p:attrName>
                                        </p:attrNameLst>
                                      </p:cBhvr>
                                      <p:tavLst>
                                        <p:tav tm="0">
                                          <p:val>
                                            <p:strVal val="ppt_y"/>
                                          </p:val>
                                        </p:tav>
                                        <p:tav tm="100000">
                                          <p:val>
                                            <p:strVal val="ppt_y"/>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2000"/>
                                        <p:tgtEl>
                                          <p:spTgt spid="14"/>
                                        </p:tgtEl>
                                        <p:attrNameLst>
                                          <p:attrName>ppt_x</p:attrName>
                                        </p:attrNameLst>
                                      </p:cBhvr>
                                      <p:tavLst>
                                        <p:tav tm="0">
                                          <p:val>
                                            <p:strVal val="ppt_x"/>
                                          </p:val>
                                        </p:tav>
                                        <p:tav tm="100000">
                                          <p:val>
                                            <p:strVal val="0-ppt_w/2"/>
                                          </p:val>
                                        </p:tav>
                                      </p:tavLst>
                                    </p:anim>
                                    <p:anim calcmode="lin" valueType="num">
                                      <p:cBhvr additive="base">
                                        <p:cTn id="87" dur="2000"/>
                                        <p:tgtEl>
                                          <p:spTgt spid="14"/>
                                        </p:tgtEl>
                                        <p:attrNameLst>
                                          <p:attrName>ppt_y</p:attrName>
                                        </p:attrNameLst>
                                      </p:cBhvr>
                                      <p:tavLst>
                                        <p:tav tm="0">
                                          <p:val>
                                            <p:strVal val="ppt_y"/>
                                          </p:val>
                                        </p:tav>
                                        <p:tav tm="100000">
                                          <p:val>
                                            <p:strVal val="ppt_y"/>
                                          </p:val>
                                        </p:tav>
                                      </p:tavLst>
                                    </p:anim>
                                    <p:set>
                                      <p:cBhvr>
                                        <p:cTn id="88" dur="1" fill="hold">
                                          <p:stCondLst>
                                            <p:cond delay="1999"/>
                                          </p:stCondLst>
                                        </p:cTn>
                                        <p:tgtEl>
                                          <p:spTgt spid="14"/>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2000"/>
                                        <p:tgtEl>
                                          <p:spTgt spid="15"/>
                                        </p:tgtEl>
                                        <p:attrNameLst>
                                          <p:attrName>ppt_x</p:attrName>
                                        </p:attrNameLst>
                                      </p:cBhvr>
                                      <p:tavLst>
                                        <p:tav tm="0">
                                          <p:val>
                                            <p:strVal val="ppt_x"/>
                                          </p:val>
                                        </p:tav>
                                        <p:tav tm="100000">
                                          <p:val>
                                            <p:strVal val="0-ppt_w/2"/>
                                          </p:val>
                                        </p:tav>
                                      </p:tavLst>
                                    </p:anim>
                                    <p:anim calcmode="lin" valueType="num">
                                      <p:cBhvr additive="base">
                                        <p:cTn id="91" dur="2000"/>
                                        <p:tgtEl>
                                          <p:spTgt spid="15"/>
                                        </p:tgtEl>
                                        <p:attrNameLst>
                                          <p:attrName>ppt_y</p:attrName>
                                        </p:attrNameLst>
                                      </p:cBhvr>
                                      <p:tavLst>
                                        <p:tav tm="0">
                                          <p:val>
                                            <p:strVal val="ppt_y"/>
                                          </p:val>
                                        </p:tav>
                                        <p:tav tm="100000">
                                          <p:val>
                                            <p:strVal val="ppt_y"/>
                                          </p:val>
                                        </p:tav>
                                      </p:tavLst>
                                    </p:anim>
                                    <p:set>
                                      <p:cBhvr>
                                        <p:cTn id="92" dur="1" fill="hold">
                                          <p:stCondLst>
                                            <p:cond delay="1999"/>
                                          </p:stCondLst>
                                        </p:cTn>
                                        <p:tgtEl>
                                          <p:spTgt spid="1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16"/>
                                        </p:tgtEl>
                                        <p:attrNameLst>
                                          <p:attrName>ppt_x</p:attrName>
                                        </p:attrNameLst>
                                      </p:cBhvr>
                                      <p:tavLst>
                                        <p:tav tm="0">
                                          <p:val>
                                            <p:strVal val="ppt_x"/>
                                          </p:val>
                                        </p:tav>
                                        <p:tav tm="100000">
                                          <p:val>
                                            <p:strVal val="0-ppt_w/2"/>
                                          </p:val>
                                        </p:tav>
                                      </p:tavLst>
                                    </p:anim>
                                    <p:anim calcmode="lin" valueType="num">
                                      <p:cBhvr additive="base">
                                        <p:cTn id="95" dur="2000"/>
                                        <p:tgtEl>
                                          <p:spTgt spid="16"/>
                                        </p:tgtEl>
                                        <p:attrNameLst>
                                          <p:attrName>ppt_y</p:attrName>
                                        </p:attrNameLst>
                                      </p:cBhvr>
                                      <p:tavLst>
                                        <p:tav tm="0">
                                          <p:val>
                                            <p:strVal val="ppt_y"/>
                                          </p:val>
                                        </p:tav>
                                        <p:tav tm="100000">
                                          <p:val>
                                            <p:strVal val="ppt_y"/>
                                          </p:val>
                                        </p:tav>
                                      </p:tavLst>
                                    </p:anim>
                                    <p:set>
                                      <p:cBhvr>
                                        <p:cTn id="96" dur="1" fill="hold">
                                          <p:stCondLst>
                                            <p:cond delay="1999"/>
                                          </p:stCondLst>
                                        </p:cTn>
                                        <p:tgtEl>
                                          <p:spTgt spid="16"/>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2000"/>
                                        <p:tgtEl>
                                          <p:spTgt spid="17"/>
                                        </p:tgtEl>
                                        <p:attrNameLst>
                                          <p:attrName>ppt_x</p:attrName>
                                        </p:attrNameLst>
                                      </p:cBhvr>
                                      <p:tavLst>
                                        <p:tav tm="0">
                                          <p:val>
                                            <p:strVal val="ppt_x"/>
                                          </p:val>
                                        </p:tav>
                                        <p:tav tm="100000">
                                          <p:val>
                                            <p:strVal val="0-ppt_w/2"/>
                                          </p:val>
                                        </p:tav>
                                      </p:tavLst>
                                    </p:anim>
                                    <p:anim calcmode="lin" valueType="num">
                                      <p:cBhvr additive="base">
                                        <p:cTn id="99" dur="2000"/>
                                        <p:tgtEl>
                                          <p:spTgt spid="17"/>
                                        </p:tgtEl>
                                        <p:attrNameLst>
                                          <p:attrName>ppt_y</p:attrName>
                                        </p:attrNameLst>
                                      </p:cBhvr>
                                      <p:tavLst>
                                        <p:tav tm="0">
                                          <p:val>
                                            <p:strVal val="ppt_y"/>
                                          </p:val>
                                        </p:tav>
                                        <p:tav tm="100000">
                                          <p:val>
                                            <p:strVal val="ppt_y"/>
                                          </p:val>
                                        </p:tav>
                                      </p:tavLst>
                                    </p:anim>
                                    <p:set>
                                      <p:cBhvr>
                                        <p:cTn id="100" dur="1" fill="hold">
                                          <p:stCondLst>
                                            <p:cond delay="1999"/>
                                          </p:stCondLst>
                                        </p:cTn>
                                        <p:tgtEl>
                                          <p:spTgt spid="17"/>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2000"/>
                                        <p:tgtEl>
                                          <p:spTgt spid="18"/>
                                        </p:tgtEl>
                                        <p:attrNameLst>
                                          <p:attrName>ppt_x</p:attrName>
                                        </p:attrNameLst>
                                      </p:cBhvr>
                                      <p:tavLst>
                                        <p:tav tm="0">
                                          <p:val>
                                            <p:strVal val="ppt_x"/>
                                          </p:val>
                                        </p:tav>
                                        <p:tav tm="100000">
                                          <p:val>
                                            <p:strVal val="0-ppt_w/2"/>
                                          </p:val>
                                        </p:tav>
                                      </p:tavLst>
                                    </p:anim>
                                    <p:anim calcmode="lin" valueType="num">
                                      <p:cBhvr additive="base">
                                        <p:cTn id="103" dur="2000"/>
                                        <p:tgtEl>
                                          <p:spTgt spid="18"/>
                                        </p:tgtEl>
                                        <p:attrNameLst>
                                          <p:attrName>ppt_y</p:attrName>
                                        </p:attrNameLst>
                                      </p:cBhvr>
                                      <p:tavLst>
                                        <p:tav tm="0">
                                          <p:val>
                                            <p:strVal val="ppt_y"/>
                                          </p:val>
                                        </p:tav>
                                        <p:tav tm="100000">
                                          <p:val>
                                            <p:strVal val="ppt_y"/>
                                          </p:val>
                                        </p:tav>
                                      </p:tavLst>
                                    </p:anim>
                                    <p:set>
                                      <p:cBhvr>
                                        <p:cTn id="104" dur="1" fill="hold">
                                          <p:stCondLst>
                                            <p:cond delay="1999"/>
                                          </p:stCondLst>
                                        </p:cTn>
                                        <p:tgtEl>
                                          <p:spTgt spid="1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lighthouse-beams-water-834831-background-wallpapers.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pic>
        <p:nvPicPr>
          <p:cNvPr id="3" name="2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4" name="3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5" name="4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schemeClr val="accent1">
                <a:shade val="45000"/>
                <a:satMod val="135000"/>
              </a:schemeClr>
              <a:prstClr val="white"/>
            </a:duotone>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2" name="11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2000" fill="hold"/>
                                        <p:tgtEl>
                                          <p:spTgt spid="3"/>
                                        </p:tgtEl>
                                        <p:attrNameLst>
                                          <p:attrName>ppt_w</p:attrName>
                                        </p:attrNameLst>
                                      </p:cBhvr>
                                      <p:tavLst>
                                        <p:tav tm="0" fmla="#ppt_w*sin(2.5*pi*$)">
                                          <p:val>
                                            <p:fltVal val="0"/>
                                          </p:val>
                                        </p:tav>
                                        <p:tav tm="100000">
                                          <p:val>
                                            <p:fltVal val="1"/>
                                          </p:val>
                                        </p:tav>
                                      </p:tavLst>
                                    </p:anim>
                                    <p:anim calcmode="lin" valueType="num">
                                      <p:cBhvr>
                                        <p:cTn id="47" dur="2000" fill="hold"/>
                                        <p:tgtEl>
                                          <p:spTgt spid="3"/>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2000" fill="hold"/>
                                        <p:tgtEl>
                                          <p:spTgt spid="4"/>
                                        </p:tgtEl>
                                        <p:attrNameLst>
                                          <p:attrName>ppt_w</p:attrName>
                                        </p:attrNameLst>
                                      </p:cBhvr>
                                      <p:tavLst>
                                        <p:tav tm="0" fmla="#ppt_w*sin(2.5*pi*$)">
                                          <p:val>
                                            <p:fltVal val="0"/>
                                          </p:val>
                                        </p:tav>
                                        <p:tav tm="100000">
                                          <p:val>
                                            <p:fltVal val="1"/>
                                          </p:val>
                                        </p:tav>
                                      </p:tavLst>
                                    </p:anim>
                                    <p:anim calcmode="lin" valueType="num">
                                      <p:cBhvr>
                                        <p:cTn id="51" dur="2000" fill="hold"/>
                                        <p:tgtEl>
                                          <p:spTgt spid="4"/>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000" fill="hold"/>
                                        <p:tgtEl>
                                          <p:spTgt spid="5"/>
                                        </p:tgtEl>
                                        <p:attrNameLst>
                                          <p:attrName>ppt_w</p:attrName>
                                        </p:attrNameLst>
                                      </p:cBhvr>
                                      <p:tavLst>
                                        <p:tav tm="0" fmla="#ppt_w*sin(2.5*pi*$)">
                                          <p:val>
                                            <p:fltVal val="0"/>
                                          </p:val>
                                        </p:tav>
                                        <p:tav tm="100000">
                                          <p:val>
                                            <p:fltVal val="1"/>
                                          </p:val>
                                        </p:tav>
                                      </p:tavLst>
                                    </p:anim>
                                    <p:anim calcmode="lin" valueType="num">
                                      <p:cBhvr>
                                        <p:cTn id="55" dur="2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2000" fill="hold"/>
                                        <p:tgtEl>
                                          <p:spTgt spid="6"/>
                                        </p:tgtEl>
                                        <p:attrNameLst>
                                          <p:attrName>ppt_w</p:attrName>
                                        </p:attrNameLst>
                                      </p:cBhvr>
                                      <p:tavLst>
                                        <p:tav tm="0" fmla="#ppt_w*sin(2.5*pi*$)">
                                          <p:val>
                                            <p:fltVal val="0"/>
                                          </p:val>
                                        </p:tav>
                                        <p:tav tm="100000">
                                          <p:val>
                                            <p:fltVal val="1"/>
                                          </p:val>
                                        </p:tav>
                                      </p:tavLst>
                                    </p:anim>
                                    <p:anim calcmode="lin" valueType="num">
                                      <p:cBhvr>
                                        <p:cTn id="59" dur="2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2000" fill="hold"/>
                                        <p:tgtEl>
                                          <p:spTgt spid="7"/>
                                        </p:tgtEl>
                                        <p:attrNameLst>
                                          <p:attrName>ppt_w</p:attrName>
                                        </p:attrNameLst>
                                      </p:cBhvr>
                                      <p:tavLst>
                                        <p:tav tm="0" fmla="#ppt_w*sin(2.5*pi*$)">
                                          <p:val>
                                            <p:fltVal val="0"/>
                                          </p:val>
                                        </p:tav>
                                        <p:tav tm="100000">
                                          <p:val>
                                            <p:fltVal val="1"/>
                                          </p:val>
                                        </p:tav>
                                      </p:tavLst>
                                    </p:anim>
                                    <p:anim calcmode="lin" valueType="num">
                                      <p:cBhvr>
                                        <p:cTn id="63" dur="2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000" fill="hold"/>
                                        <p:tgtEl>
                                          <p:spTgt spid="8"/>
                                        </p:tgtEl>
                                        <p:attrNameLst>
                                          <p:attrName>ppt_w</p:attrName>
                                        </p:attrNameLst>
                                      </p:cBhvr>
                                      <p:tavLst>
                                        <p:tav tm="0" fmla="#ppt_w*sin(2.5*pi*$)">
                                          <p:val>
                                            <p:fltVal val="0"/>
                                          </p:val>
                                        </p:tav>
                                        <p:tav tm="100000">
                                          <p:val>
                                            <p:fltVal val="1"/>
                                          </p:val>
                                        </p:tav>
                                      </p:tavLst>
                                    </p:anim>
                                    <p:anim calcmode="lin" valueType="num">
                                      <p:cBhvr>
                                        <p:cTn id="67" dur="2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fmla="#ppt_w*sin(2.5*pi*$)">
                                          <p:val>
                                            <p:fltVal val="0"/>
                                          </p:val>
                                        </p:tav>
                                        <p:tav tm="100000">
                                          <p:val>
                                            <p:fltVal val="1"/>
                                          </p:val>
                                        </p:tav>
                                      </p:tavLst>
                                    </p:anim>
                                    <p:anim calcmode="lin" valueType="num">
                                      <p:cBhvr>
                                        <p:cTn id="71" dur="2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2000" fill="hold"/>
                                        <p:tgtEl>
                                          <p:spTgt spid="10"/>
                                        </p:tgtEl>
                                        <p:attrNameLst>
                                          <p:attrName>ppt_w</p:attrName>
                                        </p:attrNameLst>
                                      </p:cBhvr>
                                      <p:tavLst>
                                        <p:tav tm="0" fmla="#ppt_w*sin(2.5*pi*$)">
                                          <p:val>
                                            <p:fltVal val="0"/>
                                          </p:val>
                                        </p:tav>
                                        <p:tav tm="100000">
                                          <p:val>
                                            <p:fltVal val="1"/>
                                          </p:val>
                                        </p:tav>
                                      </p:tavLst>
                                    </p:anim>
                                    <p:anim calcmode="lin" valueType="num">
                                      <p:cBhvr>
                                        <p:cTn id="75" dur="2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fmla="#ppt_w*sin(2.5*pi*$)">
                                          <p:val>
                                            <p:fltVal val="0"/>
                                          </p:val>
                                        </p:tav>
                                        <p:tav tm="100000">
                                          <p:val>
                                            <p:fltVal val="1"/>
                                          </p:val>
                                        </p:tav>
                                      </p:tavLst>
                                    </p:anim>
                                    <p:anim calcmode="lin" valueType="num">
                                      <p:cBhvr>
                                        <p:cTn id="79" dur="2000" fill="hold"/>
                                        <p:tgtEl>
                                          <p:spTgt spid="11"/>
                                        </p:tgtEl>
                                        <p:attrNameLst>
                                          <p:attrName>ppt_h</p:attrName>
                                        </p:attrNameLst>
                                      </p:cBhvr>
                                      <p:tavLst>
                                        <p:tav tm="0">
                                          <p:val>
                                            <p:strVal val="#ppt_h"/>
                                          </p:val>
                                        </p:tav>
                                        <p:tav tm="100000">
                                          <p:val>
                                            <p:strVal val="#ppt_h"/>
                                          </p:val>
                                        </p:tav>
                                      </p:tavLst>
                                    </p:anim>
                                  </p:childTnLst>
                                </p:cTn>
                              </p:par>
                            </p:childTnLst>
                          </p:cTn>
                        </p:par>
                        <p:par>
                          <p:cTn id="80" fill="hold">
                            <p:stCondLst>
                              <p:cond delay="2000"/>
                            </p:stCondLst>
                            <p:childTnLst>
                              <p:par>
                                <p:cTn id="81" presetID="2" presetClass="exit" presetSubtype="4" fill="hold"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ppt_x"/>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1+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2000"/>
                                        <p:tgtEl>
                                          <p:spTgt spid="3"/>
                                        </p:tgtEl>
                                        <p:attrNameLst>
                                          <p:attrName>ppt_h</p:attrName>
                                        </p:attrNameLst>
                                      </p:cBhvr>
                                      <p:tavLst>
                                        <p:tav tm="0">
                                          <p:val>
                                            <p:strVal val="ppt_h"/>
                                          </p:val>
                                        </p:tav>
                                        <p:tav tm="100000">
                                          <p:val>
                                            <p:strVal val="ppt_h"/>
                                          </p:val>
                                        </p:tav>
                                      </p:tavLst>
                                    </p:anim>
                                    <p:anim calcmode="lin" valueType="num">
                                      <p:cBhvr>
                                        <p:cTn id="119"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1999"/>
                                          </p:stCondLst>
                                        </p:cTn>
                                        <p:tgtEl>
                                          <p:spTgt spid="3"/>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2000"/>
                                        <p:tgtEl>
                                          <p:spTgt spid="4"/>
                                        </p:tgtEl>
                                        <p:attrNameLst>
                                          <p:attrName>ppt_h</p:attrName>
                                        </p:attrNameLst>
                                      </p:cBhvr>
                                      <p:tavLst>
                                        <p:tav tm="0">
                                          <p:val>
                                            <p:strVal val="ppt_h"/>
                                          </p:val>
                                        </p:tav>
                                        <p:tav tm="100000">
                                          <p:val>
                                            <p:strVal val="ppt_h"/>
                                          </p:val>
                                        </p:tav>
                                      </p:tavLst>
                                    </p:anim>
                                    <p:anim calcmode="lin" valueType="num">
                                      <p:cBhvr>
                                        <p:cTn id="12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1999"/>
                                          </p:stCondLst>
                                        </p:cTn>
                                        <p:tgtEl>
                                          <p:spTgt spid="4"/>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2000"/>
                                        <p:tgtEl>
                                          <p:spTgt spid="5"/>
                                        </p:tgtEl>
                                        <p:attrNameLst>
                                          <p:attrName>ppt_h</p:attrName>
                                        </p:attrNameLst>
                                      </p:cBhvr>
                                      <p:tavLst>
                                        <p:tav tm="0">
                                          <p:val>
                                            <p:strVal val="ppt_h"/>
                                          </p:val>
                                        </p:tav>
                                        <p:tav tm="100000">
                                          <p:val>
                                            <p:strVal val="ppt_h"/>
                                          </p:val>
                                        </p:tav>
                                      </p:tavLst>
                                    </p:anim>
                                    <p:anim calcmode="lin" valueType="num">
                                      <p:cBhvr>
                                        <p:cTn id="1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1999"/>
                                          </p:stCondLst>
                                        </p:cTn>
                                        <p:tgtEl>
                                          <p:spTgt spid="5"/>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2000"/>
                                        <p:tgtEl>
                                          <p:spTgt spid="6"/>
                                        </p:tgtEl>
                                        <p:attrNameLst>
                                          <p:attrName>ppt_h</p:attrName>
                                        </p:attrNameLst>
                                      </p:cBhvr>
                                      <p:tavLst>
                                        <p:tav tm="0">
                                          <p:val>
                                            <p:strVal val="ppt_h"/>
                                          </p:val>
                                        </p:tav>
                                        <p:tav tm="100000">
                                          <p:val>
                                            <p:strVal val="ppt_h"/>
                                          </p:val>
                                        </p:tav>
                                      </p:tavLst>
                                    </p:anim>
                                    <p:anim calcmode="lin" valueType="num">
                                      <p:cBhvr>
                                        <p:cTn id="1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1999"/>
                                          </p:stCondLst>
                                        </p:cTn>
                                        <p:tgtEl>
                                          <p:spTgt spid="6"/>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2000"/>
                                        <p:tgtEl>
                                          <p:spTgt spid="7"/>
                                        </p:tgtEl>
                                        <p:attrNameLst>
                                          <p:attrName>ppt_h</p:attrName>
                                        </p:attrNameLst>
                                      </p:cBhvr>
                                      <p:tavLst>
                                        <p:tav tm="0">
                                          <p:val>
                                            <p:strVal val="ppt_h"/>
                                          </p:val>
                                        </p:tav>
                                        <p:tav tm="100000">
                                          <p:val>
                                            <p:strVal val="ppt_h"/>
                                          </p:val>
                                        </p:tav>
                                      </p:tavLst>
                                    </p:anim>
                                    <p:anim calcmode="lin" valueType="num">
                                      <p:cBhvr>
                                        <p:cTn id="1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1999"/>
                                          </p:stCondLst>
                                        </p:cTn>
                                        <p:tgtEl>
                                          <p:spTgt spid="7"/>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2000"/>
                                        <p:tgtEl>
                                          <p:spTgt spid="8"/>
                                        </p:tgtEl>
                                        <p:attrNameLst>
                                          <p:attrName>ppt_h</p:attrName>
                                        </p:attrNameLst>
                                      </p:cBhvr>
                                      <p:tavLst>
                                        <p:tav tm="0">
                                          <p:val>
                                            <p:strVal val="ppt_h"/>
                                          </p:val>
                                        </p:tav>
                                        <p:tav tm="100000">
                                          <p:val>
                                            <p:strVal val="ppt_h"/>
                                          </p:val>
                                        </p:tav>
                                      </p:tavLst>
                                    </p:anim>
                                    <p:anim calcmode="lin" valueType="num">
                                      <p:cBhvr>
                                        <p:cTn id="1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1999"/>
                                          </p:stCondLst>
                                        </p:cTn>
                                        <p:tgtEl>
                                          <p:spTgt spid="8"/>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2000"/>
                                        <p:tgtEl>
                                          <p:spTgt spid="9"/>
                                        </p:tgtEl>
                                        <p:attrNameLst>
                                          <p:attrName>ppt_h</p:attrName>
                                        </p:attrNameLst>
                                      </p:cBhvr>
                                      <p:tavLst>
                                        <p:tav tm="0">
                                          <p:val>
                                            <p:strVal val="ppt_h"/>
                                          </p:val>
                                        </p:tav>
                                        <p:tav tm="100000">
                                          <p:val>
                                            <p:strVal val="ppt_h"/>
                                          </p:val>
                                        </p:tav>
                                      </p:tavLst>
                                    </p:anim>
                                    <p:anim calcmode="lin" valueType="num">
                                      <p:cBhvr>
                                        <p:cTn id="1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1999"/>
                                          </p:stCondLst>
                                        </p:cTn>
                                        <p:tgtEl>
                                          <p:spTgt spid="9"/>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2000"/>
                                        <p:tgtEl>
                                          <p:spTgt spid="10"/>
                                        </p:tgtEl>
                                        <p:attrNameLst>
                                          <p:attrName>ppt_h</p:attrName>
                                        </p:attrNameLst>
                                      </p:cBhvr>
                                      <p:tavLst>
                                        <p:tav tm="0">
                                          <p:val>
                                            <p:strVal val="ppt_h"/>
                                          </p:val>
                                        </p:tav>
                                        <p:tav tm="100000">
                                          <p:val>
                                            <p:strVal val="ppt_h"/>
                                          </p:val>
                                        </p:tav>
                                      </p:tavLst>
                                    </p:anim>
                                    <p:anim calcmode="lin" valueType="num">
                                      <p:cBhvr>
                                        <p:cTn id="1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1999"/>
                                          </p:stCondLst>
                                        </p:cTn>
                                        <p:tgtEl>
                                          <p:spTgt spid="10"/>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2000"/>
                                        <p:tgtEl>
                                          <p:spTgt spid="11"/>
                                        </p:tgtEl>
                                        <p:attrNameLst>
                                          <p:attrName>ppt_h</p:attrName>
                                        </p:attrNameLst>
                                      </p:cBhvr>
                                      <p:tavLst>
                                        <p:tav tm="0">
                                          <p:val>
                                            <p:strVal val="ppt_h"/>
                                          </p:val>
                                        </p:tav>
                                        <p:tav tm="100000">
                                          <p:val>
                                            <p:strVal val="ppt_h"/>
                                          </p:val>
                                        </p:tav>
                                      </p:tavLst>
                                    </p:anim>
                                    <p:anim calcmode="lin" valueType="num">
                                      <p:cBhvr>
                                        <p:cTn id="1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1999"/>
                                          </p:stCondLst>
                                        </p:cTn>
                                        <p:tgtEl>
                                          <p:spTgt spid="11"/>
                                        </p:tgtEl>
                                        <p:attrNameLst>
                                          <p:attrName>style.visibility</p:attrName>
                                        </p:attrNameLst>
                                      </p:cBhvr>
                                      <p:to>
                                        <p:strVal val="hidden"/>
                                      </p:to>
                                    </p:se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ppt_x</p:attrName>
                                        </p:attrNameLst>
                                      </p:cBhvr>
                                      <p:tavLst>
                                        <p:tav tm="0">
                                          <p:val>
                                            <p:strVal val="#ppt_x"/>
                                          </p:val>
                                        </p:tav>
                                        <p:tav tm="100000">
                                          <p:val>
                                            <p:strVal val="#ppt_x"/>
                                          </p:val>
                                        </p:tav>
                                      </p:tavLst>
                                    </p:anim>
                                    <p:anim calcmode="lin" valueType="num">
                                      <p:cBhvr>
                                        <p:cTn id="156" dur="2000" fill="hold"/>
                                        <p:tgtEl>
                                          <p:spTgt spid="2"/>
                                        </p:tgtEl>
                                        <p:attrNameLst>
                                          <p:attrName>ppt_y</p:attrName>
                                        </p:attrNameLst>
                                      </p:cBhvr>
                                      <p:tavLst>
                                        <p:tav tm="0">
                                          <p:val>
                                            <p:strVal val="#ppt_y-#ppt_h/2"/>
                                          </p:val>
                                        </p:tav>
                                        <p:tav tm="100000">
                                          <p:val>
                                            <p:strVal val="#ppt_y"/>
                                          </p:val>
                                        </p:tav>
                                      </p:tavLst>
                                    </p:anim>
                                    <p:anim calcmode="lin" valueType="num">
                                      <p:cBhvr>
                                        <p:cTn id="157" dur="2000" fill="hold"/>
                                        <p:tgtEl>
                                          <p:spTgt spid="2"/>
                                        </p:tgtEl>
                                        <p:attrNameLst>
                                          <p:attrName>ppt_w</p:attrName>
                                        </p:attrNameLst>
                                      </p:cBhvr>
                                      <p:tavLst>
                                        <p:tav tm="0">
                                          <p:val>
                                            <p:strVal val="#ppt_w"/>
                                          </p:val>
                                        </p:tav>
                                        <p:tav tm="100000">
                                          <p:val>
                                            <p:strVal val="#ppt_w"/>
                                          </p:val>
                                        </p:tav>
                                      </p:tavLst>
                                    </p:anim>
                                    <p:anim calcmode="lin" valueType="num">
                                      <p:cBhvr>
                                        <p:cTn id="15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aisajes fascinantes de nuestro planeta en diversas estaciones del año escenarios naturales ríos lagos bosques y montañas (18).jpg"/>
          <p:cNvPicPr>
            <a:picLocks noGrp="1" noChangeAspect="1"/>
          </p:cNvPicPr>
          <p:nvPr isPhoto="1"/>
        </p:nvPicPr>
        <p:blipFill>
          <a:blip r:embed="rId2">
            <a:lum/>
          </a:blip>
          <a:stretch>
            <a:fillRect/>
          </a:stretch>
        </p:blipFill>
        <p:spPr>
          <a:xfrm>
            <a:off x="0" y="15875"/>
            <a:ext cx="9144000" cy="6842125"/>
          </a:xfrm>
          <a:prstGeom prst="rect">
            <a:avLst/>
          </a:prstGeom>
          <a:noFill/>
          <a:ln>
            <a:noFill/>
          </a:ln>
        </p:spPr>
      </p:pic>
      <p:pic>
        <p:nvPicPr>
          <p:cNvPr id="3" name="2 Imagen" descr="_2NZDmaXmCZYmBm4L3wvGCoWxLg.png"/>
          <p:cNvPicPr>
            <a:picLocks noChangeAspect="1"/>
          </p:cNvPicPr>
          <p:nvPr/>
        </p:nvPicPr>
        <p:blipFill>
          <a:blip r:embed="rId3">
            <a:lum contrast="40000"/>
          </a:blip>
          <a:stretch>
            <a:fillRect/>
          </a:stretch>
        </p:blipFill>
        <p:spPr>
          <a:xfrm>
            <a:off x="3143241" y="4286255"/>
            <a:ext cx="2857500" cy="2190750"/>
          </a:xfrm>
          <a:prstGeom prst="triangle">
            <a:avLst/>
          </a:prstGeom>
        </p:spPr>
      </p:pic>
      <p:pic>
        <p:nvPicPr>
          <p:cNvPr id="4" name="3 Imagen" descr="_2NZDmaXmCZYmBm4L3wvGCoWxLg.png"/>
          <p:cNvPicPr>
            <a:picLocks noChangeAspect="1"/>
          </p:cNvPicPr>
          <p:nvPr/>
        </p:nvPicPr>
        <p:blipFill>
          <a:blip r:embed="rId3">
            <a:lum contrast="40000"/>
          </a:blip>
          <a:stretch>
            <a:fillRect/>
          </a:stretch>
        </p:blipFill>
        <p:spPr>
          <a:xfrm rot="11092104">
            <a:off x="3214679" y="428603"/>
            <a:ext cx="2857500" cy="2190750"/>
          </a:xfrm>
          <a:prstGeom prst="triangle">
            <a:avLst/>
          </a:prstGeom>
        </p:spPr>
      </p:pic>
      <p:pic>
        <p:nvPicPr>
          <p:cNvPr id="5" name="4 Imagen" descr="_2NZDmaXmCZYmBm4L3wvGCoWxLg.png"/>
          <p:cNvPicPr>
            <a:picLocks noChangeAspect="1"/>
          </p:cNvPicPr>
          <p:nvPr/>
        </p:nvPicPr>
        <p:blipFill>
          <a:blip r:embed="rId3">
            <a:lum contrast="40000"/>
          </a:blip>
          <a:stretch>
            <a:fillRect/>
          </a:stretch>
        </p:blipFill>
        <p:spPr>
          <a:xfrm rot="5400000">
            <a:off x="1085529" y="2289982"/>
            <a:ext cx="2857500" cy="2190750"/>
          </a:xfrm>
          <a:prstGeom prst="triangle">
            <a:avLst/>
          </a:prstGeom>
        </p:spPr>
      </p:pic>
      <p:pic>
        <p:nvPicPr>
          <p:cNvPr id="6" name="5 Imagen" descr="_2NZDmaXmCZYmBm4L3wvGCoWxLg.png"/>
          <p:cNvPicPr>
            <a:picLocks noChangeAspect="1"/>
          </p:cNvPicPr>
          <p:nvPr/>
        </p:nvPicPr>
        <p:blipFill>
          <a:blip r:embed="rId3">
            <a:lum contrast="40000"/>
          </a:blip>
          <a:stretch>
            <a:fillRect/>
          </a:stretch>
        </p:blipFill>
        <p:spPr>
          <a:xfrm rot="16484987">
            <a:off x="5210427" y="2347971"/>
            <a:ext cx="2857500" cy="2190750"/>
          </a:xfrm>
          <a:prstGeom prst="triangle">
            <a:avLst/>
          </a:prstGeom>
        </p:spPr>
      </p:pic>
      <p:pic>
        <p:nvPicPr>
          <p:cNvPr id="7" name="6 Imagen" descr="_2NZDmaXmCZYmBm4L3wvGCoWxLg.png"/>
          <p:cNvPicPr>
            <a:picLocks noChangeAspect="1"/>
          </p:cNvPicPr>
          <p:nvPr/>
        </p:nvPicPr>
        <p:blipFill>
          <a:blip r:embed="rId3">
            <a:lum contrast="40000"/>
          </a:blip>
          <a:stretch>
            <a:fillRect/>
          </a:stretch>
        </p:blipFill>
        <p:spPr>
          <a:xfrm rot="2657456">
            <a:off x="1787586" y="3615331"/>
            <a:ext cx="2857500" cy="2190750"/>
          </a:xfrm>
          <a:prstGeom prst="triangle">
            <a:avLst/>
          </a:prstGeom>
        </p:spPr>
      </p:pic>
      <p:pic>
        <p:nvPicPr>
          <p:cNvPr id="8" name="7 Imagen" descr="_2NZDmaXmCZYmBm4L3wvGCoWxLg.png"/>
          <p:cNvPicPr>
            <a:picLocks noChangeAspect="1"/>
          </p:cNvPicPr>
          <p:nvPr/>
        </p:nvPicPr>
        <p:blipFill>
          <a:blip r:embed="rId3">
            <a:lum contrast="40000"/>
          </a:blip>
          <a:stretch>
            <a:fillRect/>
          </a:stretch>
        </p:blipFill>
        <p:spPr>
          <a:xfrm rot="8631513">
            <a:off x="1728378" y="917586"/>
            <a:ext cx="2857500" cy="2190750"/>
          </a:xfrm>
          <a:prstGeom prst="triangle">
            <a:avLst/>
          </a:prstGeom>
        </p:spPr>
      </p:pic>
      <p:pic>
        <p:nvPicPr>
          <p:cNvPr id="9" name="8 Imagen" descr="_2NZDmaXmCZYmBm4L3wvGCoWxLg.png"/>
          <p:cNvPicPr>
            <a:picLocks noChangeAspect="1"/>
          </p:cNvPicPr>
          <p:nvPr/>
        </p:nvPicPr>
        <p:blipFill>
          <a:blip r:embed="rId3">
            <a:lum contrast="40000"/>
          </a:blip>
          <a:stretch>
            <a:fillRect/>
          </a:stretch>
        </p:blipFill>
        <p:spPr>
          <a:xfrm rot="13821380">
            <a:off x="4683964" y="1060828"/>
            <a:ext cx="2857500" cy="2190750"/>
          </a:xfrm>
          <a:prstGeom prst="triangle">
            <a:avLst/>
          </a:prstGeom>
        </p:spPr>
      </p:pic>
      <p:pic>
        <p:nvPicPr>
          <p:cNvPr id="10" name="9 Imagen" descr="_2NZDmaXmCZYmBm4L3wvGCoWxLg.png"/>
          <p:cNvPicPr>
            <a:picLocks noChangeAspect="1"/>
          </p:cNvPicPr>
          <p:nvPr/>
        </p:nvPicPr>
        <p:blipFill>
          <a:blip r:embed="rId3">
            <a:lum contrast="40000"/>
          </a:blip>
          <a:stretch>
            <a:fillRect/>
          </a:stretch>
        </p:blipFill>
        <p:spPr>
          <a:xfrm rot="18744304">
            <a:off x="4486945" y="3627227"/>
            <a:ext cx="2857500" cy="2190750"/>
          </a:xfrm>
          <a:prstGeom prst="triangle">
            <a:avLst/>
          </a:prstGeom>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3"/>
                                        </p:tgtEl>
                                        <p:attrNameLst>
                                          <p:attrName>ppt_x</p:attrName>
                                        </p:attrNameLst>
                                      </p:cBhvr>
                                      <p:tavLst>
                                        <p:tav tm="0">
                                          <p:val>
                                            <p:strVal val="ppt_x"/>
                                          </p:val>
                                        </p:tav>
                                        <p:tav tm="100000">
                                          <p:val>
                                            <p:strVal val="ppt_x"/>
                                          </p:val>
                                        </p:tav>
                                      </p:tavLst>
                                    </p:anim>
                                    <p:anim calcmode="lin" valueType="num">
                                      <p:cBhvr additive="base">
                                        <p:cTn id="42" dur="3000"/>
                                        <p:tgtEl>
                                          <p:spTgt spid="3"/>
                                        </p:tgtEl>
                                        <p:attrNameLst>
                                          <p:attrName>ppt_y</p:attrName>
                                        </p:attrNameLst>
                                      </p:cBhvr>
                                      <p:tavLst>
                                        <p:tav tm="0">
                                          <p:val>
                                            <p:strVal val="ppt_y"/>
                                          </p:val>
                                        </p:tav>
                                        <p:tav tm="100000">
                                          <p:val>
                                            <p:strVal val="0-ppt_h/2"/>
                                          </p:val>
                                        </p:tav>
                                      </p:tavLst>
                                    </p:anim>
                                    <p:set>
                                      <p:cBhvr>
                                        <p:cTn id="43" dur="1" fill="hold">
                                          <p:stCondLst>
                                            <p:cond delay="2999"/>
                                          </p:stCondLst>
                                        </p:cTn>
                                        <p:tgtEl>
                                          <p:spTgt spid="3"/>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4"/>
                                        </p:tgtEl>
                                        <p:attrNameLst>
                                          <p:attrName>ppt_x</p:attrName>
                                        </p:attrNameLst>
                                      </p:cBhvr>
                                      <p:tavLst>
                                        <p:tav tm="0">
                                          <p:val>
                                            <p:strVal val="ppt_x"/>
                                          </p:val>
                                        </p:tav>
                                        <p:tav tm="100000">
                                          <p:val>
                                            <p:strVal val="ppt_x"/>
                                          </p:val>
                                        </p:tav>
                                      </p:tavLst>
                                    </p:anim>
                                    <p:anim calcmode="lin" valueType="num">
                                      <p:cBhvr additive="base">
                                        <p:cTn id="46" dur="3000"/>
                                        <p:tgtEl>
                                          <p:spTgt spid="4"/>
                                        </p:tgtEl>
                                        <p:attrNameLst>
                                          <p:attrName>ppt_y</p:attrName>
                                        </p:attrNameLst>
                                      </p:cBhvr>
                                      <p:tavLst>
                                        <p:tav tm="0">
                                          <p:val>
                                            <p:strVal val="ppt_y"/>
                                          </p:val>
                                        </p:tav>
                                        <p:tav tm="100000">
                                          <p:val>
                                            <p:strVal val="1+ppt_h/2"/>
                                          </p:val>
                                        </p:tav>
                                      </p:tavLst>
                                    </p:anim>
                                    <p:set>
                                      <p:cBhvr>
                                        <p:cTn id="47" dur="1" fill="hold">
                                          <p:stCondLst>
                                            <p:cond delay="2999"/>
                                          </p:stCondLst>
                                        </p:cTn>
                                        <p:tgtEl>
                                          <p:spTgt spid="4"/>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1+ppt_w/2"/>
                                          </p:val>
                                        </p:tav>
                                      </p:tavLst>
                                    </p:anim>
                                    <p:anim calcmode="lin" valueType="num">
                                      <p:cBhvr additive="base">
                                        <p:cTn id="50" dur="3000"/>
                                        <p:tgtEl>
                                          <p:spTgt spid="5"/>
                                        </p:tgtEl>
                                        <p:attrNameLst>
                                          <p:attrName>ppt_y</p:attrName>
                                        </p:attrNameLst>
                                      </p:cBhvr>
                                      <p:tavLst>
                                        <p:tav tm="0">
                                          <p:val>
                                            <p:strVal val="ppt_y"/>
                                          </p:val>
                                        </p:tav>
                                        <p:tav tm="100000">
                                          <p:val>
                                            <p:strVal val="ppt_y"/>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6"/>
                                        </p:tgtEl>
                                        <p:attrNameLst>
                                          <p:attrName>ppt_x</p:attrName>
                                        </p:attrNameLst>
                                      </p:cBhvr>
                                      <p:tavLst>
                                        <p:tav tm="0">
                                          <p:val>
                                            <p:strVal val="ppt_x"/>
                                          </p:val>
                                        </p:tav>
                                        <p:tav tm="100000">
                                          <p:val>
                                            <p:strVal val="0-ppt_w/2"/>
                                          </p:val>
                                        </p:tav>
                                      </p:tavLst>
                                    </p:anim>
                                    <p:anim calcmode="lin" valueType="num">
                                      <p:cBhvr additive="base">
                                        <p:cTn id="54" dur="3000"/>
                                        <p:tgtEl>
                                          <p:spTgt spid="6"/>
                                        </p:tgtEl>
                                        <p:attrNameLst>
                                          <p:attrName>ppt_y</p:attrName>
                                        </p:attrNameLst>
                                      </p:cBhvr>
                                      <p:tavLst>
                                        <p:tav tm="0">
                                          <p:val>
                                            <p:strVal val="ppt_y"/>
                                          </p:val>
                                        </p:tav>
                                        <p:tav tm="100000">
                                          <p:val>
                                            <p:strVal val="ppt_y"/>
                                          </p:val>
                                        </p:tav>
                                      </p:tavLst>
                                    </p:anim>
                                    <p:set>
                                      <p:cBhvr>
                                        <p:cTn id="55" dur="1" fill="hold">
                                          <p:stCondLst>
                                            <p:cond delay="2999"/>
                                          </p:stCondLst>
                                        </p:cTn>
                                        <p:tgtEl>
                                          <p:spTgt spid="6"/>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7"/>
                                        </p:tgtEl>
                                        <p:attrNameLst>
                                          <p:attrName>ppt_x</p:attrName>
                                        </p:attrNameLst>
                                      </p:cBhvr>
                                      <p:tavLst>
                                        <p:tav tm="0">
                                          <p:val>
                                            <p:strVal val="ppt_x"/>
                                          </p:val>
                                        </p:tav>
                                        <p:tav tm="100000">
                                          <p:val>
                                            <p:strVal val="1+ppt_w/2"/>
                                          </p:val>
                                        </p:tav>
                                      </p:tavLst>
                                    </p:anim>
                                    <p:anim calcmode="lin" valueType="num">
                                      <p:cBhvr additive="base">
                                        <p:cTn id="58" dur="3000"/>
                                        <p:tgtEl>
                                          <p:spTgt spid="7"/>
                                        </p:tgtEl>
                                        <p:attrNameLst>
                                          <p:attrName>ppt_y</p:attrName>
                                        </p:attrNameLst>
                                      </p:cBhvr>
                                      <p:tavLst>
                                        <p:tav tm="0">
                                          <p:val>
                                            <p:strVal val="ppt_y"/>
                                          </p:val>
                                        </p:tav>
                                        <p:tav tm="100000">
                                          <p:val>
                                            <p:strVal val="0-ppt_h/2"/>
                                          </p:val>
                                        </p:tav>
                                      </p:tavLst>
                                    </p:anim>
                                    <p:set>
                                      <p:cBhvr>
                                        <p:cTn id="59" dur="1" fill="hold">
                                          <p:stCondLst>
                                            <p:cond delay="2999"/>
                                          </p:stCondLst>
                                        </p:cTn>
                                        <p:tgtEl>
                                          <p:spTgt spid="7"/>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8"/>
                                        </p:tgtEl>
                                        <p:attrNameLst>
                                          <p:attrName>ppt_x</p:attrName>
                                        </p:attrNameLst>
                                      </p:cBhvr>
                                      <p:tavLst>
                                        <p:tav tm="0">
                                          <p:val>
                                            <p:strVal val="ppt_x"/>
                                          </p:val>
                                        </p:tav>
                                        <p:tav tm="100000">
                                          <p:val>
                                            <p:strVal val="1+ppt_w/2"/>
                                          </p:val>
                                        </p:tav>
                                      </p:tavLst>
                                    </p:anim>
                                    <p:anim calcmode="lin" valueType="num">
                                      <p:cBhvr additive="base">
                                        <p:cTn id="62" dur="3000"/>
                                        <p:tgtEl>
                                          <p:spTgt spid="8"/>
                                        </p:tgtEl>
                                        <p:attrNameLst>
                                          <p:attrName>ppt_y</p:attrName>
                                        </p:attrNameLst>
                                      </p:cBhvr>
                                      <p:tavLst>
                                        <p:tav tm="0">
                                          <p:val>
                                            <p:strVal val="ppt_y"/>
                                          </p:val>
                                        </p:tav>
                                        <p:tav tm="100000">
                                          <p:val>
                                            <p:strVal val="1+ppt_h/2"/>
                                          </p:val>
                                        </p:tav>
                                      </p:tavLst>
                                    </p:anim>
                                    <p:set>
                                      <p:cBhvr>
                                        <p:cTn id="63" dur="1" fill="hold">
                                          <p:stCondLst>
                                            <p:cond delay="2999"/>
                                          </p:stCondLst>
                                        </p:cTn>
                                        <p:tgtEl>
                                          <p:spTgt spid="8"/>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1+ppt_h/2"/>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0-ppt_w/2"/>
                                          </p:val>
                                        </p:tav>
                                      </p:tavLst>
                                    </p:anim>
                                    <p:anim calcmode="lin" valueType="num">
                                      <p:cBhvr additive="base">
                                        <p:cTn id="70" dur="3000"/>
                                        <p:tgtEl>
                                          <p:spTgt spid="10"/>
                                        </p:tgtEl>
                                        <p:attrNameLst>
                                          <p:attrName>ppt_y</p:attrName>
                                        </p:attrNameLst>
                                      </p:cBhvr>
                                      <p:tavLst>
                                        <p:tav tm="0">
                                          <p:val>
                                            <p:strVal val="ppt_y"/>
                                          </p:val>
                                        </p:tav>
                                        <p:tav tm="100000">
                                          <p:val>
                                            <p:strVal val="0-ppt_h/2"/>
                                          </p:val>
                                        </p:tav>
                                      </p:tavLst>
                                    </p:anim>
                                    <p:set>
                                      <p:cBhvr>
                                        <p:cTn id="71" dur="1" fill="hold">
                                          <p:stCondLst>
                                            <p:cond delay="2999"/>
                                          </p:stCondLst>
                                        </p:cTn>
                                        <p:tgtEl>
                                          <p:spTgt spid="10"/>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strVal val="2/3*#ppt_w"/>
                                          </p:val>
                                        </p:tav>
                                        <p:tav tm="100000">
                                          <p:val>
                                            <p:strVal val="#ppt_w"/>
                                          </p:val>
                                        </p:tav>
                                      </p:tavLst>
                                    </p:anim>
                                    <p:anim calcmode="lin" valueType="num">
                                      <p:cBhvr>
                                        <p:cTn id="75" dur="3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30000">
              <a:srgbClr val="66008F"/>
            </a:gs>
            <a:gs pos="64999">
              <a:srgbClr val="BA0066"/>
            </a:gs>
            <a:gs pos="89999">
              <a:srgbClr val="FF0000"/>
            </a:gs>
            <a:gs pos="100000">
              <a:srgbClr val="FF8200"/>
            </a:gs>
          </a:gsLst>
          <a:lin ang="0" scaled="1"/>
          <a:tileRect/>
        </a:gradFill>
        <a:effectLst/>
      </p:bgPr>
    </p:bg>
    <p:spTree>
      <p:nvGrpSpPr>
        <p:cNvPr id="1" name=""/>
        <p:cNvGrpSpPr/>
        <p:nvPr/>
      </p:nvGrpSpPr>
      <p:grpSpPr>
        <a:xfrm>
          <a:off x="0" y="0"/>
          <a:ext cx="0" cy="0"/>
          <a:chOff x="0" y="0"/>
          <a:chExt cx="0" cy="0"/>
        </a:xfrm>
      </p:grpSpPr>
      <p:pic>
        <p:nvPicPr>
          <p:cNvPr id="2" name="1 Imagen" descr="USA_Sea_Lighthouses_440753.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pic>
        <p:nvPicPr>
          <p:cNvPr id="3" name="2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4" name="3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5" name="4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rgbClr val="FF0000">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1" name="10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1+#ppt_w/2"/>
                                          </p:val>
                                        </p:tav>
                                        <p:tav tm="100000">
                                          <p:val>
                                            <p:strVal val="#ppt_x"/>
                                          </p:val>
                                        </p:tav>
                                      </p:tavLst>
                                    </p:anim>
                                    <p:anim calcmode="lin" valueType="num">
                                      <p:cBhvr additive="base">
                                        <p:cTn id="27" dur="2000" fill="hold"/>
                                        <p:tgtEl>
                                          <p:spTgt spid="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1+#ppt_w/2"/>
                                          </p:val>
                                        </p:tav>
                                        <p:tav tm="100000">
                                          <p:val>
                                            <p:strVal val="#ppt_x"/>
                                          </p:val>
                                        </p:tav>
                                      </p:tavLst>
                                    </p:anim>
                                    <p:anim calcmode="lin" valueType="num">
                                      <p:cBhvr additive="base">
                                        <p:cTn id="31" dur="2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1+#ppt_w/2"/>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4" fill="hold"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ppt_x"/>
                                          </p:val>
                                        </p:tav>
                                      </p:tavLst>
                                    </p:anim>
                                    <p:anim calcmode="lin" valueType="num">
                                      <p:cBhvr additive="base">
                                        <p:cTn id="59" dur="2000"/>
                                        <p:tgtEl>
                                          <p:spTgt spid="3"/>
                                        </p:tgtEl>
                                        <p:attrNameLst>
                                          <p:attrName>ppt_y</p:attrName>
                                        </p:attrNameLst>
                                      </p:cBhvr>
                                      <p:tavLst>
                                        <p:tav tm="0">
                                          <p:val>
                                            <p:strVal val="ppt_y"/>
                                          </p:val>
                                        </p:tav>
                                        <p:tav tm="100000">
                                          <p:val>
                                            <p:strVal val="1+ppt_h/2"/>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5"/>
                                        </p:tgtEl>
                                        <p:attrNameLst>
                                          <p:attrName>ppt_x</p:attrName>
                                        </p:attrNameLst>
                                      </p:cBhvr>
                                      <p:tavLst>
                                        <p:tav tm="0">
                                          <p:val>
                                            <p:strVal val="ppt_x"/>
                                          </p:val>
                                        </p:tav>
                                        <p:tav tm="100000">
                                          <p:val>
                                            <p:strVal val="ppt_x"/>
                                          </p:val>
                                        </p:tav>
                                      </p:tavLst>
                                    </p:anim>
                                    <p:anim calcmode="lin" valueType="num">
                                      <p:cBhvr additive="base">
                                        <p:cTn id="63" dur="2000"/>
                                        <p:tgtEl>
                                          <p:spTgt spid="5"/>
                                        </p:tgtEl>
                                        <p:attrNameLst>
                                          <p:attrName>ppt_y</p:attrName>
                                        </p:attrNameLst>
                                      </p:cBhvr>
                                      <p:tavLst>
                                        <p:tav tm="0">
                                          <p:val>
                                            <p:strVal val="ppt_y"/>
                                          </p:val>
                                        </p:tav>
                                        <p:tav tm="100000">
                                          <p:val>
                                            <p:strVal val="1+ppt_h/2"/>
                                          </p:val>
                                        </p:tav>
                                      </p:tavLst>
                                    </p:anim>
                                    <p:set>
                                      <p:cBhvr>
                                        <p:cTn id="64" dur="1" fill="hold">
                                          <p:stCondLst>
                                            <p:cond delay="1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ppt_x"/>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ppt_x"/>
                                          </p:val>
                                        </p:tav>
                                      </p:tavLst>
                                    </p:anim>
                                    <p:anim calcmode="lin" valueType="num">
                                      <p:cBhvr additive="base">
                                        <p:cTn id="75" dur="2000"/>
                                        <p:tgtEl>
                                          <p:spTgt spid="4"/>
                                        </p:tgtEl>
                                        <p:attrNameLst>
                                          <p:attrName>ppt_y</p:attrName>
                                        </p:attrNameLst>
                                      </p:cBhvr>
                                      <p:tavLst>
                                        <p:tav tm="0">
                                          <p:val>
                                            <p:strVal val="ppt_y"/>
                                          </p:val>
                                        </p:tav>
                                        <p:tav tm="100000">
                                          <p:val>
                                            <p:strVal val="0-ppt_h/2"/>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2000"/>
                                        <p:tgtEl>
                                          <p:spTgt spid="6"/>
                                        </p:tgtEl>
                                        <p:attrNameLst>
                                          <p:attrName>ppt_x</p:attrName>
                                        </p:attrNameLst>
                                      </p:cBhvr>
                                      <p:tavLst>
                                        <p:tav tm="0">
                                          <p:val>
                                            <p:strVal val="ppt_x"/>
                                          </p:val>
                                        </p:tav>
                                        <p:tav tm="100000">
                                          <p:val>
                                            <p:strVal val="ppt_x"/>
                                          </p:val>
                                        </p:tav>
                                      </p:tavLst>
                                    </p:anim>
                                    <p:anim calcmode="lin" valueType="num">
                                      <p:cBhvr additive="base">
                                        <p:cTn id="79" dur="2000"/>
                                        <p:tgtEl>
                                          <p:spTgt spid="6"/>
                                        </p:tgtEl>
                                        <p:attrNameLst>
                                          <p:attrName>ppt_y</p:attrName>
                                        </p:attrNameLst>
                                      </p:cBhvr>
                                      <p:tavLst>
                                        <p:tav tm="0">
                                          <p:val>
                                            <p:strVal val="ppt_y"/>
                                          </p:val>
                                        </p:tav>
                                        <p:tav tm="100000">
                                          <p:val>
                                            <p:strVal val="0-ppt_h/2"/>
                                          </p:val>
                                        </p:tav>
                                      </p:tavLst>
                                    </p:anim>
                                    <p:set>
                                      <p:cBhvr>
                                        <p:cTn id="80" dur="1" fill="hold">
                                          <p:stCondLst>
                                            <p:cond delay="1999"/>
                                          </p:stCondLst>
                                        </p:cTn>
                                        <p:tgtEl>
                                          <p:spTgt spid="6"/>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ppt_x"/>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4/3*#ppt_w"/>
                                          </p:val>
                                        </p:tav>
                                        <p:tav tm="100000">
                                          <p:val>
                                            <p:strVal val="#ppt_w"/>
                                          </p:val>
                                        </p:tav>
                                      </p:tavLst>
                                    </p:anim>
                                    <p:anim calcmode="lin" valueType="num">
                                      <p:cBhvr>
                                        <p:cTn id="108" dur="2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D1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Mayaki-15.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Paralelogramo"/>
          <p:cNvSpPr/>
          <p:nvPr/>
        </p:nvSpPr>
        <p:spPr>
          <a:xfrm>
            <a:off x="3357554" y="0"/>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143240" y="928670"/>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786314" y="928670"/>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000364" y="1857364"/>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000628" y="1857364"/>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786050" y="2786058"/>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214942" y="2786058"/>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571736" y="3714752"/>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429256" y="3714752"/>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285984" y="4643446"/>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643570" y="4643446"/>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000232" y="5572140"/>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857884" y="5572140"/>
            <a:ext cx="1274654" cy="914400"/>
          </a:xfrm>
          <a:prstGeom prst="parallelogram">
            <a:avLst>
              <a:gd name="adj" fmla="val 60417"/>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1857356" y="6400800"/>
            <a:ext cx="1216152" cy="914400"/>
          </a:xfrm>
          <a:prstGeom prst="parallelogram">
            <a:avLst>
              <a:gd name="adj" fmla="val 58333"/>
            </a:avLst>
          </a:prstGeom>
          <a:blipFill>
            <a:blip r:embed="rId3"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6072198" y="6500834"/>
            <a:ext cx="1285884" cy="814366"/>
          </a:xfrm>
          <a:prstGeom prst="parallelogram">
            <a:avLst>
              <a:gd name="adj" fmla="val 60417"/>
            </a:avLst>
          </a:prstGeom>
          <a:blipFill>
            <a:blip r:embed="rId5" cstate="print">
              <a:duotone>
                <a:schemeClr val="accent6">
                  <a:shade val="45000"/>
                  <a:satMod val="135000"/>
                </a:schemeClr>
                <a:prstClr val="white"/>
              </a:duotone>
              <a:lum contras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0"/>
            <a:ext cx="10715700" cy="8286784"/>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1+#ppt_w/2"/>
                                          </p:val>
                                        </p:tav>
                                        <p:tav tm="100000">
                                          <p:val>
                                            <p:strVal val="#ppt_x"/>
                                          </p:val>
                                        </p:tav>
                                      </p:tavLst>
                                    </p:anim>
                                    <p:anim calcmode="lin" valueType="num">
                                      <p:cBhvr additive="base">
                                        <p:cTn id="43" dur="2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1+#ppt_w/2"/>
                                          </p:val>
                                        </p:tav>
                                        <p:tav tm="100000">
                                          <p:val>
                                            <p:strVal val="#ppt_x"/>
                                          </p:val>
                                        </p:tav>
                                      </p:tavLst>
                                    </p:anim>
                                    <p:anim calcmode="lin" valueType="num">
                                      <p:cBhvr additive="base">
                                        <p:cTn id="55" dur="2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1+#ppt_w/2"/>
                                          </p:val>
                                        </p:tav>
                                        <p:tav tm="100000">
                                          <p:val>
                                            <p:strVal val="#ppt_x"/>
                                          </p:val>
                                        </p:tav>
                                      </p:tavLst>
                                    </p:anim>
                                    <p:anim calcmode="lin" valueType="num">
                                      <p:cBhvr additive="base">
                                        <p:cTn id="63" dur="2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1+#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2000"/>
                                        <p:tgtEl>
                                          <p:spTgt spid="4"/>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plus(in)">
                                      <p:cBhvr>
                                        <p:cTn id="80" dur="2000"/>
                                        <p:tgtEl>
                                          <p:spTgt spid="8"/>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2000"/>
                                        <p:tgtEl>
                                          <p:spTgt spid="12"/>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plus(in)">
                                      <p:cBhvr>
                                        <p:cTn id="92" dur="2000"/>
                                        <p:tgtEl>
                                          <p:spTgt spid="16"/>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plus(in)">
                                      <p:cBhvr>
                                        <p:cTn id="95" dur="2000"/>
                                        <p:tgtEl>
                                          <p:spTgt spid="18"/>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3"/>
                                        </p:tgtEl>
                                        <p:attrNameLst>
                                          <p:attrName>style.visibility</p:attrName>
                                        </p:attrNameLst>
                                      </p:cBhvr>
                                      <p:to>
                                        <p:strVal val="visible"/>
                                      </p:to>
                                    </p:set>
                                    <p:animEffect transition="in" filter="plus(in)">
                                      <p:cBhvr>
                                        <p:cTn id="98" dur="2000"/>
                                        <p:tgtEl>
                                          <p:spTgt spid="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5"/>
                                        </p:tgtEl>
                                        <p:attrNameLst>
                                          <p:attrName>style.visibility</p:attrName>
                                        </p:attrNameLst>
                                      </p:cBhvr>
                                      <p:to>
                                        <p:strVal val="visible"/>
                                      </p:to>
                                    </p:set>
                                    <p:animEffect transition="in" filter="plus(in)">
                                      <p:cBhvr>
                                        <p:cTn id="101" dur="2000"/>
                                        <p:tgtEl>
                                          <p:spTgt spid="5"/>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plus(in)">
                                      <p:cBhvr>
                                        <p:cTn id="104" dur="2000"/>
                                        <p:tgtEl>
                                          <p:spTgt spid="7"/>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2000"/>
                                        <p:tgtEl>
                                          <p:spTgt spid="9"/>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in)">
                                      <p:cBhvr>
                                        <p:cTn id="110" dur="2000"/>
                                        <p:tgtEl>
                                          <p:spTgt spid="1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plus(in)">
                                      <p:cBhvr>
                                        <p:cTn id="113" dur="2000"/>
                                        <p:tgtEl>
                                          <p:spTgt spid="1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plus(in)">
                                      <p:cBhvr>
                                        <p:cTn id="116" dur="2000"/>
                                        <p:tgtEl>
                                          <p:spTgt spid="15"/>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plus(in)">
                                      <p:cBhvr>
                                        <p:cTn id="119" dur="2000"/>
                                        <p:tgtEl>
                                          <p:spTgt spid="17"/>
                                        </p:tgtEl>
                                      </p:cBhvr>
                                    </p:animEffect>
                                  </p:childTnLst>
                                </p:cTn>
                              </p:par>
                              <p:par>
                                <p:cTn id="120" presetID="8" presetClass="emph" presetSubtype="0" fill="hold" grpId="2"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7"/>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6"/>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8"/>
                                        </p:tgtEl>
                                        <p:attrNameLst>
                                          <p:attrName>r</p:attrName>
                                        </p:attrNameLst>
                                      </p:cBhvr>
                                    </p:animRot>
                                  </p:childTnLst>
                                </p:cTn>
                              </p:par>
                            </p:childTnLst>
                          </p:cTn>
                        </p:par>
                        <p:par>
                          <p:cTn id="152" fill="hold">
                            <p:stCondLst>
                              <p:cond delay="2000"/>
                            </p:stCondLst>
                            <p:childTnLst>
                              <p:par>
                                <p:cTn id="153" presetID="2" presetClass="exit" presetSubtype="12" fill="hold" grpId="3"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0-ppt_w/2"/>
                                          </p:val>
                                        </p:tav>
                                      </p:tavLst>
                                    </p:anim>
                                    <p:anim calcmode="lin" valueType="num">
                                      <p:cBhvr additive="base">
                                        <p:cTn id="155" dur="2000"/>
                                        <p:tgtEl>
                                          <p:spTgt spid="3"/>
                                        </p:tgtEl>
                                        <p:attrNameLst>
                                          <p:attrName>ppt_y</p:attrName>
                                        </p:attrNameLst>
                                      </p:cBhvr>
                                      <p:tavLst>
                                        <p:tav tm="0">
                                          <p:val>
                                            <p:strVal val="ppt_y"/>
                                          </p:val>
                                        </p:tav>
                                        <p:tav tm="100000">
                                          <p:val>
                                            <p:strVal val="1+ppt_h/2"/>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5"/>
                                        </p:tgtEl>
                                        <p:attrNameLst>
                                          <p:attrName>ppt_x</p:attrName>
                                        </p:attrNameLst>
                                      </p:cBhvr>
                                      <p:tavLst>
                                        <p:tav tm="0">
                                          <p:val>
                                            <p:strVal val="ppt_x"/>
                                          </p:val>
                                        </p:tav>
                                        <p:tav tm="100000">
                                          <p:val>
                                            <p:strVal val="0-ppt_w/2"/>
                                          </p:val>
                                        </p:tav>
                                      </p:tavLst>
                                    </p:anim>
                                    <p:anim calcmode="lin" valueType="num">
                                      <p:cBhvr additive="base">
                                        <p:cTn id="159" dur="2000"/>
                                        <p:tgtEl>
                                          <p:spTgt spid="5"/>
                                        </p:tgtEl>
                                        <p:attrNameLst>
                                          <p:attrName>ppt_y</p:attrName>
                                        </p:attrNameLst>
                                      </p:cBhvr>
                                      <p:tavLst>
                                        <p:tav tm="0">
                                          <p:val>
                                            <p:strVal val="ppt_y"/>
                                          </p:val>
                                        </p:tav>
                                        <p:tav tm="100000">
                                          <p:val>
                                            <p:strVal val="1+ppt_h/2"/>
                                          </p:val>
                                        </p:tav>
                                      </p:tavLst>
                                    </p:anim>
                                    <p:set>
                                      <p:cBhvr>
                                        <p:cTn id="160" dur="1" fill="hold">
                                          <p:stCondLst>
                                            <p:cond delay="1999"/>
                                          </p:stCondLst>
                                        </p:cTn>
                                        <p:tgtEl>
                                          <p:spTgt spid="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1+ppt_h/2"/>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1+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0-ppt_w/2"/>
                                          </p:val>
                                        </p:tav>
                                      </p:tavLst>
                                    </p:anim>
                                    <p:anim calcmode="lin" valueType="num">
                                      <p:cBhvr additive="base">
                                        <p:cTn id="171" dur="2000"/>
                                        <p:tgtEl>
                                          <p:spTgt spid="11"/>
                                        </p:tgtEl>
                                        <p:attrNameLst>
                                          <p:attrName>ppt_y</p:attrName>
                                        </p:attrNameLst>
                                      </p:cBhvr>
                                      <p:tavLst>
                                        <p:tav tm="0">
                                          <p:val>
                                            <p:strVal val="ppt_y"/>
                                          </p:val>
                                        </p:tav>
                                        <p:tav tm="100000">
                                          <p:val>
                                            <p:strVal val="1+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1+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2000"/>
                                        <p:tgtEl>
                                          <p:spTgt spid="15"/>
                                        </p:tgtEl>
                                        <p:attrNameLst>
                                          <p:attrName>ppt_x</p:attrName>
                                        </p:attrNameLst>
                                      </p:cBhvr>
                                      <p:tavLst>
                                        <p:tav tm="0">
                                          <p:val>
                                            <p:strVal val="ppt_x"/>
                                          </p:val>
                                        </p:tav>
                                        <p:tav tm="100000">
                                          <p:val>
                                            <p:strVal val="0-ppt_w/2"/>
                                          </p:val>
                                        </p:tav>
                                      </p:tavLst>
                                    </p:anim>
                                    <p:anim calcmode="lin" valueType="num">
                                      <p:cBhvr additive="base">
                                        <p:cTn id="179" dur="2000"/>
                                        <p:tgtEl>
                                          <p:spTgt spid="15"/>
                                        </p:tgtEl>
                                        <p:attrNameLst>
                                          <p:attrName>ppt_y</p:attrName>
                                        </p:attrNameLst>
                                      </p:cBhvr>
                                      <p:tavLst>
                                        <p:tav tm="0">
                                          <p:val>
                                            <p:strVal val="ppt_y"/>
                                          </p:val>
                                        </p:tav>
                                        <p:tav tm="100000">
                                          <p:val>
                                            <p:strVal val="1+ppt_h/2"/>
                                          </p:val>
                                        </p:tav>
                                      </p:tavLst>
                                    </p:anim>
                                    <p:set>
                                      <p:cBhvr>
                                        <p:cTn id="180" dur="1" fill="hold">
                                          <p:stCondLst>
                                            <p:cond delay="1999"/>
                                          </p:stCondLst>
                                        </p:cTn>
                                        <p:tgtEl>
                                          <p:spTgt spid="15"/>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2000"/>
                                        <p:tgtEl>
                                          <p:spTgt spid="17"/>
                                        </p:tgtEl>
                                        <p:attrNameLst>
                                          <p:attrName>ppt_x</p:attrName>
                                        </p:attrNameLst>
                                      </p:cBhvr>
                                      <p:tavLst>
                                        <p:tav tm="0">
                                          <p:val>
                                            <p:strVal val="ppt_x"/>
                                          </p:val>
                                        </p:tav>
                                        <p:tav tm="100000">
                                          <p:val>
                                            <p:strVal val="0-ppt_w/2"/>
                                          </p:val>
                                        </p:tav>
                                      </p:tavLst>
                                    </p:anim>
                                    <p:anim calcmode="lin" valueType="num">
                                      <p:cBhvr additive="base">
                                        <p:cTn id="183" dur="2000"/>
                                        <p:tgtEl>
                                          <p:spTgt spid="17"/>
                                        </p:tgtEl>
                                        <p:attrNameLst>
                                          <p:attrName>ppt_y</p:attrName>
                                        </p:attrNameLst>
                                      </p:cBhvr>
                                      <p:tavLst>
                                        <p:tav tm="0">
                                          <p:val>
                                            <p:strVal val="ppt_y"/>
                                          </p:val>
                                        </p:tav>
                                        <p:tav tm="100000">
                                          <p:val>
                                            <p:strVal val="1+ppt_h/2"/>
                                          </p:val>
                                        </p:tav>
                                      </p:tavLst>
                                    </p:anim>
                                    <p:set>
                                      <p:cBhvr>
                                        <p:cTn id="184" dur="1" fill="hold">
                                          <p:stCondLst>
                                            <p:cond delay="1999"/>
                                          </p:stCondLst>
                                        </p:cTn>
                                        <p:tgtEl>
                                          <p:spTgt spid="17"/>
                                        </p:tgtEl>
                                        <p:attrNameLst>
                                          <p:attrName>style.visibility</p:attrName>
                                        </p:attrNameLst>
                                      </p:cBhvr>
                                      <p:to>
                                        <p:strVal val="hidden"/>
                                      </p:to>
                                    </p:set>
                                  </p:childTnLst>
                                </p:cTn>
                              </p:par>
                              <p:par>
                                <p:cTn id="185" presetID="2" presetClass="exit" presetSubtype="6" fill="hold" grpId="3" nodeType="withEffect">
                                  <p:stCondLst>
                                    <p:cond delay="0"/>
                                  </p:stCondLst>
                                  <p:childTnLst>
                                    <p:anim calcmode="lin" valueType="num">
                                      <p:cBhvr additive="base">
                                        <p:cTn id="186" dur="2000"/>
                                        <p:tgtEl>
                                          <p:spTgt spid="4"/>
                                        </p:tgtEl>
                                        <p:attrNameLst>
                                          <p:attrName>ppt_x</p:attrName>
                                        </p:attrNameLst>
                                      </p:cBhvr>
                                      <p:tavLst>
                                        <p:tav tm="0">
                                          <p:val>
                                            <p:strVal val="ppt_x"/>
                                          </p:val>
                                        </p:tav>
                                        <p:tav tm="100000">
                                          <p:val>
                                            <p:strVal val="1+ppt_w/2"/>
                                          </p:val>
                                        </p:tav>
                                      </p:tavLst>
                                    </p:anim>
                                    <p:anim calcmode="lin" valueType="num">
                                      <p:cBhvr additive="base">
                                        <p:cTn id="187" dur="2000"/>
                                        <p:tgtEl>
                                          <p:spTgt spid="4"/>
                                        </p:tgtEl>
                                        <p:attrNameLst>
                                          <p:attrName>ppt_y</p:attrName>
                                        </p:attrNameLst>
                                      </p:cBhvr>
                                      <p:tavLst>
                                        <p:tav tm="0">
                                          <p:val>
                                            <p:strVal val="ppt_y"/>
                                          </p:val>
                                        </p:tav>
                                        <p:tav tm="100000">
                                          <p:val>
                                            <p:strVal val="1+ppt_h/2"/>
                                          </p:val>
                                        </p:tav>
                                      </p:tavLst>
                                    </p:anim>
                                    <p:set>
                                      <p:cBhvr>
                                        <p:cTn id="188" dur="1" fill="hold">
                                          <p:stCondLst>
                                            <p:cond delay="1999"/>
                                          </p:stCondLst>
                                        </p:cTn>
                                        <p:tgtEl>
                                          <p:spTgt spid="4"/>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1+ppt_w/2"/>
                                          </p:val>
                                        </p:tav>
                                      </p:tavLst>
                                    </p:anim>
                                    <p:anim calcmode="lin" valueType="num">
                                      <p:cBhvr additive="base">
                                        <p:cTn id="191" dur="2000"/>
                                        <p:tgtEl>
                                          <p:spTgt spid="6"/>
                                        </p:tgtEl>
                                        <p:attrNameLst>
                                          <p:attrName>ppt_y</p:attrName>
                                        </p:attrNameLst>
                                      </p:cBhvr>
                                      <p:tavLst>
                                        <p:tav tm="0">
                                          <p:val>
                                            <p:strVal val="ppt_y"/>
                                          </p:val>
                                        </p:tav>
                                        <p:tav tm="100000">
                                          <p:val>
                                            <p:strVal val="1+ppt_h/2"/>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2000"/>
                                        <p:tgtEl>
                                          <p:spTgt spid="8"/>
                                        </p:tgtEl>
                                        <p:attrNameLst>
                                          <p:attrName>ppt_x</p:attrName>
                                        </p:attrNameLst>
                                      </p:cBhvr>
                                      <p:tavLst>
                                        <p:tav tm="0">
                                          <p:val>
                                            <p:strVal val="ppt_x"/>
                                          </p:val>
                                        </p:tav>
                                        <p:tav tm="100000">
                                          <p:val>
                                            <p:strVal val="1+ppt_w/2"/>
                                          </p:val>
                                        </p:tav>
                                      </p:tavLst>
                                    </p:anim>
                                    <p:anim calcmode="lin" valueType="num">
                                      <p:cBhvr additive="base">
                                        <p:cTn id="195" dur="2000"/>
                                        <p:tgtEl>
                                          <p:spTgt spid="8"/>
                                        </p:tgtEl>
                                        <p:attrNameLst>
                                          <p:attrName>ppt_y</p:attrName>
                                        </p:attrNameLst>
                                      </p:cBhvr>
                                      <p:tavLst>
                                        <p:tav tm="0">
                                          <p:val>
                                            <p:strVal val="ppt_y"/>
                                          </p:val>
                                        </p:tav>
                                        <p:tav tm="100000">
                                          <p:val>
                                            <p:strVal val="1+ppt_h/2"/>
                                          </p:val>
                                        </p:tav>
                                      </p:tavLst>
                                    </p:anim>
                                    <p:set>
                                      <p:cBhvr>
                                        <p:cTn id="196" dur="1" fill="hold">
                                          <p:stCondLst>
                                            <p:cond delay="1999"/>
                                          </p:stCondLst>
                                        </p:cTn>
                                        <p:tgtEl>
                                          <p:spTgt spid="8"/>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2000"/>
                                        <p:tgtEl>
                                          <p:spTgt spid="10"/>
                                        </p:tgtEl>
                                        <p:attrNameLst>
                                          <p:attrName>ppt_x</p:attrName>
                                        </p:attrNameLst>
                                      </p:cBhvr>
                                      <p:tavLst>
                                        <p:tav tm="0">
                                          <p:val>
                                            <p:strVal val="ppt_x"/>
                                          </p:val>
                                        </p:tav>
                                        <p:tav tm="100000">
                                          <p:val>
                                            <p:strVal val="1+ppt_w/2"/>
                                          </p:val>
                                        </p:tav>
                                      </p:tavLst>
                                    </p:anim>
                                    <p:anim calcmode="lin" valueType="num">
                                      <p:cBhvr additive="base">
                                        <p:cTn id="199" dur="2000"/>
                                        <p:tgtEl>
                                          <p:spTgt spid="10"/>
                                        </p:tgtEl>
                                        <p:attrNameLst>
                                          <p:attrName>ppt_y</p:attrName>
                                        </p:attrNameLst>
                                      </p:cBhvr>
                                      <p:tavLst>
                                        <p:tav tm="0">
                                          <p:val>
                                            <p:strVal val="ppt_y"/>
                                          </p:val>
                                        </p:tav>
                                        <p:tav tm="100000">
                                          <p:val>
                                            <p:strVal val="1+ppt_h/2"/>
                                          </p:val>
                                        </p:tav>
                                      </p:tavLst>
                                    </p:anim>
                                    <p:set>
                                      <p:cBhvr>
                                        <p:cTn id="200" dur="1" fill="hold">
                                          <p:stCondLst>
                                            <p:cond delay="1999"/>
                                          </p:stCondLst>
                                        </p:cTn>
                                        <p:tgtEl>
                                          <p:spTgt spid="10"/>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2000"/>
                                        <p:tgtEl>
                                          <p:spTgt spid="12"/>
                                        </p:tgtEl>
                                        <p:attrNameLst>
                                          <p:attrName>ppt_x</p:attrName>
                                        </p:attrNameLst>
                                      </p:cBhvr>
                                      <p:tavLst>
                                        <p:tav tm="0">
                                          <p:val>
                                            <p:strVal val="ppt_x"/>
                                          </p:val>
                                        </p:tav>
                                        <p:tav tm="100000">
                                          <p:val>
                                            <p:strVal val="1+ppt_w/2"/>
                                          </p:val>
                                        </p:tav>
                                      </p:tavLst>
                                    </p:anim>
                                    <p:anim calcmode="lin" valueType="num">
                                      <p:cBhvr additive="base">
                                        <p:cTn id="203" dur="2000"/>
                                        <p:tgtEl>
                                          <p:spTgt spid="12"/>
                                        </p:tgtEl>
                                        <p:attrNameLst>
                                          <p:attrName>ppt_y</p:attrName>
                                        </p:attrNameLst>
                                      </p:cBhvr>
                                      <p:tavLst>
                                        <p:tav tm="0">
                                          <p:val>
                                            <p:strVal val="ppt_y"/>
                                          </p:val>
                                        </p:tav>
                                        <p:tav tm="100000">
                                          <p:val>
                                            <p:strVal val="1+ppt_h/2"/>
                                          </p:val>
                                        </p:tav>
                                      </p:tavLst>
                                    </p:anim>
                                    <p:set>
                                      <p:cBhvr>
                                        <p:cTn id="204" dur="1" fill="hold">
                                          <p:stCondLst>
                                            <p:cond delay="1999"/>
                                          </p:stCondLst>
                                        </p:cTn>
                                        <p:tgtEl>
                                          <p:spTgt spid="12"/>
                                        </p:tgtEl>
                                        <p:attrNameLst>
                                          <p:attrName>style.visibility</p:attrName>
                                        </p:attrNameLst>
                                      </p:cBhvr>
                                      <p:to>
                                        <p:strVal val="hidden"/>
                                      </p:to>
                                    </p:set>
                                  </p:childTnLst>
                                </p:cTn>
                              </p:par>
                              <p:par>
                                <p:cTn id="205" presetID="2" presetClass="exit" presetSubtype="6" fill="hold" grpId="3" nodeType="withEffect">
                                  <p:stCondLst>
                                    <p:cond delay="0"/>
                                  </p:stCondLst>
                                  <p:childTnLst>
                                    <p:anim calcmode="lin" valueType="num">
                                      <p:cBhvr additive="base">
                                        <p:cTn id="206" dur="2000"/>
                                        <p:tgtEl>
                                          <p:spTgt spid="14"/>
                                        </p:tgtEl>
                                        <p:attrNameLst>
                                          <p:attrName>ppt_x</p:attrName>
                                        </p:attrNameLst>
                                      </p:cBhvr>
                                      <p:tavLst>
                                        <p:tav tm="0">
                                          <p:val>
                                            <p:strVal val="ppt_x"/>
                                          </p:val>
                                        </p:tav>
                                        <p:tav tm="100000">
                                          <p:val>
                                            <p:strVal val="1+ppt_w/2"/>
                                          </p:val>
                                        </p:tav>
                                      </p:tavLst>
                                    </p:anim>
                                    <p:anim calcmode="lin" valueType="num">
                                      <p:cBhvr additive="base">
                                        <p:cTn id="207" dur="2000"/>
                                        <p:tgtEl>
                                          <p:spTgt spid="14"/>
                                        </p:tgtEl>
                                        <p:attrNameLst>
                                          <p:attrName>ppt_y</p:attrName>
                                        </p:attrNameLst>
                                      </p:cBhvr>
                                      <p:tavLst>
                                        <p:tav tm="0">
                                          <p:val>
                                            <p:strVal val="ppt_y"/>
                                          </p:val>
                                        </p:tav>
                                        <p:tav tm="100000">
                                          <p:val>
                                            <p:strVal val="1+ppt_h/2"/>
                                          </p:val>
                                        </p:tav>
                                      </p:tavLst>
                                    </p:anim>
                                    <p:set>
                                      <p:cBhvr>
                                        <p:cTn id="208" dur="1" fill="hold">
                                          <p:stCondLst>
                                            <p:cond delay="1999"/>
                                          </p:stCondLst>
                                        </p:cTn>
                                        <p:tgtEl>
                                          <p:spTgt spid="14"/>
                                        </p:tgtEl>
                                        <p:attrNameLst>
                                          <p:attrName>style.visibility</p:attrName>
                                        </p:attrNameLst>
                                      </p:cBhvr>
                                      <p:to>
                                        <p:strVal val="hidden"/>
                                      </p:to>
                                    </p:set>
                                  </p:childTnLst>
                                </p:cTn>
                              </p:par>
                              <p:par>
                                <p:cTn id="209" presetID="2" presetClass="exit" presetSubtype="6" fill="hold" grpId="3"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1+ppt_w/2"/>
                                          </p:val>
                                        </p:tav>
                                      </p:tavLst>
                                    </p:anim>
                                    <p:anim calcmode="lin" valueType="num">
                                      <p:cBhvr additive="base">
                                        <p:cTn id="211" dur="2000"/>
                                        <p:tgtEl>
                                          <p:spTgt spid="16"/>
                                        </p:tgtEl>
                                        <p:attrNameLst>
                                          <p:attrName>ppt_y</p:attrName>
                                        </p:attrNameLst>
                                      </p:cBhvr>
                                      <p:tavLst>
                                        <p:tav tm="0">
                                          <p:val>
                                            <p:strVal val="ppt_y"/>
                                          </p:val>
                                        </p:tav>
                                        <p:tav tm="100000">
                                          <p:val>
                                            <p:strVal val="1+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6" fill="hold" grpId="3"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1+ppt_w/2"/>
                                          </p:val>
                                        </p:tav>
                                      </p:tavLst>
                                    </p:anim>
                                    <p:anim calcmode="lin" valueType="num">
                                      <p:cBhvr additive="base">
                                        <p:cTn id="215" dur="2000"/>
                                        <p:tgtEl>
                                          <p:spTgt spid="18"/>
                                        </p:tgtEl>
                                        <p:attrNameLst>
                                          <p:attrName>ppt_y</p:attrName>
                                        </p:attrNameLst>
                                      </p:cBhvr>
                                      <p:tavLst>
                                        <p:tav tm="0">
                                          <p:val>
                                            <p:strVal val="ppt_y"/>
                                          </p:val>
                                        </p:tav>
                                        <p:tav tm="100000">
                                          <p:val>
                                            <p:strVal val="1+ppt_h/2"/>
                                          </p:val>
                                        </p:tav>
                                      </p:tavLst>
                                    </p:anim>
                                    <p:set>
                                      <p:cBhvr>
                                        <p:cTn id="216" dur="1" fill="hold">
                                          <p:stCondLst>
                                            <p:cond delay="1999"/>
                                          </p:stCondLst>
                                        </p:cTn>
                                        <p:tgtEl>
                                          <p:spTgt spid="18"/>
                                        </p:tgtEl>
                                        <p:attrNameLst>
                                          <p:attrName>style.visibility</p:attrName>
                                        </p:attrNameLst>
                                      </p:cBhvr>
                                      <p:to>
                                        <p:strVal val="hidden"/>
                                      </p:to>
                                    </p:set>
                                  </p:childTnLst>
                                </p:cTn>
                              </p:par>
                              <p:par>
                                <p:cTn id="217" presetID="3" presetClass="exit" presetSubtype="10" fill="hold" grpId="4" nodeType="withEffect">
                                  <p:stCondLst>
                                    <p:cond delay="0"/>
                                  </p:stCondLst>
                                  <p:childTnLst>
                                    <p:animEffect transition="out" filter="blinds(horizontal)">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3" presetClass="exit" presetSubtype="10" fill="hold" grpId="4" nodeType="withEffect">
                                  <p:stCondLst>
                                    <p:cond delay="0"/>
                                  </p:stCondLst>
                                  <p:childTnLst>
                                    <p:animEffect transition="out" filter="blinds(horizontal)">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3" presetClass="exit" presetSubtype="10" fill="hold" grpId="4" nodeType="withEffect">
                                  <p:stCondLst>
                                    <p:cond delay="0"/>
                                  </p:stCondLst>
                                  <p:childTnLst>
                                    <p:animEffect transition="out" filter="blinds(horizontal)">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3" presetClass="exit" presetSubtype="10" fill="hold" grpId="4" nodeType="withEffect">
                                  <p:stCondLst>
                                    <p:cond delay="0"/>
                                  </p:stCondLst>
                                  <p:childTnLst>
                                    <p:animEffect transition="out" filter="blinds(horizontal)">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3" presetClass="exit" presetSubtype="10" fill="hold" grpId="4" nodeType="withEffect">
                                  <p:stCondLst>
                                    <p:cond delay="0"/>
                                  </p:stCondLst>
                                  <p:childTnLst>
                                    <p:animEffect transition="out" filter="blinds(horizontal)">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3" presetClass="exit" presetSubtype="10" fill="hold" grpId="4" nodeType="withEffect">
                                  <p:stCondLst>
                                    <p:cond delay="0"/>
                                  </p:stCondLst>
                                  <p:childTnLst>
                                    <p:animEffect transition="out" filter="blinds(horizontal)">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3" presetClass="exit" presetSubtype="10" fill="hold" grpId="4" nodeType="withEffect">
                                  <p:stCondLst>
                                    <p:cond delay="0"/>
                                  </p:stCondLst>
                                  <p:childTnLst>
                                    <p:animEffect transition="out" filter="blinds(horizontal)">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3" presetClass="exit" presetSubtype="10" fill="hold" grpId="4" nodeType="withEffect">
                                  <p:stCondLst>
                                    <p:cond delay="0"/>
                                  </p:stCondLst>
                                  <p:childTnLst>
                                    <p:animEffect transition="out" filter="blinds(horizontal)">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3" presetClass="exit" presetSubtype="10" fill="hold" grpId="4" nodeType="withEffect">
                                  <p:stCondLst>
                                    <p:cond delay="0"/>
                                  </p:stCondLst>
                                  <p:childTnLst>
                                    <p:animEffect transition="out" filter="blinds(horizontal)">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3" presetClass="exit" presetSubtype="10" fill="hold" grpId="4" nodeType="withEffect">
                                  <p:stCondLst>
                                    <p:cond delay="0"/>
                                  </p:stCondLst>
                                  <p:childTnLst>
                                    <p:animEffect transition="out" filter="blinds(horizontal)">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3" presetClass="exit" presetSubtype="10" fill="hold" grpId="4" nodeType="withEffect">
                                  <p:stCondLst>
                                    <p:cond delay="0"/>
                                  </p:stCondLst>
                                  <p:childTnLst>
                                    <p:animEffect transition="out" filter="blinds(horizontal)">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3" presetClass="exit" presetSubtype="10" fill="hold" grpId="4" nodeType="withEffect">
                                  <p:stCondLst>
                                    <p:cond delay="0"/>
                                  </p:stCondLst>
                                  <p:childTnLst>
                                    <p:animEffect transition="out" filter="blinds(horizontal)">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3" presetClass="exit" presetSubtype="10" fill="hold" grpId="4" nodeType="withEffect">
                                  <p:stCondLst>
                                    <p:cond delay="0"/>
                                  </p:stCondLst>
                                  <p:childTnLst>
                                    <p:animEffect transition="out" filter="blinds(horizontal)">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3" presetClass="exit" presetSubtype="10" fill="hold" grpId="4" nodeType="withEffect">
                                  <p:stCondLst>
                                    <p:cond delay="0"/>
                                  </p:stCondLst>
                                  <p:childTnLst>
                                    <p:animEffect transition="out" filter="blinds(horizontal)">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3" presetClass="exit" presetSubtype="10" fill="hold" grpId="4" nodeType="withEffect">
                                  <p:stCondLst>
                                    <p:cond delay="0"/>
                                  </p:stCondLst>
                                  <p:childTnLst>
                                    <p:animEffect transition="out" filter="blinds(horizontal)">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3" presetClass="exit" presetSubtype="10" fill="hold" grpId="4" nodeType="withEffect">
                                  <p:stCondLst>
                                    <p:cond delay="0"/>
                                  </p:stCondLst>
                                  <p:childTnLst>
                                    <p:animEffect transition="out" filter="blinds(horizontal)">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17" presetClass="entr" presetSubtype="1"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 calcmode="lin" valueType="num">
                                      <p:cBhvr>
                                        <p:cTn id="267" dur="2000" fill="hold"/>
                                        <p:tgtEl>
                                          <p:spTgt spid="2"/>
                                        </p:tgtEl>
                                        <p:attrNameLst>
                                          <p:attrName>ppt_x</p:attrName>
                                        </p:attrNameLst>
                                      </p:cBhvr>
                                      <p:tavLst>
                                        <p:tav tm="0">
                                          <p:val>
                                            <p:strVal val="#ppt_x"/>
                                          </p:val>
                                        </p:tav>
                                        <p:tav tm="100000">
                                          <p:val>
                                            <p:strVal val="#ppt_x"/>
                                          </p:val>
                                        </p:tav>
                                      </p:tavLst>
                                    </p:anim>
                                    <p:anim calcmode="lin" valueType="num">
                                      <p:cBhvr>
                                        <p:cTn id="268" dur="2000" fill="hold"/>
                                        <p:tgtEl>
                                          <p:spTgt spid="2"/>
                                        </p:tgtEl>
                                        <p:attrNameLst>
                                          <p:attrName>ppt_y</p:attrName>
                                        </p:attrNameLst>
                                      </p:cBhvr>
                                      <p:tavLst>
                                        <p:tav tm="0">
                                          <p:val>
                                            <p:strVal val="#ppt_y-#ppt_h/2"/>
                                          </p:val>
                                        </p:tav>
                                        <p:tav tm="100000">
                                          <p:val>
                                            <p:strVal val="#ppt_y"/>
                                          </p:val>
                                        </p:tav>
                                      </p:tavLst>
                                    </p:anim>
                                    <p:anim calcmode="lin" valueType="num">
                                      <p:cBhvr>
                                        <p:cTn id="269" dur="2000" fill="hold"/>
                                        <p:tgtEl>
                                          <p:spTgt spid="2"/>
                                        </p:tgtEl>
                                        <p:attrNameLst>
                                          <p:attrName>ppt_w</p:attrName>
                                        </p:attrNameLst>
                                      </p:cBhvr>
                                      <p:tavLst>
                                        <p:tav tm="0">
                                          <p:val>
                                            <p:strVal val="#ppt_w"/>
                                          </p:val>
                                        </p:tav>
                                        <p:tav tm="100000">
                                          <p:val>
                                            <p:strVal val="#ppt_w"/>
                                          </p:val>
                                        </p:tav>
                                      </p:tavLst>
                                    </p:anim>
                                    <p:anim calcmode="lin" valueType="num">
                                      <p:cBhvr>
                                        <p:cTn id="27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339A"/>
        </a:solidFill>
        <a:effectLst/>
      </p:bgPr>
    </p:bg>
    <p:spTree>
      <p:nvGrpSpPr>
        <p:cNvPr id="1" name=""/>
        <p:cNvGrpSpPr/>
        <p:nvPr/>
      </p:nvGrpSpPr>
      <p:grpSpPr>
        <a:xfrm>
          <a:off x="0" y="0"/>
          <a:ext cx="0" cy="0"/>
          <a:chOff x="0" y="0"/>
          <a:chExt cx="0" cy="0"/>
        </a:xfrm>
      </p:grpSpPr>
      <p:pic>
        <p:nvPicPr>
          <p:cNvPr id="2" name="1 Imagen" descr="moonris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rot="19683011">
            <a:off x="5029538" y="562703"/>
            <a:ext cx="2855789" cy="2546774"/>
          </a:xfrm>
          <a:prstGeom prst="chevron">
            <a:avLst>
              <a:gd name="adj" fmla="val 85001"/>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2596034">
            <a:off x="1320457" y="622879"/>
            <a:ext cx="2923438" cy="2382899"/>
          </a:xfrm>
          <a:prstGeom prst="chevron">
            <a:avLst>
              <a:gd name="adj" fmla="val 90144"/>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920348">
            <a:off x="5077333" y="4004405"/>
            <a:ext cx="2832199" cy="2449599"/>
          </a:xfrm>
          <a:prstGeom prst="chevron">
            <a:avLst>
              <a:gd name="adj" fmla="val 85001"/>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906225">
            <a:off x="1431714" y="4000087"/>
            <a:ext cx="2832199" cy="2449599"/>
          </a:xfrm>
          <a:prstGeom prst="chevron">
            <a:avLst>
              <a:gd name="adj" fmla="val 85001"/>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2616183">
            <a:off x="2203152" y="1360478"/>
            <a:ext cx="1777650" cy="1285936"/>
          </a:xfrm>
          <a:prstGeom prst="chevron">
            <a:avLst>
              <a:gd name="adj" fmla="val 89803"/>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645486">
            <a:off x="2359909" y="4230782"/>
            <a:ext cx="1777650" cy="1558948"/>
          </a:xfrm>
          <a:prstGeom prst="chevron">
            <a:avLst>
              <a:gd name="adj" fmla="val 79139"/>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9735877">
            <a:off x="5132000" y="1399768"/>
            <a:ext cx="1777650" cy="1267557"/>
          </a:xfrm>
          <a:prstGeom prst="chevron">
            <a:avLst>
              <a:gd name="adj" fmla="val 89998"/>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806362">
            <a:off x="5300517" y="4352652"/>
            <a:ext cx="1777650" cy="1388972"/>
          </a:xfrm>
          <a:prstGeom prst="chevron">
            <a:avLst>
              <a:gd name="adj" fmla="val 92191"/>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2616183">
            <a:off x="2927039" y="1854199"/>
            <a:ext cx="1372959" cy="930750"/>
          </a:xfrm>
          <a:prstGeom prst="chevron">
            <a:avLst>
              <a:gd name="adj" fmla="val 86953"/>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735877">
            <a:off x="4726208" y="1774137"/>
            <a:ext cx="1414081" cy="1267557"/>
          </a:xfrm>
          <a:prstGeom prst="chevron">
            <a:avLst>
              <a:gd name="adj" fmla="val 74782"/>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645486">
            <a:off x="3015360" y="4073891"/>
            <a:ext cx="1467425" cy="1215289"/>
          </a:xfrm>
          <a:prstGeom prst="chevron">
            <a:avLst>
              <a:gd name="adj" fmla="val 84332"/>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806362">
            <a:off x="4938651" y="4307884"/>
            <a:ext cx="1401899" cy="984424"/>
          </a:xfrm>
          <a:prstGeom prst="chevron">
            <a:avLst>
              <a:gd name="adj" fmla="val 90366"/>
            </a:avLst>
          </a:prstGeom>
          <a:blipFill>
            <a:blip r:embed="rId3">
              <a:duotone>
                <a:schemeClr val="accent1">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1+#ppt_w/2"/>
                                          </p:val>
                                        </p:tav>
                                        <p:tav tm="100000">
                                          <p:val>
                                            <p:strVal val="#ppt_x"/>
                                          </p:val>
                                        </p:tav>
                                      </p:tavLst>
                                    </p:anim>
                                    <p:anim calcmode="lin" valueType="num">
                                      <p:cBhvr additive="base">
                                        <p:cTn id="55" dur="2000" fill="hold"/>
                                        <p:tgtEl>
                                          <p:spTgt spid="13"/>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plus(in)">
                                      <p:cBhvr>
                                        <p:cTn id="58" dur="2000"/>
                                        <p:tgtEl>
                                          <p:spTgt spid="3"/>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plus(in)">
                                      <p:cBhvr>
                                        <p:cTn id="61" dur="2000"/>
                                        <p:tgtEl>
                                          <p:spTgt spid="4"/>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plus(in)">
                                      <p:cBhvr>
                                        <p:cTn id="64" dur="2000"/>
                                        <p:tgtEl>
                                          <p:spTgt spid="5"/>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plus(in)">
                                      <p:cBhvr>
                                        <p:cTn id="67" dur="2000"/>
                                        <p:tgtEl>
                                          <p:spTgt spid="6"/>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plus(in)">
                                      <p:cBhvr>
                                        <p:cTn id="70" dur="2000"/>
                                        <p:tgtEl>
                                          <p:spTgt spid="7"/>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plus(in)">
                                      <p:cBhvr>
                                        <p:cTn id="73" dur="2000"/>
                                        <p:tgtEl>
                                          <p:spTgt spid="8"/>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plus(in)">
                                      <p:cBhvr>
                                        <p:cTn id="76" dur="2000"/>
                                        <p:tgtEl>
                                          <p:spTgt spid="9"/>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plus(in)">
                                      <p:cBhvr>
                                        <p:cTn id="79" dur="2000"/>
                                        <p:tgtEl>
                                          <p:spTgt spid="10"/>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plus(in)">
                                      <p:cBhvr>
                                        <p:cTn id="82" dur="2000"/>
                                        <p:tgtEl>
                                          <p:spTgt spid="11"/>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plus(in)">
                                      <p:cBhvr>
                                        <p:cTn id="85" dur="2000"/>
                                        <p:tgtEl>
                                          <p:spTgt spid="12"/>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plus(in)">
                                      <p:cBhvr>
                                        <p:cTn id="88" dur="2000"/>
                                        <p:tgtEl>
                                          <p:spTgt spid="13"/>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0-ppt_w/2"/>
                                          </p:val>
                                        </p:tav>
                                      </p:tavLst>
                                    </p:anim>
                                    <p:anim calcmode="lin" valueType="num">
                                      <p:cBhvr additive="base">
                                        <p:cTn id="107" dur="2000"/>
                                        <p:tgtEl>
                                          <p:spTgt spid="5"/>
                                        </p:tgtEl>
                                        <p:attrNameLst>
                                          <p:attrName>ppt_y</p:attrName>
                                        </p:attrNameLst>
                                      </p:cBhvr>
                                      <p:tavLst>
                                        <p:tav tm="0">
                                          <p:val>
                                            <p:strVal val="ppt_y"/>
                                          </p:val>
                                        </p:tav>
                                        <p:tav tm="100000">
                                          <p:val>
                                            <p:strVal val="0-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0-ppt_w/2"/>
                                          </p:val>
                                        </p:tav>
                                      </p:tavLst>
                                    </p:anim>
                                    <p:anim calcmode="lin" valueType="num">
                                      <p:cBhvr additive="base">
                                        <p:cTn id="111" dur="2000"/>
                                        <p:tgtEl>
                                          <p:spTgt spid="10"/>
                                        </p:tgtEl>
                                        <p:attrNameLst>
                                          <p:attrName>ppt_y</p:attrName>
                                        </p:attrNameLst>
                                      </p:cBhvr>
                                      <p:tavLst>
                                        <p:tav tm="0">
                                          <p:val>
                                            <p:strVal val="ppt_y"/>
                                          </p:val>
                                        </p:tav>
                                        <p:tav tm="100000">
                                          <p:val>
                                            <p:strVal val="0-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0-ppt_w/2"/>
                                          </p:val>
                                        </p:tav>
                                      </p:tavLst>
                                    </p:anim>
                                    <p:anim calcmode="lin" valueType="num">
                                      <p:cBhvr additive="base">
                                        <p:cTn id="115" dur="2000"/>
                                        <p:tgtEl>
                                          <p:spTgt spid="14"/>
                                        </p:tgtEl>
                                        <p:attrNameLst>
                                          <p:attrName>ppt_y</p:attrName>
                                        </p:attrNameLst>
                                      </p:cBhvr>
                                      <p:tavLst>
                                        <p:tav tm="0">
                                          <p:val>
                                            <p:strVal val="ppt_y"/>
                                          </p:val>
                                        </p:tav>
                                        <p:tav tm="100000">
                                          <p:val>
                                            <p:strVal val="0-ppt_h/2"/>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3"/>
                                        </p:tgtEl>
                                        <p:attrNameLst>
                                          <p:attrName>ppt_x</p:attrName>
                                        </p:attrNameLst>
                                      </p:cBhvr>
                                      <p:tavLst>
                                        <p:tav tm="0">
                                          <p:val>
                                            <p:strVal val="ppt_x"/>
                                          </p:val>
                                        </p:tav>
                                        <p:tav tm="100000">
                                          <p:val>
                                            <p:strVal val="0-ppt_w/2"/>
                                          </p:val>
                                        </p:tav>
                                      </p:tavLst>
                                    </p:anim>
                                    <p:anim calcmode="lin" valueType="num">
                                      <p:cBhvr additive="base">
                                        <p:cTn id="119" dur="2000"/>
                                        <p:tgtEl>
                                          <p:spTgt spid="3"/>
                                        </p:tgtEl>
                                        <p:attrNameLst>
                                          <p:attrName>ppt_y</p:attrName>
                                        </p:attrNameLst>
                                      </p:cBhvr>
                                      <p:tavLst>
                                        <p:tav tm="0">
                                          <p:val>
                                            <p:strVal val="ppt_y"/>
                                          </p:val>
                                        </p:tav>
                                        <p:tav tm="100000">
                                          <p:val>
                                            <p:strVal val="1+ppt_h/2"/>
                                          </p:val>
                                        </p:tav>
                                      </p:tavLst>
                                    </p:anim>
                                    <p:set>
                                      <p:cBhvr>
                                        <p:cTn id="120" dur="1" fill="hold">
                                          <p:stCondLst>
                                            <p:cond delay="1999"/>
                                          </p:stCondLst>
                                        </p:cTn>
                                        <p:tgtEl>
                                          <p:spTgt spid="3"/>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1+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1+ppt_w/2"/>
                                          </p:val>
                                        </p:tav>
                                      </p:tavLst>
                                    </p:anim>
                                    <p:anim calcmode="lin" valueType="num">
                                      <p:cBhvr additive="base">
                                        <p:cTn id="135" dur="2000"/>
                                        <p:tgtEl>
                                          <p:spTgt spid="8"/>
                                        </p:tgtEl>
                                        <p:attrNameLst>
                                          <p:attrName>ppt_y</p:attrName>
                                        </p:attrNameLst>
                                      </p:cBhvr>
                                      <p:tavLst>
                                        <p:tav tm="0">
                                          <p:val>
                                            <p:strVal val="ppt_y"/>
                                          </p:val>
                                        </p:tav>
                                        <p:tav tm="100000">
                                          <p:val>
                                            <p:strVal val="0-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75000"/>
                <a:lumOff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voda.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Franja diagonal"/>
          <p:cNvSpPr/>
          <p:nvPr/>
        </p:nvSpPr>
        <p:spPr>
          <a:xfrm>
            <a:off x="2500298" y="0"/>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flipH="1">
            <a:off x="4572000" y="0"/>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a:off x="2285984" y="785794"/>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786314" y="785794"/>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000232" y="1571612"/>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000628" y="1571612"/>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1714480" y="2357430"/>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5286380" y="2357430"/>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1500166" y="3143248"/>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5500694" y="3143248"/>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1285852" y="3929066"/>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5572132" y="3857628"/>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1000100" y="4714884"/>
            <a:ext cx="2071702" cy="1285860"/>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5786446" y="4643446"/>
            <a:ext cx="1776426" cy="1276336"/>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58768">
            <a:off x="785786" y="5500702"/>
            <a:ext cx="2071702" cy="1357298"/>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5786446" y="5286388"/>
            <a:ext cx="1928826" cy="1571612"/>
          </a:xfrm>
          <a:prstGeom prst="diagStripe">
            <a:avLst/>
          </a:prstGeom>
          <a:blipFill dpi="0" rotWithShape="1">
            <a:blip r:embed="rId3">
              <a:grayscl/>
              <a:lum brigh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714412" y="-357214"/>
            <a:ext cx="10715700" cy="8286808"/>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0-#ppt_w/2"/>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0-#ppt_w/2"/>
                                          </p:val>
                                        </p:tav>
                                        <p:tav tm="100000">
                                          <p:val>
                                            <p:strVal val="#ppt_x"/>
                                          </p:val>
                                        </p:tav>
                                      </p:tavLst>
                                    </p:anim>
                                    <p:anim calcmode="lin" valueType="num">
                                      <p:cBhvr additive="base">
                                        <p:cTn id="39" dur="2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2000" fill="hold"/>
                                        <p:tgtEl>
                                          <p:spTgt spid="4"/>
                                        </p:tgtEl>
                                        <p:attrNameLst>
                                          <p:attrName>ppt_x</p:attrName>
                                        </p:attrNameLst>
                                      </p:cBhvr>
                                      <p:tavLst>
                                        <p:tav tm="0">
                                          <p:val>
                                            <p:strVal val="1+#ppt_w/2"/>
                                          </p:val>
                                        </p:tav>
                                        <p:tav tm="100000">
                                          <p:val>
                                            <p:strVal val="#ppt_x"/>
                                          </p:val>
                                        </p:tav>
                                      </p:tavLst>
                                    </p:anim>
                                    <p:anim calcmode="lin" valueType="num">
                                      <p:cBhvr additive="base">
                                        <p:cTn id="43" dur="20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1+#ppt_w/2"/>
                                          </p:val>
                                        </p:tav>
                                        <p:tav tm="100000">
                                          <p:val>
                                            <p:strVal val="#ppt_x"/>
                                          </p:val>
                                        </p:tav>
                                      </p:tavLst>
                                    </p:anim>
                                    <p:anim calcmode="lin" valueType="num">
                                      <p:cBhvr additive="base">
                                        <p:cTn id="55" dur="2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1+#ppt_w/2"/>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1+#ppt_w/2"/>
                                          </p:val>
                                        </p:tav>
                                        <p:tav tm="100000">
                                          <p:val>
                                            <p:strVal val="#ppt_x"/>
                                          </p:val>
                                        </p:tav>
                                      </p:tavLst>
                                    </p:anim>
                                    <p:anim calcmode="lin" valueType="num">
                                      <p:cBhvr additive="base">
                                        <p:cTn id="63" dur="2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1+#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3" presetClass="entr" presetSubtype="5" fill="hold" grpId="1"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blinds(vertical)">
                                      <p:cBhvr>
                                        <p:cTn id="77" dur="2000"/>
                                        <p:tgtEl>
                                          <p:spTgt spid="5"/>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blinds(vertical)">
                                      <p:cBhvr>
                                        <p:cTn id="80" dur="2000"/>
                                        <p:tgtEl>
                                          <p:spTgt spid="7"/>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linds(vertical)">
                                      <p:cBhvr>
                                        <p:cTn id="83" dur="2000"/>
                                        <p:tgtEl>
                                          <p:spTgt spid="9"/>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blinds(vertical)">
                                      <p:cBhvr>
                                        <p:cTn id="86" dur="2000"/>
                                        <p:tgtEl>
                                          <p:spTgt spid="11"/>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blinds(vertical)">
                                      <p:cBhvr>
                                        <p:cTn id="89" dur="2000"/>
                                        <p:tgtEl>
                                          <p:spTgt spid="13"/>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blinds(vertical)">
                                      <p:cBhvr>
                                        <p:cTn id="92" dur="2000"/>
                                        <p:tgtEl>
                                          <p:spTgt spid="15"/>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linds(vertical)">
                                      <p:cBhvr>
                                        <p:cTn id="95" dur="2000"/>
                                        <p:tgtEl>
                                          <p:spTgt spid="17"/>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linds(vertical)">
                                      <p:cBhvr>
                                        <p:cTn id="98" dur="2000"/>
                                        <p:tgtEl>
                                          <p:spTgt spid="4"/>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6"/>
                                        </p:tgtEl>
                                        <p:attrNameLst>
                                          <p:attrName>style.visibility</p:attrName>
                                        </p:attrNameLst>
                                      </p:cBhvr>
                                      <p:to>
                                        <p:strVal val="visible"/>
                                      </p:to>
                                    </p:set>
                                    <p:animEffect transition="in" filter="blinds(vertical)">
                                      <p:cBhvr>
                                        <p:cTn id="101" dur="2000"/>
                                        <p:tgtEl>
                                          <p:spTgt spid="6"/>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vertical)">
                                      <p:cBhvr>
                                        <p:cTn id="104" dur="2000"/>
                                        <p:tgtEl>
                                          <p:spTgt spid="8"/>
                                        </p:tgtEl>
                                      </p:cBhvr>
                                    </p:animEffect>
                                  </p:childTnLst>
                                </p:cTn>
                              </p:par>
                              <p:par>
                                <p:cTn id="105" presetID="3" presetClass="entr" presetSubtype="5" fill="hold" grpId="1"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blinds(vertical)">
                                      <p:cBhvr>
                                        <p:cTn id="107" dur="2000"/>
                                        <p:tgtEl>
                                          <p:spTgt spid="10"/>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Effect transition="in" filter="blinds(vertical)">
                                      <p:cBhvr>
                                        <p:cTn id="110" dur="2000"/>
                                        <p:tgtEl>
                                          <p:spTgt spid="12"/>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4"/>
                                        </p:tgtEl>
                                        <p:attrNameLst>
                                          <p:attrName>style.visibility</p:attrName>
                                        </p:attrNameLst>
                                      </p:cBhvr>
                                      <p:to>
                                        <p:strVal val="visible"/>
                                      </p:to>
                                    </p:set>
                                    <p:animEffect transition="in" filter="blinds(vertical)">
                                      <p:cBhvr>
                                        <p:cTn id="113" dur="2000"/>
                                        <p:tgtEl>
                                          <p:spTgt spid="14"/>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16"/>
                                        </p:tgtEl>
                                        <p:attrNameLst>
                                          <p:attrName>style.visibility</p:attrName>
                                        </p:attrNameLst>
                                      </p:cBhvr>
                                      <p:to>
                                        <p:strVal val="visible"/>
                                      </p:to>
                                    </p:set>
                                    <p:animEffect transition="in" filter="blinds(vertical)">
                                      <p:cBhvr>
                                        <p:cTn id="116" dur="2000"/>
                                        <p:tgtEl>
                                          <p:spTgt spid="16"/>
                                        </p:tgtEl>
                                      </p:cBhvr>
                                    </p:animEffect>
                                  </p:childTnLst>
                                </p:cTn>
                              </p:par>
                              <p:par>
                                <p:cTn id="117" presetID="3" presetClass="entr" presetSubtype="5" fill="hold" grpId="1"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childTnLst>
                          </p:cTn>
                        </p:par>
                        <p:par>
                          <p:cTn id="120" fill="hold">
                            <p:stCondLst>
                              <p:cond delay="2000"/>
                            </p:stCondLst>
                            <p:childTnLst>
                              <p:par>
                                <p:cTn id="121" presetID="2" presetClass="exit" presetSubtype="2" fill="hold" grpId="2" nodeType="afterEffect">
                                  <p:stCondLst>
                                    <p:cond delay="0"/>
                                  </p:stCondLst>
                                  <p:childTnLst>
                                    <p:anim calcmode="lin" valueType="num">
                                      <p:cBhvr additive="base">
                                        <p:cTn id="122" dur="2000"/>
                                        <p:tgtEl>
                                          <p:spTgt spid="3"/>
                                        </p:tgtEl>
                                        <p:attrNameLst>
                                          <p:attrName>ppt_x</p:attrName>
                                        </p:attrNameLst>
                                      </p:cBhvr>
                                      <p:tavLst>
                                        <p:tav tm="0">
                                          <p:val>
                                            <p:strVal val="ppt_x"/>
                                          </p:val>
                                        </p:tav>
                                        <p:tav tm="100000">
                                          <p:val>
                                            <p:strVal val="1+ppt_w/2"/>
                                          </p:val>
                                        </p:tav>
                                      </p:tavLst>
                                    </p:anim>
                                    <p:anim calcmode="lin" valueType="num">
                                      <p:cBhvr additive="base">
                                        <p:cTn id="123" dur="2000"/>
                                        <p:tgtEl>
                                          <p:spTgt spid="3"/>
                                        </p:tgtEl>
                                        <p:attrNameLst>
                                          <p:attrName>ppt_y</p:attrName>
                                        </p:attrNameLst>
                                      </p:cBhvr>
                                      <p:tavLst>
                                        <p:tav tm="0">
                                          <p:val>
                                            <p:strVal val="ppt_y"/>
                                          </p:val>
                                        </p:tav>
                                        <p:tav tm="100000">
                                          <p:val>
                                            <p:strVal val="ppt_y"/>
                                          </p:val>
                                        </p:tav>
                                      </p:tavLst>
                                    </p:anim>
                                    <p:set>
                                      <p:cBhvr>
                                        <p:cTn id="124" dur="1" fill="hold">
                                          <p:stCondLst>
                                            <p:cond delay="1999"/>
                                          </p:stCondLst>
                                        </p:cTn>
                                        <p:tgtEl>
                                          <p:spTgt spid="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1+ppt_w/2"/>
                                          </p:val>
                                        </p:tav>
                                      </p:tavLst>
                                    </p:anim>
                                    <p:anim calcmode="lin" valueType="num">
                                      <p:cBhvr additive="base">
                                        <p:cTn id="127" dur="2000"/>
                                        <p:tgtEl>
                                          <p:spTgt spid="5"/>
                                        </p:tgtEl>
                                        <p:attrNameLst>
                                          <p:attrName>ppt_y</p:attrName>
                                        </p:attrNameLst>
                                      </p:cBhvr>
                                      <p:tavLst>
                                        <p:tav tm="0">
                                          <p:val>
                                            <p:strVal val="ppt_y"/>
                                          </p:val>
                                        </p:tav>
                                        <p:tav tm="100000">
                                          <p:val>
                                            <p:strVal val="ppt_y"/>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7"/>
                                        </p:tgtEl>
                                        <p:attrNameLst>
                                          <p:attrName>ppt_x</p:attrName>
                                        </p:attrNameLst>
                                      </p:cBhvr>
                                      <p:tavLst>
                                        <p:tav tm="0">
                                          <p:val>
                                            <p:strVal val="ppt_x"/>
                                          </p:val>
                                        </p:tav>
                                        <p:tav tm="100000">
                                          <p:val>
                                            <p:strVal val="1+ppt_w/2"/>
                                          </p:val>
                                        </p:tav>
                                      </p:tavLst>
                                    </p:anim>
                                    <p:anim calcmode="lin" valueType="num">
                                      <p:cBhvr additive="base">
                                        <p:cTn id="131" dur="2000"/>
                                        <p:tgtEl>
                                          <p:spTgt spid="7"/>
                                        </p:tgtEl>
                                        <p:attrNameLst>
                                          <p:attrName>ppt_y</p:attrName>
                                        </p:attrNameLst>
                                      </p:cBhvr>
                                      <p:tavLst>
                                        <p:tav tm="0">
                                          <p:val>
                                            <p:strVal val="ppt_y"/>
                                          </p:val>
                                        </p:tav>
                                        <p:tav tm="100000">
                                          <p:val>
                                            <p:strVal val="ppt_y"/>
                                          </p:val>
                                        </p:tav>
                                      </p:tavLst>
                                    </p:anim>
                                    <p:set>
                                      <p:cBhvr>
                                        <p:cTn id="132" dur="1" fill="hold">
                                          <p:stCondLst>
                                            <p:cond delay="1999"/>
                                          </p:stCondLst>
                                        </p:cTn>
                                        <p:tgtEl>
                                          <p:spTgt spid="7"/>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ppt_y"/>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ppt_y"/>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13"/>
                                        </p:tgtEl>
                                        <p:attrNameLst>
                                          <p:attrName>ppt_x</p:attrName>
                                        </p:attrNameLst>
                                      </p:cBhvr>
                                      <p:tavLst>
                                        <p:tav tm="0">
                                          <p:val>
                                            <p:strVal val="ppt_x"/>
                                          </p:val>
                                        </p:tav>
                                        <p:tav tm="100000">
                                          <p:val>
                                            <p:strVal val="1+ppt_w/2"/>
                                          </p:val>
                                        </p:tav>
                                      </p:tavLst>
                                    </p:anim>
                                    <p:anim calcmode="lin" valueType="num">
                                      <p:cBhvr additive="base">
                                        <p:cTn id="143" dur="2000"/>
                                        <p:tgtEl>
                                          <p:spTgt spid="13"/>
                                        </p:tgtEl>
                                        <p:attrNameLst>
                                          <p:attrName>ppt_y</p:attrName>
                                        </p:attrNameLst>
                                      </p:cBhvr>
                                      <p:tavLst>
                                        <p:tav tm="0">
                                          <p:val>
                                            <p:strVal val="ppt_y"/>
                                          </p:val>
                                        </p:tav>
                                        <p:tav tm="100000">
                                          <p:val>
                                            <p:strVal val="ppt_y"/>
                                          </p:val>
                                        </p:tav>
                                      </p:tavLst>
                                    </p:anim>
                                    <p:set>
                                      <p:cBhvr>
                                        <p:cTn id="144" dur="1" fill="hold">
                                          <p:stCondLst>
                                            <p:cond delay="1999"/>
                                          </p:stCondLst>
                                        </p:cTn>
                                        <p:tgtEl>
                                          <p:spTgt spid="13"/>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5"/>
                                        </p:tgtEl>
                                        <p:attrNameLst>
                                          <p:attrName>ppt_x</p:attrName>
                                        </p:attrNameLst>
                                      </p:cBhvr>
                                      <p:tavLst>
                                        <p:tav tm="0">
                                          <p:val>
                                            <p:strVal val="ppt_x"/>
                                          </p:val>
                                        </p:tav>
                                        <p:tav tm="100000">
                                          <p:val>
                                            <p:strVal val="1+ppt_w/2"/>
                                          </p:val>
                                        </p:tav>
                                      </p:tavLst>
                                    </p:anim>
                                    <p:anim calcmode="lin" valueType="num">
                                      <p:cBhvr additive="base">
                                        <p:cTn id="147" dur="2000"/>
                                        <p:tgtEl>
                                          <p:spTgt spid="15"/>
                                        </p:tgtEl>
                                        <p:attrNameLst>
                                          <p:attrName>ppt_y</p:attrName>
                                        </p:attrNameLst>
                                      </p:cBhvr>
                                      <p:tavLst>
                                        <p:tav tm="0">
                                          <p:val>
                                            <p:strVal val="ppt_y"/>
                                          </p:val>
                                        </p:tav>
                                        <p:tav tm="100000">
                                          <p:val>
                                            <p:strVal val="ppt_y"/>
                                          </p:val>
                                        </p:tav>
                                      </p:tavLst>
                                    </p:anim>
                                    <p:set>
                                      <p:cBhvr>
                                        <p:cTn id="148" dur="1" fill="hold">
                                          <p:stCondLst>
                                            <p:cond delay="1999"/>
                                          </p:stCondLst>
                                        </p:cTn>
                                        <p:tgtEl>
                                          <p:spTgt spid="15"/>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8" presetClass="emph" presetSubtype="0" fill="hold" grpId="3" nodeType="withEffect">
                                  <p:stCondLst>
                                    <p:cond delay="0"/>
                                  </p:stCondLst>
                                  <p:childTnLst>
                                    <p:animRot by="21600000">
                                      <p:cBhvr>
                                        <p:cTn id="154" dur="2000" fill="hold"/>
                                        <p:tgtEl>
                                          <p:spTgt spid="3"/>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5"/>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7"/>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9"/>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11"/>
                                        </p:tgtEl>
                                        <p:attrNameLst>
                                          <p:attrName>r</p:attrName>
                                        </p:attrNameLst>
                                      </p:cBhvr>
                                    </p:animRot>
                                  </p:childTnLst>
                                </p:cTn>
                              </p:par>
                              <p:par>
                                <p:cTn id="163" presetID="8" presetClass="emph" presetSubtype="0" fill="hold" grpId="3" nodeType="withEffect">
                                  <p:stCondLst>
                                    <p:cond delay="0"/>
                                  </p:stCondLst>
                                  <p:childTnLst>
                                    <p:animRot by="21600000">
                                      <p:cBhvr>
                                        <p:cTn id="164" dur="2000" fill="hold"/>
                                        <p:tgtEl>
                                          <p:spTgt spid="13"/>
                                        </p:tgtEl>
                                        <p:attrNameLst>
                                          <p:attrName>r</p:attrName>
                                        </p:attrNameLst>
                                      </p:cBhvr>
                                    </p:animRot>
                                  </p:childTnLst>
                                </p:cTn>
                              </p:par>
                              <p:par>
                                <p:cTn id="165" presetID="8" presetClass="emph" presetSubtype="0" fill="hold" grpId="3" nodeType="withEffect">
                                  <p:stCondLst>
                                    <p:cond delay="0"/>
                                  </p:stCondLst>
                                  <p:childTnLst>
                                    <p:animRot by="21600000">
                                      <p:cBhvr>
                                        <p:cTn id="166" dur="2000" fill="hold"/>
                                        <p:tgtEl>
                                          <p:spTgt spid="15"/>
                                        </p:tgtEl>
                                        <p:attrNameLst>
                                          <p:attrName>r</p:attrName>
                                        </p:attrNameLst>
                                      </p:cBhvr>
                                    </p:animRot>
                                  </p:childTnLst>
                                </p:cTn>
                              </p:par>
                              <p:par>
                                <p:cTn id="167" presetID="8" presetClass="emph" presetSubtype="0" fill="hold" grpId="3" nodeType="withEffect">
                                  <p:stCondLst>
                                    <p:cond delay="0"/>
                                  </p:stCondLst>
                                  <p:childTnLst>
                                    <p:animRot by="21600000">
                                      <p:cBhvr>
                                        <p:cTn id="168" dur="2000" fill="hold"/>
                                        <p:tgtEl>
                                          <p:spTgt spid="17"/>
                                        </p:tgtEl>
                                        <p:attrNameLst>
                                          <p:attrName>r</p:attrName>
                                        </p:attrNameLst>
                                      </p:cBhvr>
                                    </p:animRot>
                                  </p:childTnLst>
                                </p:cTn>
                              </p:par>
                              <p:par>
                                <p:cTn id="169" presetID="2" presetClass="exit" presetSubtype="8"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0-ppt_w/2"/>
                                          </p:val>
                                        </p:tav>
                                      </p:tavLst>
                                    </p:anim>
                                    <p:anim calcmode="lin" valueType="num">
                                      <p:cBhvr additive="base">
                                        <p:cTn id="171" dur="2000"/>
                                        <p:tgtEl>
                                          <p:spTgt spid="4"/>
                                        </p:tgtEl>
                                        <p:attrNameLst>
                                          <p:attrName>ppt_y</p:attrName>
                                        </p:attrNameLst>
                                      </p:cBhvr>
                                      <p:tavLst>
                                        <p:tav tm="0">
                                          <p:val>
                                            <p:strVal val="ppt_y"/>
                                          </p:val>
                                        </p:tav>
                                        <p:tav tm="100000">
                                          <p:val>
                                            <p:strVal val="ppt_y"/>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0-ppt_w/2"/>
                                          </p:val>
                                        </p:tav>
                                      </p:tavLst>
                                    </p:anim>
                                    <p:anim calcmode="lin" valueType="num">
                                      <p:cBhvr additive="base">
                                        <p:cTn id="175" dur="2000"/>
                                        <p:tgtEl>
                                          <p:spTgt spid="6"/>
                                        </p:tgtEl>
                                        <p:attrNameLst>
                                          <p:attrName>ppt_y</p:attrName>
                                        </p:attrNameLst>
                                      </p:cBhvr>
                                      <p:tavLst>
                                        <p:tav tm="0">
                                          <p:val>
                                            <p:strVal val="ppt_y"/>
                                          </p:val>
                                        </p:tav>
                                        <p:tav tm="100000">
                                          <p:val>
                                            <p:strVal val="ppt_y"/>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8"/>
                                        </p:tgtEl>
                                        <p:attrNameLst>
                                          <p:attrName>ppt_x</p:attrName>
                                        </p:attrNameLst>
                                      </p:cBhvr>
                                      <p:tavLst>
                                        <p:tav tm="0">
                                          <p:val>
                                            <p:strVal val="ppt_x"/>
                                          </p:val>
                                        </p:tav>
                                        <p:tav tm="100000">
                                          <p:val>
                                            <p:strVal val="0-ppt_w/2"/>
                                          </p:val>
                                        </p:tav>
                                      </p:tavLst>
                                    </p:anim>
                                    <p:anim calcmode="lin" valueType="num">
                                      <p:cBhvr additive="base">
                                        <p:cTn id="179" dur="2000"/>
                                        <p:tgtEl>
                                          <p:spTgt spid="8"/>
                                        </p:tgtEl>
                                        <p:attrNameLst>
                                          <p:attrName>ppt_y</p:attrName>
                                        </p:attrNameLst>
                                      </p:cBhvr>
                                      <p:tavLst>
                                        <p:tav tm="0">
                                          <p:val>
                                            <p:strVal val="ppt_y"/>
                                          </p:val>
                                        </p:tav>
                                        <p:tav tm="100000">
                                          <p:val>
                                            <p:strVal val="ppt_y"/>
                                          </p:val>
                                        </p:tav>
                                      </p:tavLst>
                                    </p:anim>
                                    <p:set>
                                      <p:cBhvr>
                                        <p:cTn id="180" dur="1" fill="hold">
                                          <p:stCondLst>
                                            <p:cond delay="1999"/>
                                          </p:stCondLst>
                                        </p:cTn>
                                        <p:tgtEl>
                                          <p:spTgt spid="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0-ppt_w/2"/>
                                          </p:val>
                                        </p:tav>
                                      </p:tavLst>
                                    </p:anim>
                                    <p:anim calcmode="lin" valueType="num">
                                      <p:cBhvr additive="base">
                                        <p:cTn id="183" dur="2000"/>
                                        <p:tgtEl>
                                          <p:spTgt spid="10"/>
                                        </p:tgtEl>
                                        <p:attrNameLst>
                                          <p:attrName>ppt_y</p:attrName>
                                        </p:attrNameLst>
                                      </p:cBhvr>
                                      <p:tavLst>
                                        <p:tav tm="0">
                                          <p:val>
                                            <p:strVal val="ppt_y"/>
                                          </p:val>
                                        </p:tav>
                                        <p:tav tm="100000">
                                          <p:val>
                                            <p:strVal val="ppt_y"/>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2"/>
                                        </p:tgtEl>
                                        <p:attrNameLst>
                                          <p:attrName>ppt_x</p:attrName>
                                        </p:attrNameLst>
                                      </p:cBhvr>
                                      <p:tavLst>
                                        <p:tav tm="0">
                                          <p:val>
                                            <p:strVal val="ppt_x"/>
                                          </p:val>
                                        </p:tav>
                                        <p:tav tm="100000">
                                          <p:val>
                                            <p:strVal val="0-ppt_w/2"/>
                                          </p:val>
                                        </p:tav>
                                      </p:tavLst>
                                    </p:anim>
                                    <p:anim calcmode="lin" valueType="num">
                                      <p:cBhvr additive="base">
                                        <p:cTn id="187" dur="2000"/>
                                        <p:tgtEl>
                                          <p:spTgt spid="12"/>
                                        </p:tgtEl>
                                        <p:attrNameLst>
                                          <p:attrName>ppt_y</p:attrName>
                                        </p:attrNameLst>
                                      </p:cBhvr>
                                      <p:tavLst>
                                        <p:tav tm="0">
                                          <p:val>
                                            <p:strVal val="ppt_y"/>
                                          </p:val>
                                        </p:tav>
                                        <p:tav tm="100000">
                                          <p:val>
                                            <p:strVal val="ppt_y"/>
                                          </p:val>
                                        </p:tav>
                                      </p:tavLst>
                                    </p:anim>
                                    <p:set>
                                      <p:cBhvr>
                                        <p:cTn id="188" dur="1" fill="hold">
                                          <p:stCondLst>
                                            <p:cond delay="1999"/>
                                          </p:stCondLst>
                                        </p:cTn>
                                        <p:tgtEl>
                                          <p:spTgt spid="12"/>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18"/>
                                        </p:tgtEl>
                                        <p:attrNameLst>
                                          <p:attrName>ppt_x</p:attrName>
                                        </p:attrNameLst>
                                      </p:cBhvr>
                                      <p:tavLst>
                                        <p:tav tm="0">
                                          <p:val>
                                            <p:strVal val="ppt_x"/>
                                          </p:val>
                                        </p:tav>
                                        <p:tav tm="100000">
                                          <p:val>
                                            <p:strVal val="0-ppt_w/2"/>
                                          </p:val>
                                        </p:tav>
                                      </p:tavLst>
                                    </p:anim>
                                    <p:anim calcmode="lin" valueType="num">
                                      <p:cBhvr additive="base">
                                        <p:cTn id="199" dur="2000"/>
                                        <p:tgtEl>
                                          <p:spTgt spid="18"/>
                                        </p:tgtEl>
                                        <p:attrNameLst>
                                          <p:attrName>ppt_y</p:attrName>
                                        </p:attrNameLst>
                                      </p:cBhvr>
                                      <p:tavLst>
                                        <p:tav tm="0">
                                          <p:val>
                                            <p:strVal val="ppt_y"/>
                                          </p:val>
                                        </p:tav>
                                        <p:tav tm="100000">
                                          <p:val>
                                            <p:strVal val="ppt_y"/>
                                          </p:val>
                                        </p:tav>
                                      </p:tavLst>
                                    </p:anim>
                                    <p:set>
                                      <p:cBhvr>
                                        <p:cTn id="200" dur="1" fill="hold">
                                          <p:stCondLst>
                                            <p:cond delay="1999"/>
                                          </p:stCondLst>
                                        </p:cTn>
                                        <p:tgtEl>
                                          <p:spTgt spid="18"/>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2000" fill="hold"/>
                                        <p:tgtEl>
                                          <p:spTgt spid="4"/>
                                        </p:tgtEl>
                                        <p:attrNameLst>
                                          <p:attrName>r</p:attrName>
                                        </p:attrNameLst>
                                      </p:cBhvr>
                                    </p:animRot>
                                  </p:childTnLst>
                                </p:cTn>
                              </p:par>
                              <p:par>
                                <p:cTn id="203" presetID="8" presetClass="emph" presetSubtype="0" fill="hold" grpId="3" nodeType="withEffect">
                                  <p:stCondLst>
                                    <p:cond delay="0"/>
                                  </p:stCondLst>
                                  <p:childTnLst>
                                    <p:animRot by="-21600000">
                                      <p:cBhvr>
                                        <p:cTn id="204" dur="2000" fill="hold"/>
                                        <p:tgtEl>
                                          <p:spTgt spid="6"/>
                                        </p:tgtEl>
                                        <p:attrNameLst>
                                          <p:attrName>r</p:attrName>
                                        </p:attrNameLst>
                                      </p:cBhvr>
                                    </p:animRot>
                                  </p:childTnLst>
                                </p:cTn>
                              </p:par>
                              <p:par>
                                <p:cTn id="205" presetID="8" presetClass="emph" presetSubtype="0" fill="hold" grpId="3" nodeType="withEffect">
                                  <p:stCondLst>
                                    <p:cond delay="0"/>
                                  </p:stCondLst>
                                  <p:childTnLst>
                                    <p:animRot by="-21600000">
                                      <p:cBhvr>
                                        <p:cTn id="206" dur="2000" fill="hold"/>
                                        <p:tgtEl>
                                          <p:spTgt spid="8"/>
                                        </p:tgtEl>
                                        <p:attrNameLst>
                                          <p:attrName>r</p:attrName>
                                        </p:attrNameLst>
                                      </p:cBhvr>
                                    </p:animRot>
                                  </p:childTnLst>
                                </p:cTn>
                              </p:par>
                              <p:par>
                                <p:cTn id="207" presetID="8" presetClass="emph" presetSubtype="0" fill="hold" grpId="3"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fill="hold" grpId="3" nodeType="withEffect">
                                  <p:stCondLst>
                                    <p:cond delay="0"/>
                                  </p:stCondLst>
                                  <p:childTnLst>
                                    <p:animRot by="-21600000">
                                      <p:cBhvr>
                                        <p:cTn id="210" dur="2000" fill="hold"/>
                                        <p:tgtEl>
                                          <p:spTgt spid="12"/>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14"/>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16"/>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18"/>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9A"/>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uyibui1.jpg"/>
          <p:cNvPicPr>
            <a:picLocks noGrp="1" noChangeAspect="1"/>
          </p:cNvPicPr>
          <p:nvPr isPhoto="1"/>
        </p:nvPicPr>
        <p:blipFill>
          <a:blip r:embed="rId2">
            <a:lum/>
          </a:blip>
          <a:stretch>
            <a:fillRect/>
          </a:stretch>
        </p:blipFill>
        <p:spPr>
          <a:xfrm>
            <a:off x="0" y="0"/>
            <a:ext cx="9132887" cy="6858000"/>
          </a:xfrm>
          <a:prstGeom prst="rect">
            <a:avLst/>
          </a:prstGeom>
          <a:noFill/>
          <a:ln>
            <a:noFill/>
          </a:ln>
        </p:spPr>
      </p:pic>
      <p:sp>
        <p:nvSpPr>
          <p:cNvPr id="4" name="3 Cheurón"/>
          <p:cNvSpPr/>
          <p:nvPr/>
        </p:nvSpPr>
        <p:spPr>
          <a:xfrm rot="2326250">
            <a:off x="1702719" y="1264685"/>
            <a:ext cx="2357454" cy="1704597"/>
          </a:xfrm>
          <a:prstGeom prst="chevron">
            <a:avLst>
              <a:gd name="adj" fmla="val 105538"/>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8371958">
            <a:off x="4986049" y="1132600"/>
            <a:ext cx="2357454" cy="1704597"/>
          </a:xfrm>
          <a:prstGeom prst="chevron">
            <a:avLst>
              <a:gd name="adj" fmla="val 106995"/>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315772">
            <a:off x="1560634" y="4045953"/>
            <a:ext cx="2357454" cy="1704597"/>
          </a:xfrm>
          <a:prstGeom prst="chevron">
            <a:avLst>
              <a:gd name="adj" fmla="val 109305"/>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3122895">
            <a:off x="4988939" y="3907514"/>
            <a:ext cx="2357454" cy="1704597"/>
          </a:xfrm>
          <a:prstGeom prst="chevron">
            <a:avLst>
              <a:gd name="adj" fmla="val 106841"/>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2326250">
            <a:off x="1059777" y="764619"/>
            <a:ext cx="2357454" cy="1704597"/>
          </a:xfrm>
          <a:prstGeom prst="chevron">
            <a:avLst>
              <a:gd name="adj" fmla="val 104024"/>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2326250">
            <a:off x="273991" y="121677"/>
            <a:ext cx="2357454" cy="1704597"/>
          </a:xfrm>
          <a:prstGeom prst="chevron">
            <a:avLst>
              <a:gd name="adj" fmla="val 105052"/>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371958">
            <a:off x="5628992" y="561121"/>
            <a:ext cx="2357454" cy="1704597"/>
          </a:xfrm>
          <a:prstGeom prst="chevron">
            <a:avLst>
              <a:gd name="adj" fmla="val 109267"/>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315772">
            <a:off x="917691" y="4607889"/>
            <a:ext cx="2357454" cy="1704597"/>
          </a:xfrm>
          <a:prstGeom prst="chevron">
            <a:avLst>
              <a:gd name="adj" fmla="val 106939"/>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315772">
            <a:off x="242522" y="5271529"/>
            <a:ext cx="2357454" cy="1599962"/>
          </a:xfrm>
          <a:prstGeom prst="chevron">
            <a:avLst>
              <a:gd name="adj" fmla="val 113570"/>
            </a:avLst>
          </a:prstGeom>
          <a:blipFill>
            <a:blip r:embed="rId4"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3122895">
            <a:off x="5594897" y="4441410"/>
            <a:ext cx="2357454" cy="1586336"/>
          </a:xfrm>
          <a:prstGeom prst="chevron">
            <a:avLst>
              <a:gd name="adj" fmla="val 109988"/>
            </a:avLst>
          </a:prstGeom>
          <a:blipFill>
            <a:blip r:embed="rId5"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122895">
            <a:off x="6346260" y="4907645"/>
            <a:ext cx="2357454" cy="1704597"/>
          </a:xfrm>
          <a:prstGeom prst="chevron">
            <a:avLst>
              <a:gd name="adj" fmla="val 103603"/>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371958">
            <a:off x="6271934" y="-10407"/>
            <a:ext cx="2357454" cy="1704597"/>
          </a:xfrm>
          <a:prstGeom prst="chevron">
            <a:avLst>
              <a:gd name="adj" fmla="val 109742"/>
            </a:avLst>
          </a:prstGeom>
          <a:blipFill>
            <a:blip r:embed="rId3" cstate="print">
              <a:duotone>
                <a:prstClr val="black"/>
                <a:srgbClr val="00B05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9" presetClass="entr" presetSubtype="0" fill="hold" grpId="2"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2000"/>
                                        <p:tgtEl>
                                          <p:spTgt spid="4"/>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2000"/>
                                        <p:tgtEl>
                                          <p:spTgt spid="5"/>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2000"/>
                                        <p:tgtEl>
                                          <p:spTgt spid="7"/>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2000"/>
                                        <p:tgtEl>
                                          <p:spTgt spid="10"/>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2000"/>
                                        <p:tgtEl>
                                          <p:spTgt spid="13"/>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ssolve">
                                      <p:cBhvr>
                                        <p:cTn id="25" dur="2000"/>
                                        <p:tgtEl>
                                          <p:spTgt spid="14"/>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ssolve">
                                      <p:cBhvr>
                                        <p:cTn id="28" dur="2000"/>
                                        <p:tgtEl>
                                          <p:spTgt spid="15"/>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2000"/>
                                        <p:tgtEl>
                                          <p:spTgt spid="6"/>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dissolve">
                                      <p:cBhvr>
                                        <p:cTn id="34" dur="2000"/>
                                        <p:tgtEl>
                                          <p:spTgt spid="8"/>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dissolve">
                                      <p:cBhvr>
                                        <p:cTn id="37" dur="2000"/>
                                        <p:tgtEl>
                                          <p:spTgt spid="9"/>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ssolve">
                                      <p:cBhvr>
                                        <p:cTn id="40" dur="2000"/>
                                        <p:tgtEl>
                                          <p:spTgt spid="11"/>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ssolve">
                                      <p:cBhvr>
                                        <p:cTn id="43" dur="2000"/>
                                        <p:tgtEl>
                                          <p:spTgt spid="12"/>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0-#ppt_w/2"/>
                                          </p:val>
                                        </p:tav>
                                        <p:tav tm="100000">
                                          <p:val>
                                            <p:strVal val="#ppt_x"/>
                                          </p:val>
                                        </p:tav>
                                      </p:tavLst>
                                    </p:anim>
                                    <p:anim calcmode="lin" valueType="num">
                                      <p:cBhvr additive="base">
                                        <p:cTn id="59" dur="2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0-#ppt_w/2"/>
                                          </p:val>
                                        </p:tav>
                                        <p:tav tm="100000">
                                          <p:val>
                                            <p:strVal val="#ppt_x"/>
                                          </p:val>
                                        </p:tav>
                                      </p:tavLst>
                                    </p:anim>
                                    <p:anim calcmode="lin" valueType="num">
                                      <p:cBhvr additive="base">
                                        <p:cTn id="67" dur="2000" fill="hold"/>
                                        <p:tgtEl>
                                          <p:spTgt spid="15"/>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2000" fill="hold"/>
                                        <p:tgtEl>
                                          <p:spTgt spid="6"/>
                                        </p:tgtEl>
                                        <p:attrNameLst>
                                          <p:attrName>ppt_x</p:attrName>
                                        </p:attrNameLst>
                                      </p:cBhvr>
                                      <p:tavLst>
                                        <p:tav tm="0">
                                          <p:val>
                                            <p:strVal val="1+#ppt_w/2"/>
                                          </p:val>
                                        </p:tav>
                                        <p:tav tm="100000">
                                          <p:val>
                                            <p:strVal val="#ppt_x"/>
                                          </p:val>
                                        </p:tav>
                                      </p:tavLst>
                                    </p:anim>
                                    <p:anim calcmode="lin" valueType="num">
                                      <p:cBhvr additive="base">
                                        <p:cTn id="71" dur="2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2000" fill="hold"/>
                                        <p:tgtEl>
                                          <p:spTgt spid="12"/>
                                        </p:tgtEl>
                                        <p:attrNameLst>
                                          <p:attrName>ppt_x</p:attrName>
                                        </p:attrNameLst>
                                      </p:cBhvr>
                                      <p:tavLst>
                                        <p:tav tm="0">
                                          <p:val>
                                            <p:strVal val="1+#ppt_w/2"/>
                                          </p:val>
                                        </p:tav>
                                        <p:tav tm="100000">
                                          <p:val>
                                            <p:strVal val="#ppt_x"/>
                                          </p:val>
                                        </p:tav>
                                      </p:tavLst>
                                    </p:anim>
                                    <p:anim calcmode="lin" valueType="num">
                                      <p:cBhvr additive="base">
                                        <p:cTn id="79" dur="2000" fill="hold"/>
                                        <p:tgtEl>
                                          <p:spTgt spid="12"/>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2000" fill="hold"/>
                                        <p:tgtEl>
                                          <p:spTgt spid="13"/>
                                        </p:tgtEl>
                                        <p:attrNameLst>
                                          <p:attrName>ppt_x</p:attrName>
                                        </p:attrNameLst>
                                      </p:cBhvr>
                                      <p:tavLst>
                                        <p:tav tm="0">
                                          <p:val>
                                            <p:strVal val="0-#ppt_w/2"/>
                                          </p:val>
                                        </p:tav>
                                        <p:tav tm="100000">
                                          <p:val>
                                            <p:strVal val="#ppt_x"/>
                                          </p:val>
                                        </p:tav>
                                      </p:tavLst>
                                    </p:anim>
                                    <p:anim calcmode="lin" valueType="num">
                                      <p:cBhvr additive="base">
                                        <p:cTn id="87" dur="2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2000" fill="hold"/>
                                        <p:tgtEl>
                                          <p:spTgt spid="14"/>
                                        </p:tgtEl>
                                        <p:attrNameLst>
                                          <p:attrName>ppt_x</p:attrName>
                                        </p:attrNameLst>
                                      </p:cBhvr>
                                      <p:tavLst>
                                        <p:tav tm="0">
                                          <p:val>
                                            <p:strVal val="0-#ppt_w/2"/>
                                          </p:val>
                                        </p:tav>
                                        <p:tav tm="100000">
                                          <p:val>
                                            <p:strVal val="#ppt_x"/>
                                          </p:val>
                                        </p:tav>
                                      </p:tavLst>
                                    </p:anim>
                                    <p:anim calcmode="lin" valueType="num">
                                      <p:cBhvr additive="base">
                                        <p:cTn id="91" dur="2000" fill="hold"/>
                                        <p:tgtEl>
                                          <p:spTgt spid="14"/>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plus(in)">
                                      <p:cBhvr>
                                        <p:cTn id="94" dur="2000"/>
                                        <p:tgtEl>
                                          <p:spTgt spid="4"/>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plus(in)">
                                      <p:cBhvr>
                                        <p:cTn id="97" dur="2000"/>
                                        <p:tgtEl>
                                          <p:spTgt spid="6"/>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plus(in)">
                                      <p:cBhvr>
                                        <p:cTn id="100" dur="2000"/>
                                        <p:tgtEl>
                                          <p:spTgt spid="8"/>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9"/>
                                        </p:tgtEl>
                                        <p:attrNameLst>
                                          <p:attrName>style.visibility</p:attrName>
                                        </p:attrNameLst>
                                      </p:cBhvr>
                                      <p:to>
                                        <p:strVal val="visible"/>
                                      </p:to>
                                    </p:set>
                                    <p:animEffect transition="in" filter="plus(in)">
                                      <p:cBhvr>
                                        <p:cTn id="103" dur="2000"/>
                                        <p:tgtEl>
                                          <p:spTgt spid="9"/>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plus(in)">
                                      <p:cBhvr>
                                        <p:cTn id="106" dur="2000"/>
                                        <p:tgtEl>
                                          <p:spTgt spid="11"/>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plus(in)">
                                      <p:cBhvr>
                                        <p:cTn id="109" dur="2000"/>
                                        <p:tgtEl>
                                          <p:spTgt spid="12"/>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plus(in)">
                                      <p:cBhvr>
                                        <p:cTn id="112" dur="2000"/>
                                        <p:tgtEl>
                                          <p:spTgt spid="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plus(in)">
                                      <p:cBhvr>
                                        <p:cTn id="115" dur="2000"/>
                                        <p:tgtEl>
                                          <p:spTgt spid="7"/>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plus(in)">
                                      <p:cBhvr>
                                        <p:cTn id="118" dur="2000"/>
                                        <p:tgtEl>
                                          <p:spTgt spid="10"/>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plus(in)">
                                      <p:cBhvr>
                                        <p:cTn id="121" dur="2000"/>
                                        <p:tgtEl>
                                          <p:spTgt spid="13"/>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plus(in)">
                                      <p:cBhvr>
                                        <p:cTn id="124" dur="2000"/>
                                        <p:tgtEl>
                                          <p:spTgt spid="14"/>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plus(in)">
                                      <p:cBhvr>
                                        <p:cTn id="127" dur="2000"/>
                                        <p:tgtEl>
                                          <p:spTgt spid="15"/>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1+ppt_w/2"/>
                                          </p:val>
                                        </p:tav>
                                      </p:tavLst>
                                    </p:anim>
                                    <p:anim calcmode="lin" valueType="num">
                                      <p:cBhvr additive="base">
                                        <p:cTn id="131" dur="2000"/>
                                        <p:tgtEl>
                                          <p:spTgt spid="4"/>
                                        </p:tgtEl>
                                        <p:attrNameLst>
                                          <p:attrName>ppt_y</p:attrName>
                                        </p:attrNameLst>
                                      </p:cBhvr>
                                      <p:tavLst>
                                        <p:tav tm="0">
                                          <p:val>
                                            <p:strVal val="ppt_y"/>
                                          </p:val>
                                        </p:tav>
                                        <p:tav tm="100000">
                                          <p:val>
                                            <p:strVal val="1+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1+ppt_w/2"/>
                                          </p:val>
                                        </p:tav>
                                      </p:tavLst>
                                    </p:anim>
                                    <p:anim calcmode="lin" valueType="num">
                                      <p:cBhvr additive="base">
                                        <p:cTn id="135" dur="2000"/>
                                        <p:tgtEl>
                                          <p:spTgt spid="8"/>
                                        </p:tgtEl>
                                        <p:attrNameLst>
                                          <p:attrName>ppt_y</p:attrName>
                                        </p:attrNameLst>
                                      </p:cBhvr>
                                      <p:tavLst>
                                        <p:tav tm="0">
                                          <p:val>
                                            <p:strVal val="ppt_y"/>
                                          </p:val>
                                        </p:tav>
                                        <p:tav tm="100000">
                                          <p:val>
                                            <p:strVal val="1+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1+ppt_w/2"/>
                                          </p:val>
                                        </p:tav>
                                      </p:tavLst>
                                    </p:anim>
                                    <p:anim calcmode="lin" valueType="num">
                                      <p:cBhvr additive="base">
                                        <p:cTn id="139" dur="2000"/>
                                        <p:tgtEl>
                                          <p:spTgt spid="9"/>
                                        </p:tgtEl>
                                        <p:attrNameLst>
                                          <p:attrName>ppt_y</p:attrName>
                                        </p:attrNameLst>
                                      </p:cBhvr>
                                      <p:tavLst>
                                        <p:tav tm="0">
                                          <p:val>
                                            <p:strVal val="ppt_y"/>
                                          </p:val>
                                        </p:tav>
                                        <p:tav tm="100000">
                                          <p:val>
                                            <p:strVal val="1+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1+ppt_h/2"/>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5"/>
                                        </p:tgtEl>
                                        <p:attrNameLst>
                                          <p:attrName>ppt_x</p:attrName>
                                        </p:attrNameLst>
                                      </p:cBhvr>
                                      <p:tavLst>
                                        <p:tav tm="0">
                                          <p:val>
                                            <p:strVal val="ppt_x"/>
                                          </p:val>
                                        </p:tav>
                                        <p:tav tm="100000">
                                          <p:val>
                                            <p:strVal val="0-ppt_w/2"/>
                                          </p:val>
                                        </p:tav>
                                      </p:tavLst>
                                    </p:anim>
                                    <p:anim calcmode="lin" valueType="num">
                                      <p:cBhvr additive="base">
                                        <p:cTn id="151" dur="2000"/>
                                        <p:tgtEl>
                                          <p:spTgt spid="15"/>
                                        </p:tgtEl>
                                        <p:attrNameLst>
                                          <p:attrName>ppt_y</p:attrName>
                                        </p:attrNameLst>
                                      </p:cBhvr>
                                      <p:tavLst>
                                        <p:tav tm="0">
                                          <p:val>
                                            <p:strVal val="ppt_y"/>
                                          </p:val>
                                        </p:tav>
                                        <p:tav tm="100000">
                                          <p:val>
                                            <p:strVal val="1+ppt_h/2"/>
                                          </p:val>
                                        </p:tav>
                                      </p:tavLst>
                                    </p:anim>
                                    <p:set>
                                      <p:cBhvr>
                                        <p:cTn id="152" dur="1" fill="hold">
                                          <p:stCondLst>
                                            <p:cond delay="1999"/>
                                          </p:stCondLst>
                                        </p:cTn>
                                        <p:tgtEl>
                                          <p:spTgt spid="15"/>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1+ppt_w/2"/>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1"/>
                                        </p:tgtEl>
                                        <p:attrNameLst>
                                          <p:attrName>ppt_x</p:attrName>
                                        </p:attrNameLst>
                                      </p:cBhvr>
                                      <p:tavLst>
                                        <p:tav tm="0">
                                          <p:val>
                                            <p:strVal val="ppt_x"/>
                                          </p:val>
                                        </p:tav>
                                        <p:tav tm="100000">
                                          <p:val>
                                            <p:strVal val="1+ppt_w/2"/>
                                          </p:val>
                                        </p:tav>
                                      </p:tavLst>
                                    </p:anim>
                                    <p:anim calcmode="lin" valueType="num">
                                      <p:cBhvr additive="base">
                                        <p:cTn id="159" dur="2000"/>
                                        <p:tgtEl>
                                          <p:spTgt spid="11"/>
                                        </p:tgtEl>
                                        <p:attrNameLst>
                                          <p:attrName>ppt_y</p:attrName>
                                        </p:attrNameLst>
                                      </p:cBhvr>
                                      <p:tavLst>
                                        <p:tav tm="0">
                                          <p:val>
                                            <p:strVal val="ppt_y"/>
                                          </p:val>
                                        </p:tav>
                                        <p:tav tm="100000">
                                          <p:val>
                                            <p:strVal val="0-ppt_h/2"/>
                                          </p:val>
                                        </p:tav>
                                      </p:tavLst>
                                    </p:anim>
                                    <p:set>
                                      <p:cBhvr>
                                        <p:cTn id="160" dur="1" fill="hold">
                                          <p:stCondLst>
                                            <p:cond delay="1999"/>
                                          </p:stCondLst>
                                        </p:cTn>
                                        <p:tgtEl>
                                          <p:spTgt spid="11"/>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1+ppt_w/2"/>
                                          </p:val>
                                        </p:tav>
                                      </p:tavLst>
                                    </p:anim>
                                    <p:anim calcmode="lin" valueType="num">
                                      <p:cBhvr additive="base">
                                        <p:cTn id="163" dur="2000"/>
                                        <p:tgtEl>
                                          <p:spTgt spid="12"/>
                                        </p:tgtEl>
                                        <p:attrNameLst>
                                          <p:attrName>ppt_y</p:attrName>
                                        </p:attrNameLst>
                                      </p:cBhvr>
                                      <p:tavLst>
                                        <p:tav tm="0">
                                          <p:val>
                                            <p:strVal val="ppt_y"/>
                                          </p:val>
                                        </p:tav>
                                        <p:tav tm="100000">
                                          <p:val>
                                            <p:strVal val="0-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7"/>
                                        </p:tgtEl>
                                        <p:attrNameLst>
                                          <p:attrName>ppt_x</p:attrName>
                                        </p:attrNameLst>
                                      </p:cBhvr>
                                      <p:tavLst>
                                        <p:tav tm="0">
                                          <p:val>
                                            <p:strVal val="ppt_x"/>
                                          </p:val>
                                        </p:tav>
                                        <p:tav tm="100000">
                                          <p:val>
                                            <p:strVal val="0-ppt_w/2"/>
                                          </p:val>
                                        </p:tav>
                                      </p:tavLst>
                                    </p:anim>
                                    <p:anim calcmode="lin" valueType="num">
                                      <p:cBhvr additive="base">
                                        <p:cTn id="167" dur="2000"/>
                                        <p:tgtEl>
                                          <p:spTgt spid="7"/>
                                        </p:tgtEl>
                                        <p:attrNameLst>
                                          <p:attrName>ppt_y</p:attrName>
                                        </p:attrNameLst>
                                      </p:cBhvr>
                                      <p:tavLst>
                                        <p:tav tm="0">
                                          <p:val>
                                            <p:strVal val="ppt_y"/>
                                          </p:val>
                                        </p:tav>
                                        <p:tav tm="100000">
                                          <p:val>
                                            <p:strVal val="0-ppt_h/2"/>
                                          </p:val>
                                        </p:tav>
                                      </p:tavLst>
                                    </p:anim>
                                    <p:set>
                                      <p:cBhvr>
                                        <p:cTn id="168" dur="1" fill="hold">
                                          <p:stCondLst>
                                            <p:cond delay="1999"/>
                                          </p:stCondLst>
                                        </p:cTn>
                                        <p:tgtEl>
                                          <p:spTgt spid="7"/>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0-ppt_w/2"/>
                                          </p:val>
                                        </p:tav>
                                      </p:tavLst>
                                    </p:anim>
                                    <p:anim calcmode="lin" valueType="num">
                                      <p:cBhvr additive="base">
                                        <p:cTn id="171" dur="2000"/>
                                        <p:tgtEl>
                                          <p:spTgt spid="13"/>
                                        </p:tgtEl>
                                        <p:attrNameLst>
                                          <p:attrName>ppt_y</p:attrName>
                                        </p:attrNameLst>
                                      </p:cBhvr>
                                      <p:tavLst>
                                        <p:tav tm="0">
                                          <p:val>
                                            <p:strVal val="ppt_y"/>
                                          </p:val>
                                        </p:tav>
                                        <p:tav tm="100000">
                                          <p:val>
                                            <p:strVal val="0-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0-ppt_w/2"/>
                                          </p:val>
                                        </p:tav>
                                      </p:tavLst>
                                    </p:anim>
                                    <p:anim calcmode="lin" valueType="num">
                                      <p:cBhvr additive="base">
                                        <p:cTn id="175" dur="2000"/>
                                        <p:tgtEl>
                                          <p:spTgt spid="14"/>
                                        </p:tgtEl>
                                        <p:attrNameLst>
                                          <p:attrName>ppt_y</p:attrName>
                                        </p:attrNameLst>
                                      </p:cBhvr>
                                      <p:tavLst>
                                        <p:tav tm="0">
                                          <p:val>
                                            <p:strVal val="ppt_y"/>
                                          </p:val>
                                        </p:tav>
                                        <p:tav tm="100000">
                                          <p:val>
                                            <p:strVal val="0-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ppt_w</p:attrName>
                                        </p:attrNameLst>
                                      </p:cBhvr>
                                      <p:tavLst>
                                        <p:tav tm="0">
                                          <p:val>
                                            <p:strVal val="2/3*#ppt_w"/>
                                          </p:val>
                                        </p:tav>
                                        <p:tav tm="100000">
                                          <p:val>
                                            <p:strVal val="#ppt_w"/>
                                          </p:val>
                                        </p:tav>
                                      </p:tavLst>
                                    </p:anim>
                                    <p:anim calcmode="lin" valueType="num">
                                      <p:cBhvr>
                                        <p:cTn id="180" dur="2000" fill="hold"/>
                                        <p:tgtEl>
                                          <p:spTgt spid="2"/>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box(out)">
                                      <p:cBhvr>
                                        <p:cTn id="18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7D6"/>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vetjazchijsja_Majak_nad_morem.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ágrima"/>
          <p:cNvSpPr/>
          <p:nvPr/>
        </p:nvSpPr>
        <p:spPr>
          <a:xfrm rot="197545">
            <a:off x="1524241" y="3884857"/>
            <a:ext cx="2428892" cy="2357454"/>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200923">
            <a:off x="5272411" y="776223"/>
            <a:ext cx="2428892" cy="2357454"/>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67477">
            <a:off x="1423392" y="774519"/>
            <a:ext cx="2428892" cy="2357454"/>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5799748">
            <a:off x="5240881" y="3807739"/>
            <a:ext cx="2428892" cy="2357454"/>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901221">
            <a:off x="3321628" y="102700"/>
            <a:ext cx="2239764" cy="2247576"/>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6630">
            <a:off x="3425526" y="4709594"/>
            <a:ext cx="2289957" cy="2153723"/>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522752">
            <a:off x="883414" y="2356000"/>
            <a:ext cx="2428892" cy="2290519"/>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599182">
            <a:off x="5834167" y="2370890"/>
            <a:ext cx="2428892" cy="2357454"/>
          </a:xfrm>
          <a:prstGeom prst="teardrop">
            <a:avLst>
              <a:gd name="adj" fmla="val 149330"/>
            </a:avLst>
          </a:prstGeom>
          <a:gradFill flip="none" rotWithShape="1">
            <a:gsLst>
              <a:gs pos="48000">
                <a:schemeClr val="tx1">
                  <a:lumMod val="85000"/>
                  <a:shade val="30000"/>
                  <a:satMod val="115000"/>
                  <a:alpha val="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94" name="Picture 2" descr="Rendered Image"/>
          <p:cNvPicPr>
            <a:picLocks noChangeAspect="1" noChangeArrowheads="1"/>
          </p:cNvPicPr>
          <p:nvPr/>
        </p:nvPicPr>
        <p:blipFill>
          <a:blip r:embed="rId3">
            <a:duotone>
              <a:schemeClr val="accent1">
                <a:shade val="45000"/>
                <a:satMod val="135000"/>
              </a:schemeClr>
              <a:prstClr val="white"/>
            </a:duotone>
            <a:lum contrast="40000"/>
          </a:blip>
          <a:srcRect/>
          <a:stretch>
            <a:fillRect/>
          </a:stretch>
        </p:blipFill>
        <p:spPr bwMode="auto">
          <a:xfrm rot="20142481">
            <a:off x="1123887" y="3871674"/>
            <a:ext cx="2219249" cy="1429629"/>
          </a:xfrm>
          <a:prstGeom prst="rect">
            <a:avLst/>
          </a:prstGeom>
          <a:noFill/>
        </p:spPr>
      </p:pic>
      <p:sp>
        <p:nvSpPr>
          <p:cNvPr id="13" name="12 Rectángulo"/>
          <p:cNvSpPr/>
          <p:nvPr/>
        </p:nvSpPr>
        <p:spPr>
          <a:xfrm>
            <a:off x="-714412" y="0"/>
            <a:ext cx="10715700" cy="7286652"/>
          </a:xfrm>
          <a:prstGeom prst="rect">
            <a:avLst/>
          </a:prstGeom>
          <a:gradFill flip="none" rotWithShape="1">
            <a:gsLst>
              <a:gs pos="0">
                <a:srgbClr val="0047D6">
                  <a:shade val="30000"/>
                  <a:satMod val="115000"/>
                </a:srgbClr>
              </a:gs>
              <a:gs pos="50000">
                <a:srgbClr val="0047D6">
                  <a:shade val="67500"/>
                  <a:satMod val="115000"/>
                </a:srgbClr>
              </a:gs>
              <a:gs pos="100000">
                <a:srgbClr val="0047D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4"/>
                                        </p:tgtEl>
                                        <p:attrNameLst>
                                          <p:attrName>ppt_w</p:attrName>
                                        </p:attrNameLst>
                                      </p:cBhvr>
                                      <p:tavLst>
                                        <p:tav tm="0">
                                          <p:val>
                                            <p:strVal val="ppt_w"/>
                                          </p:val>
                                        </p:tav>
                                        <p:tav tm="100000">
                                          <p:val>
                                            <p:fltVal val="0"/>
                                          </p:val>
                                        </p:tav>
                                      </p:tavLst>
                                    </p:anim>
                                    <p:anim calcmode="lin" valueType="num">
                                      <p:cBhvr>
                                        <p:cTn id="75" dur="2000"/>
                                        <p:tgtEl>
                                          <p:spTgt spid="4"/>
                                        </p:tgtEl>
                                        <p:attrNameLst>
                                          <p:attrName>ppt_h</p:attrName>
                                        </p:attrNameLst>
                                      </p:cBhvr>
                                      <p:tavLst>
                                        <p:tav tm="0">
                                          <p:val>
                                            <p:strVal val="ppt_h"/>
                                          </p:val>
                                        </p:tav>
                                        <p:tav tm="100000">
                                          <p:val>
                                            <p:fltVal val="0"/>
                                          </p:val>
                                        </p:tav>
                                      </p:tavLst>
                                    </p:anim>
                                    <p:anim calcmode="lin" valueType="num">
                                      <p:cBhvr>
                                        <p:cTn id="76" dur="2000"/>
                                        <p:tgtEl>
                                          <p:spTgt spid="4"/>
                                        </p:tgtEl>
                                        <p:attrNameLst>
                                          <p:attrName>ppt_x</p:attrName>
                                        </p:attrNameLst>
                                      </p:cBhvr>
                                      <p:tavLst>
                                        <p:tav tm="0">
                                          <p:val>
                                            <p:strVal val="ppt_x"/>
                                          </p:val>
                                        </p:tav>
                                        <p:tav tm="100000">
                                          <p:val>
                                            <p:fltVal val="0.5"/>
                                          </p:val>
                                        </p:tav>
                                      </p:tavLst>
                                    </p:anim>
                                    <p:anim calcmode="lin" valueType="num">
                                      <p:cBhvr>
                                        <p:cTn id="77" dur="2000"/>
                                        <p:tgtEl>
                                          <p:spTgt spid="4"/>
                                        </p:tgtEl>
                                        <p:attrNameLst>
                                          <p:attrName>ppt_y</p:attrName>
                                        </p:attrNameLst>
                                      </p:cBhvr>
                                      <p:tavLst>
                                        <p:tav tm="0">
                                          <p:val>
                                            <p:strVal val="ppt_y"/>
                                          </p:val>
                                        </p:tav>
                                        <p:tav tm="100000">
                                          <p:val>
                                            <p:fltVal val="0.5"/>
                                          </p:val>
                                        </p:tav>
                                      </p:tavLst>
                                    </p:anim>
                                    <p:set>
                                      <p:cBhvr>
                                        <p:cTn id="78" dur="1" fill="hold">
                                          <p:stCondLst>
                                            <p:cond delay="1999"/>
                                          </p:stCondLst>
                                        </p:cTn>
                                        <p:tgtEl>
                                          <p:spTgt spid="4"/>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par>
                          <p:cTn id="144" fill="hold">
                            <p:stCondLst>
                              <p:cond delay="4000"/>
                            </p:stCondLst>
                            <p:childTnLst>
                              <p:par>
                                <p:cTn id="145" presetID="52" presetClass="entr" presetSubtype="0" fill="hold" nodeType="afterEffect">
                                  <p:stCondLst>
                                    <p:cond delay="0"/>
                                  </p:stCondLst>
                                  <p:childTnLst>
                                    <p:set>
                                      <p:cBhvr>
                                        <p:cTn id="146" dur="1" fill="hold">
                                          <p:stCondLst>
                                            <p:cond delay="0"/>
                                          </p:stCondLst>
                                        </p:cTn>
                                        <p:tgtEl>
                                          <p:spTgt spid="8194"/>
                                        </p:tgtEl>
                                        <p:attrNameLst>
                                          <p:attrName>style.visibility</p:attrName>
                                        </p:attrNameLst>
                                      </p:cBhvr>
                                      <p:to>
                                        <p:strVal val="visible"/>
                                      </p:to>
                                    </p:set>
                                    <p:animScale>
                                      <p:cBhvr>
                                        <p:cTn id="147" dur="2000" decel="50000" fill="hold">
                                          <p:stCondLst>
                                            <p:cond delay="0"/>
                                          </p:stCondLst>
                                        </p:cTn>
                                        <p:tgtEl>
                                          <p:spTgt spid="81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2000" decel="50000" fill="hold">
                                          <p:stCondLst>
                                            <p:cond delay="0"/>
                                          </p:stCondLst>
                                        </p:cTn>
                                        <p:tgtEl>
                                          <p:spTgt spid="8194"/>
                                        </p:tgtEl>
                                        <p:attrNameLst>
                                          <p:attrName>ppt_x</p:attrName>
                                          <p:attrName>ppt_y</p:attrName>
                                        </p:attrNameLst>
                                      </p:cBhvr>
                                    </p:animMotion>
                                    <p:animEffect transition="in" filter="fade">
                                      <p:cBhvr>
                                        <p:cTn id="149"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415</Words>
  <Application>Microsoft Office PowerPoint</Application>
  <PresentationFormat>Presentación en pantalla (4:3)</PresentationFormat>
  <Paragraphs>10</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46</cp:revision>
  <dcterms:created xsi:type="dcterms:W3CDTF">2016-03-17T00:22:56Z</dcterms:created>
  <dcterms:modified xsi:type="dcterms:W3CDTF">2016-03-17T20:18:25Z</dcterms:modified>
</cp:coreProperties>
</file>