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6"/>
  </p:notesMasterIdLst>
  <p:sldIdLst>
    <p:sldId id="287" r:id="rId3"/>
    <p:sldId id="309" r:id="rId4"/>
    <p:sldId id="257" r:id="rId5"/>
    <p:sldId id="258" r:id="rId6"/>
    <p:sldId id="259" r:id="rId7"/>
    <p:sldId id="260" r:id="rId8"/>
    <p:sldId id="263" r:id="rId9"/>
    <p:sldId id="262" r:id="rId10"/>
    <p:sldId id="261" r:id="rId11"/>
    <p:sldId id="264" r:id="rId12"/>
    <p:sldId id="269" r:id="rId13"/>
    <p:sldId id="266" r:id="rId14"/>
    <p:sldId id="265" r:id="rId15"/>
    <p:sldId id="267" r:id="rId16"/>
    <p:sldId id="268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1" r:id="rId28"/>
    <p:sldId id="280" r:id="rId29"/>
    <p:sldId id="282" r:id="rId30"/>
    <p:sldId id="283" r:id="rId31"/>
    <p:sldId id="284" r:id="rId32"/>
    <p:sldId id="285" r:id="rId33"/>
    <p:sldId id="286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4" r:id="rId50"/>
    <p:sldId id="305" r:id="rId51"/>
    <p:sldId id="306" r:id="rId52"/>
    <p:sldId id="307" r:id="rId53"/>
    <p:sldId id="303" r:id="rId54"/>
    <p:sldId id="308" r:id="rId55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Q+2qFFv8yAK8gFMz7sgqA" hashData="V2GNKwb9aq0rAwndJrFEy1tLrH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6600"/>
    <a:srgbClr val="30441C"/>
    <a:srgbClr val="764C00"/>
    <a:srgbClr val="0055FE"/>
    <a:srgbClr val="EE8512"/>
    <a:srgbClr val="FF3399"/>
    <a:srgbClr val="FFCCFF"/>
    <a:srgbClr val="002D86"/>
    <a:srgbClr val="C2308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2" d="100"/>
          <a:sy n="62" d="100"/>
        </p:scale>
        <p:origin x="-282" y="-20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DA5A11-F3F6-4A96-A290-8036BAF84F09}" type="datetimeFigureOut">
              <a:rPr lang="es-ES" smtClean="0"/>
              <a:pPr/>
              <a:t>02/01/2016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21F20B-641C-412E-A849-2A8C05BB5D0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21F20B-641C-412E-A849-2A8C05BB5D03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A4C69-744A-4940-81EB-E78E85D85E02}" type="datetimeFigureOut">
              <a:rPr lang="es-ES" smtClean="0"/>
              <a:pPr/>
              <a:t>02/01/2016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89F10-CE17-432E-ABE1-D54920DF53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A4C69-744A-4940-81EB-E78E85D85E02}" type="datetimeFigureOut">
              <a:rPr lang="es-ES" smtClean="0"/>
              <a:pPr/>
              <a:t>02/01/2016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89F10-CE17-432E-ABE1-D54920DF53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A4C69-744A-4940-81EB-E78E85D85E02}" type="datetimeFigureOut">
              <a:rPr lang="es-ES" smtClean="0"/>
              <a:pPr/>
              <a:t>02/01/2016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89F10-CE17-432E-ABE1-D54920DF53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A4C69-744A-4940-81EB-E78E85D85E02}" type="datetimeFigureOut">
              <a:rPr lang="es-ES" smtClean="0"/>
              <a:pPr/>
              <a:t>02/01/2016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89F10-CE17-432E-ABE1-D54920DF53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A4C69-744A-4940-81EB-E78E85D85E02}" type="datetimeFigureOut">
              <a:rPr lang="es-ES" smtClean="0"/>
              <a:pPr/>
              <a:t>02/01/2016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89F10-CE17-432E-ABE1-D54920DF53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A4C69-744A-4940-81EB-E78E85D85E02}" type="datetimeFigureOut">
              <a:rPr lang="es-ES" smtClean="0"/>
              <a:pPr/>
              <a:t>02/01/2016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89F10-CE17-432E-ABE1-D54920DF53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A4C69-744A-4940-81EB-E78E85D85E02}" type="datetimeFigureOut">
              <a:rPr lang="es-ES" smtClean="0"/>
              <a:pPr/>
              <a:t>02/01/2016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89F10-CE17-432E-ABE1-D54920DF53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A4C69-744A-4940-81EB-E78E85D85E02}" type="datetimeFigureOut">
              <a:rPr lang="es-ES" smtClean="0"/>
              <a:pPr/>
              <a:t>02/01/2016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89F10-CE17-432E-ABE1-D54920DF53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A4C69-744A-4940-81EB-E78E85D85E02}" type="datetimeFigureOut">
              <a:rPr lang="es-ES" smtClean="0"/>
              <a:pPr/>
              <a:t>02/01/2016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89F10-CE17-432E-ABE1-D54920DF53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A4C69-744A-4940-81EB-E78E85D85E02}" type="datetimeFigureOut">
              <a:rPr lang="es-ES" smtClean="0"/>
              <a:pPr/>
              <a:t>02/01/2016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89F10-CE17-432E-ABE1-D54920DF53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5A4C69-744A-4940-81EB-E78E85D85E02}" type="datetimeFigureOut">
              <a:rPr lang="es-ES" smtClean="0"/>
              <a:pPr/>
              <a:t>02/01/2016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F89F10-CE17-432E-ABE1-D54920DF53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5A4C69-744A-4940-81EB-E78E85D85E02}" type="datetimeFigureOut">
              <a:rPr lang="es-ES" smtClean="0"/>
              <a:pPr/>
              <a:t>02/01/2016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F89F10-CE17-432E-ABE1-D54920DF53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8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image" Target="../media/image77.png"/><Relationship Id="rId18" Type="http://schemas.openxmlformats.org/officeDocument/2006/relationships/image" Target="../media/image8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3.png"/><Relationship Id="rId11" Type="http://schemas.openxmlformats.org/officeDocument/2006/relationships/image" Target="../media/image7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2.png"/><Relationship Id="rId9" Type="http://schemas.openxmlformats.org/officeDocument/2006/relationships/image" Target="../media/image7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0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214414" y="0"/>
            <a:ext cx="6715172" cy="5143500"/>
          </a:xfrm>
          <a:prstGeom prst="diamond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1428728" y="0"/>
            <a:ext cx="6286544" cy="5143500"/>
          </a:xfrm>
          <a:prstGeom prst="diamond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857356" y="0"/>
            <a:ext cx="5500726" cy="5143500"/>
          </a:xfrm>
          <a:prstGeom prst="diamond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214546" y="0"/>
            <a:ext cx="4786346" cy="5143500"/>
          </a:xfrm>
          <a:prstGeom prst="diamond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643174" y="0"/>
            <a:ext cx="3929090" cy="5143500"/>
          </a:xfrm>
          <a:prstGeom prst="diamond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357554" y="0"/>
            <a:ext cx="2428892" cy="5143500"/>
          </a:xfrm>
          <a:prstGeom prst="diamond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928926" y="0"/>
            <a:ext cx="3286148" cy="5143500"/>
          </a:xfrm>
          <a:prstGeom prst="diamond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428992" y="0"/>
            <a:ext cx="2286016" cy="5143500"/>
          </a:xfrm>
          <a:prstGeom prst="diamond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3857620" y="0"/>
            <a:ext cx="1428760" cy="5143500"/>
          </a:xfrm>
          <a:prstGeom prst="diamond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4143372" y="0"/>
            <a:ext cx="857256" cy="5143500"/>
          </a:xfrm>
          <a:prstGeom prst="diamond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3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4286" name="Picture 14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29322" y="4214824"/>
            <a:ext cx="2947984" cy="350175"/>
          </a:xfrm>
          <a:prstGeom prst="rect">
            <a:avLst/>
          </a:prstGeom>
          <a:noFill/>
        </p:spPr>
      </p:pic>
      <p:pic>
        <p:nvPicPr>
          <p:cNvPr id="55300" name="Picture 4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428596" y="1428742"/>
            <a:ext cx="2857497" cy="637761"/>
          </a:xfrm>
          <a:prstGeom prst="rect">
            <a:avLst/>
          </a:prstGeom>
          <a:noFill/>
        </p:spPr>
      </p:pic>
      <p:pic>
        <p:nvPicPr>
          <p:cNvPr id="55302" name="Picture 6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1571604" y="857238"/>
            <a:ext cx="571504" cy="621998"/>
          </a:xfrm>
          <a:prstGeom prst="rect">
            <a:avLst/>
          </a:prstGeom>
          <a:noFill/>
        </p:spPr>
      </p:pic>
      <p:pic>
        <p:nvPicPr>
          <p:cNvPr id="55304" name="Picture 8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928662" y="0"/>
            <a:ext cx="1866900" cy="923925"/>
          </a:xfrm>
          <a:prstGeom prst="rect">
            <a:avLst/>
          </a:prstGeom>
          <a:noFill/>
        </p:spPr>
      </p:pic>
      <p:pic>
        <p:nvPicPr>
          <p:cNvPr id="55306" name="Picture 10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1000100" y="2357436"/>
            <a:ext cx="904875" cy="600076"/>
          </a:xfrm>
          <a:prstGeom prst="rect">
            <a:avLst/>
          </a:prstGeom>
          <a:noFill/>
        </p:spPr>
      </p:pic>
      <p:pic>
        <p:nvPicPr>
          <p:cNvPr id="55308" name="Picture 12" descr="Rendered Image"/>
          <p:cNvPicPr>
            <a:picLocks noChangeAspect="1" noChangeArrowheads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1928794" y="2357436"/>
            <a:ext cx="876300" cy="628651"/>
          </a:xfrm>
          <a:prstGeom prst="rect">
            <a:avLst/>
          </a:prstGeom>
          <a:noFill/>
        </p:spPr>
      </p:pic>
      <p:pic>
        <p:nvPicPr>
          <p:cNvPr id="55310" name="Picture 14" descr="Rendered Image"/>
          <p:cNvPicPr>
            <a:picLocks noChangeAspect="1" noChangeArrowheads="1"/>
          </p:cNvPicPr>
          <p:nvPr/>
        </p:nvPicPr>
        <p:blipFill>
          <a:blip r:embed="rId11">
            <a:lum contrast="40000"/>
          </a:blip>
          <a:srcRect/>
          <a:stretch>
            <a:fillRect/>
          </a:stretch>
        </p:blipFill>
        <p:spPr bwMode="auto">
          <a:xfrm>
            <a:off x="428596" y="2928940"/>
            <a:ext cx="2695575" cy="895351"/>
          </a:xfrm>
          <a:prstGeom prst="rect">
            <a:avLst/>
          </a:prstGeom>
          <a:noFill/>
        </p:spPr>
      </p:pic>
      <p:pic>
        <p:nvPicPr>
          <p:cNvPr id="55312" name="Picture 16" descr="Rendered Image"/>
          <p:cNvPicPr>
            <a:picLocks noChangeAspect="1" noChangeArrowheads="1"/>
          </p:cNvPicPr>
          <p:nvPr/>
        </p:nvPicPr>
        <p:blipFill>
          <a:blip r:embed="rId12">
            <a:lum contrast="40000"/>
          </a:blip>
          <a:srcRect/>
          <a:stretch>
            <a:fillRect/>
          </a:stretch>
        </p:blipFill>
        <p:spPr bwMode="auto">
          <a:xfrm rot="1260694">
            <a:off x="1705295" y="2953116"/>
            <a:ext cx="154303" cy="251294"/>
          </a:xfrm>
          <a:prstGeom prst="rect">
            <a:avLst/>
          </a:prstGeom>
          <a:noFill/>
        </p:spPr>
      </p:pic>
      <p:pic>
        <p:nvPicPr>
          <p:cNvPr id="22" name="21 Imagen" descr="1(30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35000">
    <p:sndAc>
      <p:stSnd loop="1">
        <p:snd r:embed="rId2" name="Bryan Adams - Here I Am (mp3cut.net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8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000"/>
                            </p:stCondLst>
                            <p:childTnLst>
                              <p:par>
                                <p:cTn id="79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1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0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3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6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9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2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5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8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4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5" dur="1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24000"/>
                            </p:stCondLst>
                            <p:childTnLst>
                              <p:par>
                                <p:cTn id="15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553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 fill="hold"/>
                                        <p:tgtEl>
                                          <p:spTgt spid="553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2000"/>
                                        <p:tgtEl>
                                          <p:spTgt spid="55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 fill="hold"/>
                                        <p:tgtEl>
                                          <p:spTgt spid="553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2000"/>
                                        <p:tgtEl>
                                          <p:spTgt spid="55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 fill="hold"/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4" dur="20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553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553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2000" fill="hold"/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0" dur="2000"/>
                                        <p:tgtEl>
                                          <p:spTgt spid="55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553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2000"/>
                                        <p:tgtEl>
                                          <p:spTgt spid="55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553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553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553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2000"/>
                                        <p:tgtEl>
                                          <p:spTgt spid="55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553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553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2000" fill="hold"/>
                                        <p:tgtEl>
                                          <p:spTgt spid="553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2000"/>
                                        <p:tgtEl>
                                          <p:spTgt spid="55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6000"/>
                            </p:stCondLst>
                            <p:childTnLst>
                              <p:par>
                                <p:cTn id="20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02" dur="3000"/>
                                        <p:tgtEl>
                                          <p:spTgt spid="54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o"/>
          <p:cNvSpPr/>
          <p:nvPr/>
        </p:nvSpPr>
        <p:spPr>
          <a:xfrm>
            <a:off x="285720" y="214296"/>
            <a:ext cx="8643998" cy="4714908"/>
          </a:xfrm>
          <a:prstGeom prst="frame">
            <a:avLst>
              <a:gd name="adj1" fmla="val 1591"/>
            </a:avLst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642910" y="1785932"/>
            <a:ext cx="800105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John 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Wilhelm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 es un creativo de la fotografía y lleva tiempo trabajando con la misma idea, utilizar el retoque  fotográfico para transportar a su familia a situaciones estrambóticas. </a:t>
            </a:r>
          </a:p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John es un fotógrafo y director de arte de Suiza. Si ya era muy bueno fotografiando y retocando con </a:t>
            </a:r>
            <a:r>
              <a:rPr lang="es-ES" sz="2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Photoshop</a:t>
            </a: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consiguió rizar el rizo cuando decidió aportar su toque personal a su obra e incluir a su familia como protagonista de la misma.</a:t>
            </a:r>
          </a:p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Todo comienza cuando fotografía cualquier cosa, al igual que haría otro profesional. Luego se sienta frente a su ordenador y comienza la magia, el retoque, la historia que genera con el mismo Está claro que la historia de esta familia gana mucho si atendemos a las maravillosas aventuras que viven.</a:t>
            </a:r>
          </a:p>
          <a:p>
            <a:endParaRPr lang="es-ES" sz="1600" dirty="0"/>
          </a:p>
        </p:txBody>
      </p:sp>
      <p:sp>
        <p:nvSpPr>
          <p:cNvPr id="6" name="5 CuadroTexto"/>
          <p:cNvSpPr txBox="1"/>
          <p:nvPr/>
        </p:nvSpPr>
        <p:spPr>
          <a:xfrm>
            <a:off x="2571736" y="357172"/>
            <a:ext cx="3703001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" sz="4400" b="1" dirty="0" smtClean="0">
                <a:blipFill>
                  <a:blip r:embed="rId2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John  </a:t>
            </a:r>
            <a:r>
              <a:rPr lang="es-ES" sz="4400" b="1" dirty="0" err="1" smtClean="0">
                <a:blipFill>
                  <a:blip r:embed="rId2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Wilhelm</a:t>
            </a:r>
            <a:endParaRPr lang="es-ES" sz="4400" b="1" dirty="0">
              <a:blipFill>
                <a:blip r:embed="rId2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143240" y="928676"/>
            <a:ext cx="235064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r>
              <a:rPr lang="es-ES_tradnl" sz="4000" dirty="0" smtClean="0">
                <a:blipFill>
                  <a:blip r:embed="rId2"/>
                  <a:stretch>
                    <a:fillRect/>
                  </a:stretch>
                </a:blipFill>
                <a:latin typeface="Forte" pitchFamily="66" charset="0"/>
              </a:rPr>
              <a:t>Fotógrafo</a:t>
            </a:r>
            <a:endParaRPr lang="es-ES" sz="4000" dirty="0">
              <a:blipFill>
                <a:blip r:embed="rId2"/>
                <a:stretch>
                  <a:fillRect/>
                </a:stretch>
              </a:blipFill>
              <a:latin typeface="Forte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EB97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0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0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321453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321453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589364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589364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910817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910817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1178709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1178709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1500198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1500198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1821651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1821651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2089562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2089562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2411015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2411015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2678907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2678907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7" name="3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2946818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8" name="3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2946818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9" name="3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3268271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0" name="3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3268271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1" name="4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3536181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2" name="4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3536181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3" name="4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3857634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4" name="4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3857634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5" name="4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4125527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6" name="4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4125527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7" name="4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4447016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8" name="4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4447016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9" name="4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4768469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0" name="4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4768469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51" name="50 Rectángulo"/>
          <p:cNvSpPr/>
          <p:nvPr/>
        </p:nvSpPr>
        <p:spPr>
          <a:xfrm>
            <a:off x="-357222" y="-357208"/>
            <a:ext cx="9929882" cy="650085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3000"/>
                            </p:stCondLst>
                            <p:childTnLst>
                              <p:par>
                                <p:cTn id="315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5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8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1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4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7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0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3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6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9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2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5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64C0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28596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143008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571604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214578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643174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357586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86182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357718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786314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500726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929322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572296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000892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715304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8143900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232288"/>
            <a:ext cx="285720" cy="289323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8858280" y="1178709"/>
            <a:ext cx="285720" cy="294681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357158" y="1446601"/>
            <a:ext cx="285752" cy="251819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01090" y="1339445"/>
            <a:ext cx="285752" cy="257176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1553758"/>
            <a:ext cx="285752" cy="230387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072462" y="1553759"/>
            <a:ext cx="285752" cy="225029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142976" y="1660916"/>
            <a:ext cx="285752" cy="2035983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643834" y="1714494"/>
            <a:ext cx="285752" cy="198240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571604" y="1768072"/>
            <a:ext cx="285752" cy="176809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215206" y="1821651"/>
            <a:ext cx="285752" cy="176809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928794" y="1875229"/>
            <a:ext cx="276228" cy="155377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858016" y="1928808"/>
            <a:ext cx="285752" cy="150019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285984" y="1928808"/>
            <a:ext cx="285752" cy="139304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500826" y="2035965"/>
            <a:ext cx="285752" cy="123230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643174" y="2035965"/>
            <a:ext cx="285752" cy="117872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143636" y="2089544"/>
            <a:ext cx="214314" cy="107157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071802" y="2196700"/>
            <a:ext cx="214314" cy="9108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786446" y="2196701"/>
            <a:ext cx="214314" cy="8572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357554" y="2250279"/>
            <a:ext cx="214314" cy="75009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500694" y="2250279"/>
            <a:ext cx="214314" cy="69652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714744" y="2357436"/>
            <a:ext cx="214314" cy="48220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214942" y="2357436"/>
            <a:ext cx="214314" cy="48220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000496" y="2357436"/>
            <a:ext cx="214314" cy="48220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857752" y="2357436"/>
            <a:ext cx="214314" cy="48220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286248" y="2357436"/>
            <a:ext cx="214314" cy="48220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572000" y="2357436"/>
            <a:ext cx="214314" cy="48220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3000"/>
                            </p:stCondLst>
                            <p:childTnLst>
                              <p:par>
                                <p:cTn id="191" presetID="3" presetClass="exit" presetSubtype="5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0" y="1232288"/>
            <a:ext cx="2071670" cy="2678907"/>
          </a:xfrm>
          <a:prstGeom prst="moon">
            <a:avLst>
              <a:gd name="adj" fmla="val 37126"/>
            </a:avLst>
          </a:prstGeom>
          <a:gradFill flip="none" rotWithShape="1">
            <a:gsLst>
              <a:gs pos="57000">
                <a:schemeClr val="bg2">
                  <a:lumMod val="40000"/>
                  <a:lumOff val="60000"/>
                  <a:shade val="30000"/>
                  <a:satMod val="115000"/>
                  <a:alpha val="9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7072298" y="1178709"/>
            <a:ext cx="2071702" cy="2678907"/>
          </a:xfrm>
          <a:prstGeom prst="moon">
            <a:avLst>
              <a:gd name="adj" fmla="val 37126"/>
            </a:avLst>
          </a:prstGeom>
          <a:gradFill flip="none" rotWithShape="1">
            <a:gsLst>
              <a:gs pos="57000">
                <a:schemeClr val="bg2">
                  <a:lumMod val="40000"/>
                  <a:lumOff val="60000"/>
                  <a:shade val="30000"/>
                  <a:satMod val="115000"/>
                  <a:alpha val="9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1000100" y="1232288"/>
            <a:ext cx="2071670" cy="2678907"/>
          </a:xfrm>
          <a:prstGeom prst="moon">
            <a:avLst>
              <a:gd name="adj" fmla="val 37126"/>
            </a:avLst>
          </a:prstGeom>
          <a:gradFill flip="none" rotWithShape="1">
            <a:gsLst>
              <a:gs pos="57000">
                <a:schemeClr val="bg2">
                  <a:lumMod val="40000"/>
                  <a:lumOff val="60000"/>
                  <a:shade val="30000"/>
                  <a:satMod val="115000"/>
                  <a:alpha val="9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6143636" y="1178709"/>
            <a:ext cx="2071702" cy="2678907"/>
          </a:xfrm>
          <a:prstGeom prst="moon">
            <a:avLst>
              <a:gd name="adj" fmla="val 37126"/>
            </a:avLst>
          </a:prstGeom>
          <a:gradFill flip="none" rotWithShape="1">
            <a:gsLst>
              <a:gs pos="57000">
                <a:schemeClr val="bg2">
                  <a:lumMod val="40000"/>
                  <a:lumOff val="60000"/>
                  <a:shade val="30000"/>
                  <a:satMod val="115000"/>
                  <a:alpha val="9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000232" y="1232288"/>
            <a:ext cx="2071670" cy="2678907"/>
          </a:xfrm>
          <a:prstGeom prst="moon">
            <a:avLst>
              <a:gd name="adj" fmla="val 37126"/>
            </a:avLst>
          </a:prstGeom>
          <a:gradFill flip="none" rotWithShape="1">
            <a:gsLst>
              <a:gs pos="57000">
                <a:schemeClr val="bg2">
                  <a:lumMod val="40000"/>
                  <a:lumOff val="60000"/>
                  <a:shade val="30000"/>
                  <a:satMod val="115000"/>
                  <a:alpha val="9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286380" y="1178709"/>
            <a:ext cx="2071702" cy="2678907"/>
          </a:xfrm>
          <a:prstGeom prst="moon">
            <a:avLst>
              <a:gd name="adj" fmla="val 37126"/>
            </a:avLst>
          </a:prstGeom>
          <a:gradFill flip="none" rotWithShape="1">
            <a:gsLst>
              <a:gs pos="57000">
                <a:schemeClr val="bg2">
                  <a:lumMod val="40000"/>
                  <a:lumOff val="60000"/>
                  <a:shade val="30000"/>
                  <a:satMod val="115000"/>
                  <a:alpha val="9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857488" y="1232288"/>
            <a:ext cx="2071670" cy="2678907"/>
          </a:xfrm>
          <a:prstGeom prst="moon">
            <a:avLst>
              <a:gd name="adj" fmla="val 37126"/>
            </a:avLst>
          </a:prstGeom>
          <a:gradFill flip="none" rotWithShape="1">
            <a:gsLst>
              <a:gs pos="57000">
                <a:schemeClr val="bg2">
                  <a:lumMod val="40000"/>
                  <a:lumOff val="60000"/>
                  <a:shade val="30000"/>
                  <a:satMod val="115000"/>
                  <a:alpha val="9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357686" y="1232288"/>
            <a:ext cx="2071702" cy="2678907"/>
          </a:xfrm>
          <a:prstGeom prst="moon">
            <a:avLst>
              <a:gd name="adj" fmla="val 37126"/>
            </a:avLst>
          </a:prstGeom>
          <a:gradFill flip="none" rotWithShape="1">
            <a:gsLst>
              <a:gs pos="57000">
                <a:schemeClr val="bg2">
                  <a:lumMod val="40000"/>
                  <a:lumOff val="60000"/>
                  <a:shade val="30000"/>
                  <a:satMod val="115000"/>
                  <a:alpha val="9000"/>
                </a:schemeClr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23087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357158" y="0"/>
            <a:ext cx="8501122" cy="160718"/>
          </a:xfrm>
          <a:prstGeom prst="rect">
            <a:avLst/>
          </a:prstGeom>
          <a:gradFill flip="none" rotWithShape="1">
            <a:gsLst>
              <a:gs pos="90000">
                <a:schemeClr val="tx1"/>
              </a:gs>
              <a:gs pos="50000">
                <a:srgbClr val="C23087">
                  <a:shade val="67500"/>
                  <a:satMod val="115000"/>
                </a:srgbClr>
              </a:gs>
              <a:gs pos="100000">
                <a:srgbClr val="C2308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571472" y="214296"/>
            <a:ext cx="8072494" cy="160736"/>
          </a:xfrm>
          <a:prstGeom prst="rect">
            <a:avLst/>
          </a:prstGeom>
          <a:gradFill flip="none" rotWithShape="1">
            <a:gsLst>
              <a:gs pos="90000">
                <a:schemeClr val="tx1"/>
              </a:gs>
              <a:gs pos="50000">
                <a:srgbClr val="C23087">
                  <a:shade val="67500"/>
                  <a:satMod val="115000"/>
                </a:srgbClr>
              </a:gs>
              <a:gs pos="100000">
                <a:srgbClr val="C2308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85786" y="428610"/>
            <a:ext cx="7572428" cy="160736"/>
          </a:xfrm>
          <a:prstGeom prst="rect">
            <a:avLst/>
          </a:prstGeom>
          <a:gradFill flip="none" rotWithShape="1">
            <a:gsLst>
              <a:gs pos="90000">
                <a:schemeClr val="tx1"/>
              </a:gs>
              <a:gs pos="50000">
                <a:srgbClr val="C23087">
                  <a:shade val="67500"/>
                  <a:satMod val="115000"/>
                </a:srgbClr>
              </a:gs>
              <a:gs pos="100000">
                <a:srgbClr val="C2308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00100" y="642924"/>
            <a:ext cx="7215238" cy="160736"/>
          </a:xfrm>
          <a:prstGeom prst="rect">
            <a:avLst/>
          </a:prstGeom>
          <a:gradFill flip="none" rotWithShape="1">
            <a:gsLst>
              <a:gs pos="90000">
                <a:schemeClr val="tx1"/>
              </a:gs>
              <a:gs pos="50000">
                <a:srgbClr val="C23087">
                  <a:shade val="67500"/>
                  <a:satMod val="115000"/>
                </a:srgbClr>
              </a:gs>
              <a:gs pos="100000">
                <a:srgbClr val="C2308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14810" y="4714890"/>
            <a:ext cx="1143008" cy="160736"/>
          </a:xfrm>
          <a:prstGeom prst="rect">
            <a:avLst/>
          </a:prstGeom>
          <a:gradFill flip="none" rotWithShape="1">
            <a:gsLst>
              <a:gs pos="90000">
                <a:schemeClr val="tx1"/>
              </a:gs>
              <a:gs pos="50000">
                <a:srgbClr val="C23087">
                  <a:shade val="67500"/>
                  <a:satMod val="115000"/>
                </a:srgbClr>
              </a:gs>
              <a:gs pos="100000">
                <a:srgbClr val="C2308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14" y="857238"/>
            <a:ext cx="6858048" cy="160736"/>
          </a:xfrm>
          <a:prstGeom prst="rect">
            <a:avLst/>
          </a:prstGeom>
          <a:gradFill flip="none" rotWithShape="1">
            <a:gsLst>
              <a:gs pos="90000">
                <a:schemeClr val="tx1"/>
              </a:gs>
              <a:gs pos="50000">
                <a:srgbClr val="C23087">
                  <a:shade val="67500"/>
                  <a:satMod val="115000"/>
                </a:srgbClr>
              </a:gs>
              <a:gs pos="100000">
                <a:srgbClr val="C2308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357290" y="1071552"/>
            <a:ext cx="6500858" cy="160736"/>
          </a:xfrm>
          <a:prstGeom prst="rect">
            <a:avLst/>
          </a:prstGeom>
          <a:gradFill flip="none" rotWithShape="1">
            <a:gsLst>
              <a:gs pos="90000">
                <a:schemeClr val="tx1"/>
              </a:gs>
              <a:gs pos="50000">
                <a:srgbClr val="C23087">
                  <a:shade val="67500"/>
                  <a:satMod val="115000"/>
                </a:srgbClr>
              </a:gs>
              <a:gs pos="100000">
                <a:srgbClr val="C2308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500166" y="1285866"/>
            <a:ext cx="6215106" cy="160736"/>
          </a:xfrm>
          <a:prstGeom prst="rect">
            <a:avLst/>
          </a:prstGeom>
          <a:gradFill flip="none" rotWithShape="1">
            <a:gsLst>
              <a:gs pos="90000">
                <a:schemeClr val="tx1"/>
              </a:gs>
              <a:gs pos="50000">
                <a:srgbClr val="C23087">
                  <a:shade val="67500"/>
                  <a:satMod val="115000"/>
                </a:srgbClr>
              </a:gs>
              <a:gs pos="100000">
                <a:srgbClr val="C2308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714480" y="1500180"/>
            <a:ext cx="5857916" cy="160736"/>
          </a:xfrm>
          <a:prstGeom prst="rect">
            <a:avLst/>
          </a:prstGeom>
          <a:gradFill flip="none" rotWithShape="1">
            <a:gsLst>
              <a:gs pos="90000">
                <a:schemeClr val="tx1"/>
              </a:gs>
              <a:gs pos="50000">
                <a:srgbClr val="C23087">
                  <a:shade val="67500"/>
                  <a:satMod val="115000"/>
                </a:srgbClr>
              </a:gs>
              <a:gs pos="100000">
                <a:srgbClr val="C2308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928794" y="1714494"/>
            <a:ext cx="5500726" cy="160736"/>
          </a:xfrm>
          <a:prstGeom prst="rect">
            <a:avLst/>
          </a:prstGeom>
          <a:gradFill flip="none" rotWithShape="1">
            <a:gsLst>
              <a:gs pos="90000">
                <a:schemeClr val="tx1"/>
              </a:gs>
              <a:gs pos="50000">
                <a:srgbClr val="C23087">
                  <a:shade val="67500"/>
                  <a:satMod val="115000"/>
                </a:srgbClr>
              </a:gs>
              <a:gs pos="100000">
                <a:srgbClr val="C2308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000232" y="1928808"/>
            <a:ext cx="5286412" cy="160736"/>
          </a:xfrm>
          <a:prstGeom prst="rect">
            <a:avLst/>
          </a:prstGeom>
          <a:gradFill flip="none" rotWithShape="1">
            <a:gsLst>
              <a:gs pos="90000">
                <a:schemeClr val="tx1"/>
              </a:gs>
              <a:gs pos="50000">
                <a:srgbClr val="C23087">
                  <a:shade val="67500"/>
                  <a:satMod val="115000"/>
                </a:srgbClr>
              </a:gs>
              <a:gs pos="100000">
                <a:srgbClr val="C2308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143108" y="2143122"/>
            <a:ext cx="5000660" cy="160736"/>
          </a:xfrm>
          <a:prstGeom prst="rect">
            <a:avLst/>
          </a:prstGeom>
          <a:gradFill flip="none" rotWithShape="1">
            <a:gsLst>
              <a:gs pos="90000">
                <a:schemeClr val="tx1"/>
              </a:gs>
              <a:gs pos="50000">
                <a:srgbClr val="C23087">
                  <a:shade val="67500"/>
                  <a:satMod val="115000"/>
                </a:srgbClr>
              </a:gs>
              <a:gs pos="100000">
                <a:srgbClr val="C2308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285984" y="2357436"/>
            <a:ext cx="4714908" cy="160736"/>
          </a:xfrm>
          <a:prstGeom prst="rect">
            <a:avLst/>
          </a:prstGeom>
          <a:gradFill flip="none" rotWithShape="1">
            <a:gsLst>
              <a:gs pos="90000">
                <a:schemeClr val="tx1"/>
              </a:gs>
              <a:gs pos="50000">
                <a:srgbClr val="C23087">
                  <a:shade val="67500"/>
                  <a:satMod val="115000"/>
                </a:srgbClr>
              </a:gs>
              <a:gs pos="100000">
                <a:srgbClr val="C2308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428860" y="2571750"/>
            <a:ext cx="4429156" cy="160736"/>
          </a:xfrm>
          <a:prstGeom prst="rect">
            <a:avLst/>
          </a:prstGeom>
          <a:gradFill flip="none" rotWithShape="1">
            <a:gsLst>
              <a:gs pos="90000">
                <a:schemeClr val="tx1"/>
              </a:gs>
              <a:gs pos="50000">
                <a:srgbClr val="C23087">
                  <a:shade val="67500"/>
                  <a:satMod val="115000"/>
                </a:srgbClr>
              </a:gs>
              <a:gs pos="100000">
                <a:srgbClr val="C2308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643174" y="2786064"/>
            <a:ext cx="4071966" cy="160736"/>
          </a:xfrm>
          <a:prstGeom prst="rect">
            <a:avLst/>
          </a:prstGeom>
          <a:gradFill flip="none" rotWithShape="1">
            <a:gsLst>
              <a:gs pos="90000">
                <a:schemeClr val="tx1"/>
              </a:gs>
              <a:gs pos="50000">
                <a:srgbClr val="C23087">
                  <a:shade val="67500"/>
                  <a:satMod val="115000"/>
                </a:srgbClr>
              </a:gs>
              <a:gs pos="100000">
                <a:srgbClr val="C2308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786050" y="3000378"/>
            <a:ext cx="3786214" cy="160736"/>
          </a:xfrm>
          <a:prstGeom prst="rect">
            <a:avLst/>
          </a:prstGeom>
          <a:gradFill flip="none" rotWithShape="1">
            <a:gsLst>
              <a:gs pos="90000">
                <a:schemeClr val="tx1"/>
              </a:gs>
              <a:gs pos="50000">
                <a:srgbClr val="C23087">
                  <a:shade val="67500"/>
                  <a:satMod val="115000"/>
                </a:srgbClr>
              </a:gs>
              <a:gs pos="100000">
                <a:srgbClr val="C2308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000364" y="3214692"/>
            <a:ext cx="3429024" cy="160736"/>
          </a:xfrm>
          <a:prstGeom prst="rect">
            <a:avLst/>
          </a:prstGeom>
          <a:gradFill flip="none" rotWithShape="1">
            <a:gsLst>
              <a:gs pos="90000">
                <a:schemeClr val="tx1"/>
              </a:gs>
              <a:gs pos="50000">
                <a:srgbClr val="C23087">
                  <a:shade val="67500"/>
                  <a:satMod val="115000"/>
                </a:srgbClr>
              </a:gs>
              <a:gs pos="100000">
                <a:srgbClr val="C2308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143240" y="3429006"/>
            <a:ext cx="3143272" cy="160736"/>
          </a:xfrm>
          <a:prstGeom prst="rect">
            <a:avLst/>
          </a:prstGeom>
          <a:gradFill flip="none" rotWithShape="1">
            <a:gsLst>
              <a:gs pos="90000">
                <a:schemeClr val="tx1"/>
              </a:gs>
              <a:gs pos="50000">
                <a:srgbClr val="C23087">
                  <a:shade val="67500"/>
                  <a:satMod val="115000"/>
                </a:srgbClr>
              </a:gs>
              <a:gs pos="100000">
                <a:srgbClr val="C2308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286116" y="3643320"/>
            <a:ext cx="2857520" cy="160736"/>
          </a:xfrm>
          <a:prstGeom prst="rect">
            <a:avLst/>
          </a:prstGeom>
          <a:gradFill flip="none" rotWithShape="1">
            <a:gsLst>
              <a:gs pos="90000">
                <a:schemeClr val="tx1"/>
              </a:gs>
              <a:gs pos="50000">
                <a:srgbClr val="C23087">
                  <a:shade val="67500"/>
                  <a:satMod val="115000"/>
                </a:srgbClr>
              </a:gs>
              <a:gs pos="100000">
                <a:srgbClr val="C2308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500430" y="3857634"/>
            <a:ext cx="2500330" cy="160736"/>
          </a:xfrm>
          <a:prstGeom prst="rect">
            <a:avLst/>
          </a:prstGeom>
          <a:gradFill flip="none" rotWithShape="1">
            <a:gsLst>
              <a:gs pos="90000">
                <a:schemeClr val="tx1"/>
              </a:gs>
              <a:gs pos="50000">
                <a:srgbClr val="C23087">
                  <a:shade val="67500"/>
                  <a:satMod val="115000"/>
                </a:srgbClr>
              </a:gs>
              <a:gs pos="100000">
                <a:srgbClr val="C2308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643306" y="4071948"/>
            <a:ext cx="2214578" cy="160736"/>
          </a:xfrm>
          <a:prstGeom prst="rect">
            <a:avLst/>
          </a:prstGeom>
          <a:gradFill flip="none" rotWithShape="1">
            <a:gsLst>
              <a:gs pos="90000">
                <a:schemeClr val="tx1"/>
              </a:gs>
              <a:gs pos="50000">
                <a:srgbClr val="C23087">
                  <a:shade val="67500"/>
                  <a:satMod val="115000"/>
                </a:srgbClr>
              </a:gs>
              <a:gs pos="100000">
                <a:srgbClr val="C2308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929058" y="4286262"/>
            <a:ext cx="1714512" cy="160736"/>
          </a:xfrm>
          <a:prstGeom prst="rect">
            <a:avLst/>
          </a:prstGeom>
          <a:gradFill flip="none" rotWithShape="1">
            <a:gsLst>
              <a:gs pos="90000">
                <a:schemeClr val="tx1"/>
              </a:gs>
              <a:gs pos="50000">
                <a:srgbClr val="C23087">
                  <a:shade val="67500"/>
                  <a:satMod val="115000"/>
                </a:srgbClr>
              </a:gs>
              <a:gs pos="100000">
                <a:srgbClr val="C2308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071934" y="4500576"/>
            <a:ext cx="1428760" cy="160736"/>
          </a:xfrm>
          <a:prstGeom prst="rect">
            <a:avLst/>
          </a:prstGeom>
          <a:gradFill flip="none" rotWithShape="1">
            <a:gsLst>
              <a:gs pos="90000">
                <a:schemeClr val="tx1"/>
              </a:gs>
              <a:gs pos="50000">
                <a:srgbClr val="C23087">
                  <a:shade val="67500"/>
                  <a:satMod val="115000"/>
                </a:srgbClr>
              </a:gs>
              <a:gs pos="100000">
                <a:srgbClr val="C2308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357686" y="4982782"/>
            <a:ext cx="857256" cy="160718"/>
          </a:xfrm>
          <a:prstGeom prst="rect">
            <a:avLst/>
          </a:prstGeom>
          <a:gradFill flip="none" rotWithShape="1">
            <a:gsLst>
              <a:gs pos="90000">
                <a:schemeClr val="tx1"/>
              </a:gs>
              <a:gs pos="50000">
                <a:srgbClr val="C23087">
                  <a:shade val="67500"/>
                  <a:satMod val="115000"/>
                </a:srgbClr>
              </a:gs>
              <a:gs pos="100000">
                <a:srgbClr val="C23087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642910" y="0"/>
            <a:ext cx="4000528" cy="3933755"/>
          </a:xfrm>
          <a:prstGeom prst="moon">
            <a:avLst>
              <a:gd name="adj" fmla="val 26783"/>
            </a:avLst>
          </a:prstGeom>
          <a:gradFill>
            <a:gsLst>
              <a:gs pos="40000">
                <a:schemeClr val="accent5">
                  <a:lumMod val="75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714349" y="160717"/>
            <a:ext cx="3894839" cy="3933755"/>
          </a:xfrm>
          <a:prstGeom prst="moon">
            <a:avLst>
              <a:gd name="adj" fmla="val 26783"/>
            </a:avLst>
          </a:prstGeom>
          <a:gradFill>
            <a:gsLst>
              <a:gs pos="40000">
                <a:schemeClr val="accent5">
                  <a:lumMod val="75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714349" y="375031"/>
            <a:ext cx="3894839" cy="3933755"/>
          </a:xfrm>
          <a:prstGeom prst="moon">
            <a:avLst>
              <a:gd name="adj" fmla="val 26783"/>
            </a:avLst>
          </a:prstGeom>
          <a:gradFill>
            <a:gsLst>
              <a:gs pos="40000">
                <a:schemeClr val="accent5">
                  <a:lumMod val="75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14349" y="589345"/>
            <a:ext cx="3894839" cy="3933755"/>
          </a:xfrm>
          <a:prstGeom prst="moon">
            <a:avLst>
              <a:gd name="adj" fmla="val 26783"/>
            </a:avLst>
          </a:prstGeom>
          <a:gradFill>
            <a:gsLst>
              <a:gs pos="40000">
                <a:schemeClr val="accent5">
                  <a:lumMod val="75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714349" y="803659"/>
            <a:ext cx="3894839" cy="3933755"/>
          </a:xfrm>
          <a:prstGeom prst="moon">
            <a:avLst>
              <a:gd name="adj" fmla="val 26783"/>
            </a:avLst>
          </a:prstGeom>
          <a:gradFill>
            <a:gsLst>
              <a:gs pos="40000">
                <a:schemeClr val="accent5">
                  <a:lumMod val="75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14349" y="964395"/>
            <a:ext cx="3857651" cy="3964809"/>
          </a:xfrm>
          <a:prstGeom prst="moon">
            <a:avLst>
              <a:gd name="adj" fmla="val 26783"/>
            </a:avLst>
          </a:prstGeom>
          <a:gradFill>
            <a:gsLst>
              <a:gs pos="40000">
                <a:schemeClr val="accent5">
                  <a:lumMod val="75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14349" y="1209745"/>
            <a:ext cx="3894839" cy="3933755"/>
          </a:xfrm>
          <a:prstGeom prst="moon">
            <a:avLst>
              <a:gd name="adj" fmla="val 26783"/>
            </a:avLst>
          </a:prstGeom>
          <a:gradFill>
            <a:gsLst>
              <a:gs pos="40000">
                <a:schemeClr val="accent5">
                  <a:lumMod val="75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14349" y="1424059"/>
            <a:ext cx="3894839" cy="3719441"/>
          </a:xfrm>
          <a:prstGeom prst="moon">
            <a:avLst>
              <a:gd name="adj" fmla="val 26783"/>
            </a:avLst>
          </a:prstGeom>
          <a:gradFill>
            <a:gsLst>
              <a:gs pos="40000">
                <a:schemeClr val="accent5">
                  <a:lumMod val="75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14349" y="1638373"/>
            <a:ext cx="3894839" cy="3505127"/>
          </a:xfrm>
          <a:prstGeom prst="moon">
            <a:avLst>
              <a:gd name="adj" fmla="val 26783"/>
            </a:avLst>
          </a:prstGeom>
          <a:gradFill>
            <a:gsLst>
              <a:gs pos="40000">
                <a:schemeClr val="accent5">
                  <a:lumMod val="75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785787" y="1982386"/>
            <a:ext cx="3894839" cy="3161114"/>
          </a:xfrm>
          <a:prstGeom prst="moon">
            <a:avLst>
              <a:gd name="adj" fmla="val 26783"/>
            </a:avLst>
          </a:prstGeom>
          <a:gradFill>
            <a:gsLst>
              <a:gs pos="40000">
                <a:schemeClr val="accent5">
                  <a:lumMod val="75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500562" y="0"/>
            <a:ext cx="3882379" cy="3933755"/>
          </a:xfrm>
          <a:prstGeom prst="moon">
            <a:avLst>
              <a:gd name="adj" fmla="val 26783"/>
            </a:avLst>
          </a:prstGeom>
          <a:gradFill>
            <a:gsLst>
              <a:gs pos="40000">
                <a:schemeClr val="accent5">
                  <a:lumMod val="75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572000" y="160717"/>
            <a:ext cx="3786214" cy="3933755"/>
          </a:xfrm>
          <a:prstGeom prst="moon">
            <a:avLst>
              <a:gd name="adj" fmla="val 26783"/>
            </a:avLst>
          </a:prstGeom>
          <a:gradFill>
            <a:gsLst>
              <a:gs pos="40000">
                <a:schemeClr val="accent5">
                  <a:lumMod val="75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4429124" y="375031"/>
            <a:ext cx="3882379" cy="3933755"/>
          </a:xfrm>
          <a:prstGeom prst="moon">
            <a:avLst>
              <a:gd name="adj" fmla="val 26783"/>
            </a:avLst>
          </a:prstGeom>
          <a:gradFill>
            <a:gsLst>
              <a:gs pos="40000">
                <a:schemeClr val="accent5">
                  <a:lumMod val="75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4500561" y="589345"/>
            <a:ext cx="3810940" cy="3933755"/>
          </a:xfrm>
          <a:prstGeom prst="moon">
            <a:avLst>
              <a:gd name="adj" fmla="val 26783"/>
            </a:avLst>
          </a:prstGeom>
          <a:gradFill>
            <a:gsLst>
              <a:gs pos="40000">
                <a:schemeClr val="accent5">
                  <a:lumMod val="75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4500562" y="803659"/>
            <a:ext cx="3810941" cy="3933755"/>
          </a:xfrm>
          <a:prstGeom prst="moon">
            <a:avLst>
              <a:gd name="adj" fmla="val 26783"/>
            </a:avLst>
          </a:prstGeom>
          <a:gradFill>
            <a:gsLst>
              <a:gs pos="40000">
                <a:schemeClr val="accent5">
                  <a:lumMod val="75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4500562" y="964395"/>
            <a:ext cx="3810941" cy="3964809"/>
          </a:xfrm>
          <a:prstGeom prst="moon">
            <a:avLst>
              <a:gd name="adj" fmla="val 26783"/>
            </a:avLst>
          </a:prstGeom>
          <a:gradFill>
            <a:gsLst>
              <a:gs pos="40000">
                <a:schemeClr val="accent5">
                  <a:lumMod val="75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4572001" y="1209745"/>
            <a:ext cx="3739503" cy="3933755"/>
          </a:xfrm>
          <a:prstGeom prst="moon">
            <a:avLst>
              <a:gd name="adj" fmla="val 26783"/>
            </a:avLst>
          </a:prstGeom>
          <a:gradFill>
            <a:gsLst>
              <a:gs pos="40000">
                <a:schemeClr val="accent5">
                  <a:lumMod val="75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4572000" y="1446601"/>
            <a:ext cx="3643338" cy="3696899"/>
          </a:xfrm>
          <a:prstGeom prst="moon">
            <a:avLst>
              <a:gd name="adj" fmla="val 26783"/>
            </a:avLst>
          </a:prstGeom>
          <a:gradFill>
            <a:gsLst>
              <a:gs pos="40000">
                <a:schemeClr val="accent5">
                  <a:lumMod val="75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flipH="1">
            <a:off x="4643437" y="1660915"/>
            <a:ext cx="3668064" cy="3482585"/>
          </a:xfrm>
          <a:prstGeom prst="moon">
            <a:avLst>
              <a:gd name="adj" fmla="val 26783"/>
            </a:avLst>
          </a:prstGeom>
          <a:gradFill>
            <a:gsLst>
              <a:gs pos="40000">
                <a:schemeClr val="accent5">
                  <a:lumMod val="75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flipH="1">
            <a:off x="4500563" y="1982386"/>
            <a:ext cx="3739503" cy="3161114"/>
          </a:xfrm>
          <a:prstGeom prst="moon">
            <a:avLst>
              <a:gd name="adj" fmla="val 26783"/>
            </a:avLst>
          </a:prstGeom>
          <a:gradFill>
            <a:gsLst>
              <a:gs pos="40000">
                <a:schemeClr val="accent5">
                  <a:lumMod val="75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5400000" scaled="0"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3000"/>
                            </p:stCondLst>
                            <p:childTnLst>
                              <p:par>
                                <p:cTn id="369" presetID="17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D86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35000">
                <a:schemeClr val="tx1">
                  <a:alpha val="58000"/>
                </a:scheme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</p:spPr>
      </p:pic>
      <p:sp>
        <p:nvSpPr>
          <p:cNvPr id="3" name="2 Extracto"/>
          <p:cNvSpPr/>
          <p:nvPr/>
        </p:nvSpPr>
        <p:spPr>
          <a:xfrm>
            <a:off x="285720" y="0"/>
            <a:ext cx="8572560" cy="5143500"/>
          </a:xfrm>
          <a:prstGeom prst="flowChartExtract">
            <a:avLst/>
          </a:prstGeom>
          <a:gradFill flip="none" rotWithShape="1">
            <a:gsLst>
              <a:gs pos="35000">
                <a:schemeClr val="tx1">
                  <a:alpha val="58000"/>
                </a:scheme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xtracto"/>
          <p:cNvSpPr/>
          <p:nvPr/>
        </p:nvSpPr>
        <p:spPr>
          <a:xfrm>
            <a:off x="285720" y="696502"/>
            <a:ext cx="8572560" cy="4446998"/>
          </a:xfrm>
          <a:prstGeom prst="flowChartExtract">
            <a:avLst/>
          </a:prstGeom>
          <a:gradFill flip="none" rotWithShape="1">
            <a:gsLst>
              <a:gs pos="35000">
                <a:schemeClr val="tx1">
                  <a:alpha val="58000"/>
                </a:scheme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xtracto"/>
          <p:cNvSpPr/>
          <p:nvPr/>
        </p:nvSpPr>
        <p:spPr>
          <a:xfrm>
            <a:off x="285720" y="1285866"/>
            <a:ext cx="8572560" cy="3857634"/>
          </a:xfrm>
          <a:prstGeom prst="flowChartExtract">
            <a:avLst/>
          </a:prstGeom>
          <a:gradFill flip="none" rotWithShape="1">
            <a:gsLst>
              <a:gs pos="35000">
                <a:schemeClr val="tx1">
                  <a:alpha val="58000"/>
                </a:scheme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285720" y="1821651"/>
            <a:ext cx="8572560" cy="3321849"/>
          </a:xfrm>
          <a:prstGeom prst="flowChartExtract">
            <a:avLst/>
          </a:prstGeom>
          <a:gradFill flip="none" rotWithShape="1">
            <a:gsLst>
              <a:gs pos="35000">
                <a:schemeClr val="tx1">
                  <a:alpha val="58000"/>
                </a:scheme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285720" y="2250279"/>
            <a:ext cx="8572560" cy="2893221"/>
          </a:xfrm>
          <a:prstGeom prst="flowChartExtract">
            <a:avLst/>
          </a:prstGeom>
          <a:gradFill flip="none" rotWithShape="1">
            <a:gsLst>
              <a:gs pos="35000">
                <a:schemeClr val="tx1">
                  <a:alpha val="58000"/>
                </a:scheme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285720" y="2732485"/>
            <a:ext cx="8572560" cy="2411015"/>
          </a:xfrm>
          <a:prstGeom prst="flowChartExtract">
            <a:avLst/>
          </a:prstGeom>
          <a:gradFill flip="none" rotWithShape="1">
            <a:gsLst>
              <a:gs pos="35000">
                <a:schemeClr val="tx1">
                  <a:alpha val="58000"/>
                </a:scheme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285720" y="3161113"/>
            <a:ext cx="8572560" cy="1982387"/>
          </a:xfrm>
          <a:prstGeom prst="flowChartExtract">
            <a:avLst/>
          </a:prstGeom>
          <a:gradFill flip="none" rotWithShape="1">
            <a:gsLst>
              <a:gs pos="35000">
                <a:schemeClr val="tx1">
                  <a:alpha val="58000"/>
                </a:scheme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285720" y="3696898"/>
            <a:ext cx="8572560" cy="1446602"/>
          </a:xfrm>
          <a:prstGeom prst="flowChartExtract">
            <a:avLst/>
          </a:prstGeom>
          <a:gradFill flip="none" rotWithShape="1">
            <a:gsLst>
              <a:gs pos="35000">
                <a:schemeClr val="tx1">
                  <a:alpha val="58000"/>
                </a:scheme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214282" y="4125526"/>
            <a:ext cx="8572560" cy="1017974"/>
          </a:xfrm>
          <a:prstGeom prst="flowChartExtract">
            <a:avLst/>
          </a:prstGeom>
          <a:gradFill flip="none" rotWithShape="1">
            <a:gsLst>
              <a:gs pos="35000">
                <a:schemeClr val="tx1">
                  <a:alpha val="58000"/>
                </a:scheme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214282" y="4554154"/>
            <a:ext cx="8572560" cy="589346"/>
          </a:xfrm>
          <a:prstGeom prst="flowChartExtract">
            <a:avLst/>
          </a:prstGeom>
          <a:gradFill flip="none" rotWithShape="1">
            <a:gsLst>
              <a:gs pos="35000">
                <a:schemeClr val="tx1">
                  <a:alpha val="58000"/>
                </a:scheme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000"/>
                            </p:stCondLst>
                            <p:childTnLst>
                              <p:par>
                                <p:cTn id="109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D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86182" y="0"/>
            <a:ext cx="1571636" cy="321453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4822047"/>
            <a:ext cx="1571636" cy="321453"/>
          </a:xfrm>
          <a:prstGeom prst="donut">
            <a:avLst/>
          </a:prstGeom>
          <a:blipFill>
            <a:blip r:embed="rId3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643306" y="160718"/>
            <a:ext cx="1928826" cy="321453"/>
          </a:xfrm>
          <a:prstGeom prst="donut">
            <a:avLst/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571868" y="4661312"/>
            <a:ext cx="1928826" cy="321453"/>
          </a:xfrm>
          <a:prstGeom prst="donut">
            <a:avLst/>
          </a:prstGeom>
          <a:blipFill>
            <a:blip r:embed="rId4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357554" y="321453"/>
            <a:ext cx="2500330" cy="321453"/>
          </a:xfrm>
          <a:prstGeom prst="donut">
            <a:avLst/>
          </a:prstGeom>
          <a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214678" y="4500576"/>
            <a:ext cx="2500330" cy="321453"/>
          </a:xfrm>
          <a:prstGeom prst="donut">
            <a:avLst/>
          </a:prstGeom>
          <a:blipFill>
            <a:blip r:embed="rId5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143240" y="482189"/>
            <a:ext cx="3000396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000364" y="4339841"/>
            <a:ext cx="3000396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928926" y="642924"/>
            <a:ext cx="3429024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857488" y="4179105"/>
            <a:ext cx="3429024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643174" y="803660"/>
            <a:ext cx="3929090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643174" y="4018370"/>
            <a:ext cx="3929090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500298" y="964395"/>
            <a:ext cx="4214842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500298" y="3857634"/>
            <a:ext cx="4214842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285984" y="1125131"/>
            <a:ext cx="4572032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357422" y="3696899"/>
            <a:ext cx="4572032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143108" y="1285866"/>
            <a:ext cx="4857784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214546" y="3536163"/>
            <a:ext cx="4857784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1928794" y="1446602"/>
            <a:ext cx="5214974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071670" y="3375428"/>
            <a:ext cx="5214974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714480" y="1607337"/>
            <a:ext cx="5643602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1857356" y="3214692"/>
            <a:ext cx="5643602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1571604" y="1768073"/>
            <a:ext cx="6072230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1643042" y="3053957"/>
            <a:ext cx="6072230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1357290" y="1928808"/>
            <a:ext cx="6429420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1500166" y="2893221"/>
            <a:ext cx="6429420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1214414" y="2089544"/>
            <a:ext cx="6786610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1357290" y="2732486"/>
            <a:ext cx="6786610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1000100" y="2250279"/>
            <a:ext cx="7286676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1000100" y="2571750"/>
            <a:ext cx="7286676" cy="321453"/>
          </a:xfrm>
          <a:prstGeom prst="donut">
            <a:avLst/>
          </a:prstGeom>
          <a:blipFill>
            <a:blip r:embed="rId6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3" name="32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0441C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>
            <a:off x="0" y="233802"/>
            <a:ext cx="2714612" cy="4675927"/>
          </a:xfrm>
          <a:prstGeom prst="moon">
            <a:avLst>
              <a:gd name="adj" fmla="val 11670"/>
            </a:avLst>
          </a:prstGeom>
          <a:solidFill>
            <a:srgbClr val="C00000"/>
          </a:soli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571472" y="428610"/>
            <a:ext cx="2714612" cy="4286280"/>
          </a:xfrm>
          <a:prstGeom prst="moon">
            <a:avLst>
              <a:gd name="adj" fmla="val 11670"/>
            </a:avLst>
          </a:prstGeom>
          <a:solidFill>
            <a:srgbClr val="C00000"/>
          </a:soli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214414" y="623442"/>
            <a:ext cx="2714612" cy="4020010"/>
          </a:xfrm>
          <a:prstGeom prst="moon">
            <a:avLst>
              <a:gd name="adj" fmla="val 11670"/>
            </a:avLst>
          </a:prstGeom>
          <a:solidFill>
            <a:srgbClr val="C00000"/>
          </a:soli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857356" y="642925"/>
            <a:ext cx="2714612" cy="3929090"/>
          </a:xfrm>
          <a:prstGeom prst="moon">
            <a:avLst>
              <a:gd name="adj" fmla="val 11670"/>
            </a:avLst>
          </a:prstGeom>
          <a:solidFill>
            <a:srgbClr val="C00000"/>
          </a:soli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2643174" y="714364"/>
            <a:ext cx="2714612" cy="3714776"/>
          </a:xfrm>
          <a:prstGeom prst="moon">
            <a:avLst>
              <a:gd name="adj" fmla="val 11670"/>
            </a:avLst>
          </a:prstGeom>
          <a:solidFill>
            <a:srgbClr val="C00000"/>
          </a:soli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3428992" y="785800"/>
            <a:ext cx="2714612" cy="3429024"/>
          </a:xfrm>
          <a:prstGeom prst="moon">
            <a:avLst>
              <a:gd name="adj" fmla="val 11670"/>
            </a:avLst>
          </a:prstGeom>
          <a:solidFill>
            <a:srgbClr val="C00000"/>
          </a:soli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214810" y="1071552"/>
            <a:ext cx="2714644" cy="2928958"/>
          </a:xfrm>
          <a:prstGeom prst="moon">
            <a:avLst>
              <a:gd name="adj" fmla="val 11670"/>
            </a:avLst>
          </a:prstGeom>
          <a:solidFill>
            <a:srgbClr val="C00000"/>
          </a:soli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4857752" y="1285867"/>
            <a:ext cx="2714644" cy="2428892"/>
          </a:xfrm>
          <a:prstGeom prst="moon">
            <a:avLst>
              <a:gd name="adj" fmla="val 11670"/>
            </a:avLst>
          </a:prstGeom>
          <a:solidFill>
            <a:srgbClr val="C00000"/>
          </a:soli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5786446" y="1428742"/>
            <a:ext cx="2428892" cy="2214578"/>
          </a:xfrm>
          <a:prstGeom prst="moon">
            <a:avLst>
              <a:gd name="adj" fmla="val 11670"/>
            </a:avLst>
          </a:prstGeom>
          <a:solidFill>
            <a:srgbClr val="C00000"/>
          </a:soli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6572264" y="1571620"/>
            <a:ext cx="2000264" cy="2000264"/>
          </a:xfrm>
          <a:prstGeom prst="moon">
            <a:avLst>
              <a:gd name="adj" fmla="val 11670"/>
            </a:avLst>
          </a:prstGeom>
          <a:solidFill>
            <a:srgbClr val="C00000"/>
          </a:soli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143768" y="1714494"/>
            <a:ext cx="1571636" cy="1714512"/>
          </a:xfrm>
          <a:prstGeom prst="moon">
            <a:avLst>
              <a:gd name="adj" fmla="val 12673"/>
            </a:avLst>
          </a:prstGeom>
          <a:solidFill>
            <a:srgbClr val="C00000"/>
          </a:soli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>
            <a:off x="7786710" y="1928809"/>
            <a:ext cx="1357290" cy="1357322"/>
          </a:xfrm>
          <a:prstGeom prst="moon">
            <a:avLst>
              <a:gd name="adj" fmla="val 14996"/>
            </a:avLst>
          </a:prstGeom>
          <a:solidFill>
            <a:srgbClr val="C00000"/>
          </a:soli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357290" y="1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4572000" y="1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357290" y="285736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572000" y="285736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357290" y="571504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572000" y="571504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357290" y="857239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572000" y="857239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1357290" y="1143010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4572000" y="1143010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1357290" y="1428742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572000" y="1428742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1357290" y="1714513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4572000" y="1714513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1357290" y="2000248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4572000" y="2000248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1357290" y="2286016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4572000" y="2286016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1357290" y="2571751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4572000" y="2571751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1357290" y="2857521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4572000" y="2857521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1357290" y="3143254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4572000" y="3143254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1357290" y="3429024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4572000" y="3429024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1357290" y="3714760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4572000" y="3714760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1357290" y="4000528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4572000" y="4000528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1357290" y="4286263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4572000" y="4286263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1357290" y="4571998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4572000" y="4571998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1357290" y="4857766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4572000" y="4857766"/>
            <a:ext cx="3214710" cy="285734"/>
          </a:xfrm>
          <a:prstGeom prst="diamond">
            <a:avLst/>
          </a:prstGeom>
          <a:blipFill dpi="0" rotWithShape="1">
            <a:blip r:embed="rId3">
              <a:lum contrast="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D8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2D86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572000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2D86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928794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2D86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786050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2D86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429256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2D86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6286512" y="71474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2D86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2D86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572000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2D86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928794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2D86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786050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2D86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429256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2D86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286512" y="92871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2D86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714744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2D86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572000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2D86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928794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2D86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786050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2D86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5429256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2D86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286512" y="1785987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2D86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714744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2D86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4572000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2D86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928794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2D86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786050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2D86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5429256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2D86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286512" y="2643225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2D86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3714744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2D86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4572000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2D86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1928794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2D86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786050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2D86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5429256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2D86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286512" y="3500463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2D86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3714744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2D86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4572000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2D86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1928794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2D86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2786050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2D86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5429256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2D86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286512" y="4357701"/>
            <a:ext cx="785818" cy="785800"/>
          </a:xfrm>
          <a:prstGeom prst="donut">
            <a:avLst/>
          </a:prstGeom>
          <a:gradFill flip="none" rotWithShape="1">
            <a:gsLst>
              <a:gs pos="0">
                <a:srgbClr val="002D86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lin ang="0" scaled="1"/>
            <a:tileRect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0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 rot="19902875">
            <a:off x="-321328" y="2294694"/>
            <a:ext cx="9875659" cy="756569"/>
          </a:xfrm>
          <a:prstGeom prst="donut">
            <a:avLst>
              <a:gd name="adj" fmla="val 13160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9516082">
            <a:off x="-863528" y="2254872"/>
            <a:ext cx="8904436" cy="756569"/>
          </a:xfrm>
          <a:prstGeom prst="donut">
            <a:avLst>
              <a:gd name="adj" fmla="val 11650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0455453">
            <a:off x="-335200" y="3220233"/>
            <a:ext cx="8904436" cy="756569"/>
          </a:xfrm>
          <a:prstGeom prst="donut">
            <a:avLst>
              <a:gd name="adj" fmla="val 11344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8754145">
            <a:off x="-1122380" y="2253696"/>
            <a:ext cx="7037807" cy="693422"/>
          </a:xfrm>
          <a:prstGeom prst="donut">
            <a:avLst>
              <a:gd name="adj" fmla="val 16615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20950073">
            <a:off x="-10870" y="4085407"/>
            <a:ext cx="7037807" cy="551588"/>
          </a:xfrm>
          <a:prstGeom prst="donut">
            <a:avLst>
              <a:gd name="adj" fmla="val 21442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7916348">
            <a:off x="-1155835" y="2606710"/>
            <a:ext cx="4794785" cy="693422"/>
          </a:xfrm>
          <a:prstGeom prst="donut">
            <a:avLst>
              <a:gd name="adj" fmla="val 1959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1407664">
            <a:off x="1" y="4591912"/>
            <a:ext cx="5643570" cy="551588"/>
          </a:xfrm>
          <a:prstGeom prst="donut">
            <a:avLst>
              <a:gd name="adj" fmla="val 17651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28596" y="571486"/>
            <a:ext cx="1071538" cy="4214824"/>
          </a:xfrm>
          <a:prstGeom prst="donut">
            <a:avLst>
              <a:gd name="adj" fmla="val 10612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7643834" y="571486"/>
            <a:ext cx="1071538" cy="4214824"/>
          </a:xfrm>
          <a:prstGeom prst="donut">
            <a:avLst>
              <a:gd name="adj" fmla="val 9606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072330" y="571486"/>
            <a:ext cx="1071538" cy="4214824"/>
          </a:xfrm>
          <a:prstGeom prst="donut">
            <a:avLst>
              <a:gd name="adj" fmla="val 8416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6572264" y="571486"/>
            <a:ext cx="1071538" cy="4214824"/>
          </a:xfrm>
          <a:prstGeom prst="donut">
            <a:avLst>
              <a:gd name="adj" fmla="val 9591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071570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71604" y="571486"/>
            <a:ext cx="1071538" cy="4214824"/>
          </a:xfrm>
          <a:prstGeom prst="donut">
            <a:avLst>
              <a:gd name="adj" fmla="val 14627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71702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71736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143272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072198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572132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929190" y="571486"/>
            <a:ext cx="1071538" cy="4214824"/>
          </a:xfrm>
          <a:prstGeom prst="donut">
            <a:avLst>
              <a:gd name="adj" fmla="val 10698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95000"/>
                <a:lumOff val="5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428596" y="357172"/>
            <a:ext cx="8286808" cy="4357718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714348" y="571486"/>
            <a:ext cx="7786742" cy="3929090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928662" y="785800"/>
            <a:ext cx="7286676" cy="3500462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214414" y="1000114"/>
            <a:ext cx="6715172" cy="3071834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428728" y="1214428"/>
            <a:ext cx="6215106" cy="2643206"/>
          </a:xfrm>
          <a:prstGeom prst="frame">
            <a:avLst>
              <a:gd name="adj1" fmla="val 4485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714480" y="1500180"/>
            <a:ext cx="5715040" cy="2143140"/>
          </a:xfrm>
          <a:prstGeom prst="frame">
            <a:avLst>
              <a:gd name="adj1" fmla="val 5786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000232" y="1785932"/>
            <a:ext cx="5143536" cy="1571636"/>
          </a:xfrm>
          <a:prstGeom prst="frame">
            <a:avLst>
              <a:gd name="adj1" fmla="val 5004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285984" y="2000246"/>
            <a:ext cx="4572032" cy="1081094"/>
          </a:xfrm>
          <a:prstGeom prst="frame">
            <a:avLst>
              <a:gd name="adj1" fmla="val 10290"/>
            </a:avLst>
          </a:prstGeom>
          <a:blipFill dpi="0" rotWithShape="1">
            <a:blip r:embed="rId3">
              <a:grayscl/>
              <a:lum bright="40000"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3" presetClass="exit" presetSubtype="28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64999">
              <a:srgbClr val="F0EBD5"/>
            </a:gs>
            <a:gs pos="100000">
              <a:srgbClr val="D1C39F"/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318241">
            <a:off x="4620453" y="476584"/>
            <a:ext cx="1567528" cy="279005"/>
          </a:xfrm>
          <a:prstGeom prst="rect">
            <a:avLst/>
          </a:prstGeom>
          <a:gradFill flip="none" rotWithShape="1">
            <a:gsLst>
              <a:gs pos="18000">
                <a:schemeClr val="bg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086486">
            <a:off x="2901493" y="497198"/>
            <a:ext cx="1586907" cy="255191"/>
          </a:xfrm>
          <a:prstGeom prst="rect">
            <a:avLst/>
          </a:prstGeom>
          <a:gradFill flip="none" rotWithShape="1">
            <a:gsLst>
              <a:gs pos="18000">
                <a:schemeClr val="bg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318241">
            <a:off x="4630425" y="1030324"/>
            <a:ext cx="1567528" cy="279005"/>
          </a:xfrm>
          <a:prstGeom prst="rect">
            <a:avLst/>
          </a:prstGeom>
          <a:gradFill flip="none" rotWithShape="1">
            <a:gsLst>
              <a:gs pos="18000">
                <a:schemeClr val="bg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086486">
            <a:off x="2911465" y="1050938"/>
            <a:ext cx="1586907" cy="255191"/>
          </a:xfrm>
          <a:prstGeom prst="rect">
            <a:avLst/>
          </a:prstGeom>
          <a:gradFill flip="none" rotWithShape="1">
            <a:gsLst>
              <a:gs pos="18000">
                <a:schemeClr val="bg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318241">
            <a:off x="4630425" y="1601828"/>
            <a:ext cx="1567528" cy="279005"/>
          </a:xfrm>
          <a:prstGeom prst="rect">
            <a:avLst/>
          </a:prstGeom>
          <a:gradFill flip="none" rotWithShape="1">
            <a:gsLst>
              <a:gs pos="18000">
                <a:schemeClr val="bg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086486">
            <a:off x="2911465" y="1622442"/>
            <a:ext cx="1586907" cy="255191"/>
          </a:xfrm>
          <a:prstGeom prst="rect">
            <a:avLst/>
          </a:prstGeom>
          <a:gradFill flip="none" rotWithShape="1">
            <a:gsLst>
              <a:gs pos="18000">
                <a:schemeClr val="bg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318241">
            <a:off x="4630424" y="2173333"/>
            <a:ext cx="1567528" cy="279005"/>
          </a:xfrm>
          <a:prstGeom prst="rect">
            <a:avLst/>
          </a:prstGeom>
          <a:gradFill flip="none" rotWithShape="1">
            <a:gsLst>
              <a:gs pos="18000">
                <a:schemeClr val="bg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086486">
            <a:off x="2911464" y="2193947"/>
            <a:ext cx="1586907" cy="255191"/>
          </a:xfrm>
          <a:prstGeom prst="rect">
            <a:avLst/>
          </a:prstGeom>
          <a:gradFill flip="none" rotWithShape="1">
            <a:gsLst>
              <a:gs pos="18000">
                <a:schemeClr val="bg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318241">
            <a:off x="4601722" y="2762581"/>
            <a:ext cx="1567528" cy="279005"/>
          </a:xfrm>
          <a:prstGeom prst="rect">
            <a:avLst/>
          </a:prstGeom>
          <a:gradFill flip="none" rotWithShape="1">
            <a:gsLst>
              <a:gs pos="18000">
                <a:schemeClr val="bg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086486">
            <a:off x="2882762" y="2783195"/>
            <a:ext cx="1586907" cy="255191"/>
          </a:xfrm>
          <a:prstGeom prst="rect">
            <a:avLst/>
          </a:prstGeom>
          <a:gradFill flip="none" rotWithShape="1">
            <a:gsLst>
              <a:gs pos="18000">
                <a:schemeClr val="bg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318241">
            <a:off x="4558987" y="3387778"/>
            <a:ext cx="1567528" cy="279005"/>
          </a:xfrm>
          <a:prstGeom prst="rect">
            <a:avLst/>
          </a:prstGeom>
          <a:gradFill flip="none" rotWithShape="1">
            <a:gsLst>
              <a:gs pos="18000">
                <a:schemeClr val="bg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086486">
            <a:off x="2840027" y="3408392"/>
            <a:ext cx="1586907" cy="255191"/>
          </a:xfrm>
          <a:prstGeom prst="rect">
            <a:avLst/>
          </a:prstGeom>
          <a:gradFill flip="none" rotWithShape="1">
            <a:gsLst>
              <a:gs pos="18000">
                <a:schemeClr val="bg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318241">
            <a:off x="4558987" y="4030721"/>
            <a:ext cx="1567528" cy="279005"/>
          </a:xfrm>
          <a:prstGeom prst="rect">
            <a:avLst/>
          </a:prstGeom>
          <a:gradFill flip="none" rotWithShape="1">
            <a:gsLst>
              <a:gs pos="18000">
                <a:schemeClr val="bg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086486">
            <a:off x="2840027" y="4051335"/>
            <a:ext cx="1586907" cy="255191"/>
          </a:xfrm>
          <a:prstGeom prst="rect">
            <a:avLst/>
          </a:prstGeom>
          <a:gradFill flip="none" rotWithShape="1">
            <a:gsLst>
              <a:gs pos="18000">
                <a:schemeClr val="bg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318241">
            <a:off x="4558986" y="4673663"/>
            <a:ext cx="1567528" cy="279005"/>
          </a:xfrm>
          <a:prstGeom prst="rect">
            <a:avLst/>
          </a:prstGeom>
          <a:gradFill flip="none" rotWithShape="1">
            <a:gsLst>
              <a:gs pos="18000">
                <a:schemeClr val="bg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086486">
            <a:off x="2840026" y="4694277"/>
            <a:ext cx="1586907" cy="255191"/>
          </a:xfrm>
          <a:prstGeom prst="rect">
            <a:avLst/>
          </a:prstGeom>
          <a:gradFill flip="none" rotWithShape="1">
            <a:gsLst>
              <a:gs pos="18000">
                <a:schemeClr val="bg1"/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428660" y="-357208"/>
            <a:ext cx="9929882" cy="6715172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5)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765729">
            <a:off x="-140100" y="1584152"/>
            <a:ext cx="9378836" cy="117759"/>
          </a:xfrm>
          <a:prstGeom prst="rect">
            <a:avLst/>
          </a:prstGeom>
          <a:blipFill dpi="0" rotWithShape="1"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925561">
            <a:off x="-54249" y="3628455"/>
            <a:ext cx="9273269" cy="142866"/>
          </a:xfrm>
          <a:prstGeom prst="rect">
            <a:avLst/>
          </a:prstGeom>
          <a:blipFill dpi="0" rotWithShape="1"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512405">
            <a:off x="-67978" y="2016894"/>
            <a:ext cx="9206192" cy="130685"/>
          </a:xfrm>
          <a:prstGeom prst="rect">
            <a:avLst/>
          </a:prstGeom>
          <a:blipFill dpi="0" rotWithShape="1"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1154205">
            <a:off x="-54251" y="3259886"/>
            <a:ext cx="9273269" cy="142866"/>
          </a:xfrm>
          <a:prstGeom prst="rect">
            <a:avLst/>
          </a:prstGeom>
          <a:blipFill dpi="0" rotWithShape="1"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1426392">
            <a:off x="-1383" y="2857594"/>
            <a:ext cx="9146776" cy="142693"/>
          </a:xfrm>
          <a:prstGeom prst="rect">
            <a:avLst/>
          </a:prstGeom>
          <a:blipFill dpi="0" rotWithShape="1"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3845">
            <a:off x="-38931" y="2431970"/>
            <a:ext cx="9190852" cy="142671"/>
          </a:xfrm>
          <a:prstGeom prst="rect">
            <a:avLst/>
          </a:prstGeom>
          <a:blipFill dpi="0" rotWithShape="1">
            <a:blip r:embed="rId4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0441C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214414" y="0"/>
            <a:ext cx="6715172" cy="5143500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1428728" y="0"/>
            <a:ext cx="6286544" cy="5143500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857356" y="0"/>
            <a:ext cx="5500726" cy="5143500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214546" y="0"/>
            <a:ext cx="4786346" cy="5143500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643174" y="0"/>
            <a:ext cx="3929090" cy="5143500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357554" y="0"/>
            <a:ext cx="2428892" cy="5143500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928926" y="0"/>
            <a:ext cx="3286148" cy="5143500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428992" y="0"/>
            <a:ext cx="2286016" cy="5143500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3857620" y="0"/>
            <a:ext cx="1428760" cy="5143500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4143372" y="0"/>
            <a:ext cx="857256" cy="5143500"/>
          </a:xfrm>
          <a:prstGeom prst="diamond">
            <a:avLst/>
          </a:prstGeom>
          <a:blipFill>
            <a:blip r:embed="rId3">
              <a:duotone>
                <a:schemeClr val="accent3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8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000"/>
                            </p:stCondLst>
                            <p:childTnLst>
                              <p:par>
                                <p:cTn id="79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1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0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3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6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9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2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5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8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4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5" dur="1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0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0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321453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714876" y="321453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589364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589364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910817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714876" y="910817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1178709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1178709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1500198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1500198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1821651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714876" y="1821651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2089562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2089562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2411015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714876" y="2411015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2678907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2678907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2946818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2946818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3268271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714876" y="3268271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3536181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3536181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3857634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714876" y="3857634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4125527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4125527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4447016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643438" y="4447016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71736" y="4768469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714876" y="4768469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7" name="36 Rectángulo"/>
          <p:cNvSpPr/>
          <p:nvPr/>
        </p:nvSpPr>
        <p:spPr>
          <a:xfrm>
            <a:off x="-428660" y="-357208"/>
            <a:ext cx="9929882" cy="6357982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3000"/>
                            </p:stCondLst>
                            <p:childTnLst>
                              <p:par>
                                <p:cTn id="315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044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18 Anillo"/>
          <p:cNvSpPr/>
          <p:nvPr/>
        </p:nvSpPr>
        <p:spPr>
          <a:xfrm>
            <a:off x="0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428596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1143008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1571604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2214578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643174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3357586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3786182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4357718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4786314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5500726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5929322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6572296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7000892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7715304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8143900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1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86182" y="0"/>
            <a:ext cx="1571636" cy="321453"/>
          </a:xfrm>
          <a:prstGeom prst="donu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4822047"/>
            <a:ext cx="1571636" cy="321453"/>
          </a:xfrm>
          <a:prstGeom prst="donut">
            <a:avLst/>
          </a:prstGeom>
          <a:blipFill>
            <a:blip r:embed="rId3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643306" y="160718"/>
            <a:ext cx="1928826" cy="321453"/>
          </a:xfrm>
          <a:prstGeom prst="donut">
            <a:avLst/>
          </a:prstGeom>
          <a:blipFill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571868" y="4661312"/>
            <a:ext cx="1928826" cy="321453"/>
          </a:xfrm>
          <a:prstGeom prst="donut">
            <a:avLst/>
          </a:prstGeom>
          <a:blipFill>
            <a:blip r:embed="rId4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357554" y="321453"/>
            <a:ext cx="2500330" cy="321453"/>
          </a:xfrm>
          <a:prstGeom prst="donut">
            <a:avLst/>
          </a:prstGeom>
          <a:blipFill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214678" y="4500576"/>
            <a:ext cx="2500330" cy="321453"/>
          </a:xfrm>
          <a:prstGeom prst="donut">
            <a:avLst/>
          </a:prstGeom>
          <a:blipFill>
            <a:blip r:embed="rId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143240" y="482189"/>
            <a:ext cx="3000396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000364" y="4339841"/>
            <a:ext cx="3000396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928926" y="642924"/>
            <a:ext cx="3429024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857488" y="4179105"/>
            <a:ext cx="3429024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643174" y="803660"/>
            <a:ext cx="3929090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643174" y="4018370"/>
            <a:ext cx="3929090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500298" y="964395"/>
            <a:ext cx="4214842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500298" y="3857634"/>
            <a:ext cx="4214842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285984" y="1125131"/>
            <a:ext cx="4572032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357422" y="3696899"/>
            <a:ext cx="4572032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143108" y="1285866"/>
            <a:ext cx="4857784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214546" y="3536163"/>
            <a:ext cx="4857784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1928794" y="1446602"/>
            <a:ext cx="5214974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071670" y="3375428"/>
            <a:ext cx="5214974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714480" y="1607337"/>
            <a:ext cx="5643602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1857356" y="3214692"/>
            <a:ext cx="5643602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1571604" y="1768073"/>
            <a:ext cx="6072230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1643042" y="3053957"/>
            <a:ext cx="6072230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1357290" y="1928808"/>
            <a:ext cx="6429420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1500166" y="2893221"/>
            <a:ext cx="6429420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1214414" y="2089544"/>
            <a:ext cx="6786610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1357290" y="2732486"/>
            <a:ext cx="6786610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1000100" y="2250279"/>
            <a:ext cx="7286676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1000100" y="2571750"/>
            <a:ext cx="7286676" cy="321453"/>
          </a:xfrm>
          <a:prstGeom prst="donut">
            <a:avLst/>
          </a:prstGeom>
          <a:blipFill>
            <a:blip r:embed="rId6">
              <a:duotone>
                <a:schemeClr val="accent3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3" name="32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232288"/>
            <a:ext cx="285720" cy="289323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8858280" y="1178709"/>
            <a:ext cx="285720" cy="294681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357158" y="1446601"/>
            <a:ext cx="285752" cy="251819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01090" y="1339445"/>
            <a:ext cx="285752" cy="257176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1553758"/>
            <a:ext cx="285752" cy="230387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072462" y="1553759"/>
            <a:ext cx="285752" cy="225029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142976" y="1660916"/>
            <a:ext cx="285752" cy="2035983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643834" y="1714494"/>
            <a:ext cx="285752" cy="198240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571604" y="1768072"/>
            <a:ext cx="285752" cy="176809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215206" y="1821651"/>
            <a:ext cx="285752" cy="176809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928794" y="1875229"/>
            <a:ext cx="276228" cy="155377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858016" y="1928808"/>
            <a:ext cx="285752" cy="150019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285984" y="1928808"/>
            <a:ext cx="285752" cy="139304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500826" y="2035965"/>
            <a:ext cx="285752" cy="123230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643174" y="2035965"/>
            <a:ext cx="285752" cy="117872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143636" y="2089544"/>
            <a:ext cx="214314" cy="107157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071802" y="2196700"/>
            <a:ext cx="214314" cy="9108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786446" y="2196701"/>
            <a:ext cx="214314" cy="8572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357554" y="2250279"/>
            <a:ext cx="214314" cy="75009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500694" y="2250279"/>
            <a:ext cx="214314" cy="69652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714744" y="2357436"/>
            <a:ext cx="214314" cy="48220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214942" y="2357436"/>
            <a:ext cx="214314" cy="48220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000496" y="2357436"/>
            <a:ext cx="214314" cy="48220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857752" y="2357436"/>
            <a:ext cx="214314" cy="48220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286248" y="2357436"/>
            <a:ext cx="214314" cy="48220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572000" y="2357436"/>
            <a:ext cx="214314" cy="48220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3000"/>
                            </p:stCondLst>
                            <p:childTnLst>
                              <p:par>
                                <p:cTn id="191" presetID="3" presetClass="exit" presetSubtype="5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0" y="1232288"/>
            <a:ext cx="2071670" cy="2678907"/>
          </a:xfrm>
          <a:prstGeom prst="moon">
            <a:avLst>
              <a:gd name="adj" fmla="val 37126"/>
            </a:avLst>
          </a:prstGeom>
          <a:gradFill flip="none" rotWithShape="1">
            <a:gsLst>
              <a:gs pos="36000">
                <a:schemeClr val="tx1">
                  <a:alpha val="32000"/>
                </a:scheme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7072298" y="1178709"/>
            <a:ext cx="2071702" cy="2678907"/>
          </a:xfrm>
          <a:prstGeom prst="moon">
            <a:avLst>
              <a:gd name="adj" fmla="val 37126"/>
            </a:avLst>
          </a:prstGeom>
          <a:gradFill flip="none" rotWithShape="1">
            <a:gsLst>
              <a:gs pos="36000">
                <a:schemeClr val="tx1">
                  <a:alpha val="32000"/>
                </a:scheme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1000100" y="1232288"/>
            <a:ext cx="2071670" cy="2678907"/>
          </a:xfrm>
          <a:prstGeom prst="moon">
            <a:avLst>
              <a:gd name="adj" fmla="val 37126"/>
            </a:avLst>
          </a:prstGeom>
          <a:gradFill flip="none" rotWithShape="1">
            <a:gsLst>
              <a:gs pos="36000">
                <a:schemeClr val="tx1">
                  <a:alpha val="32000"/>
                </a:scheme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6143636" y="1178709"/>
            <a:ext cx="2071702" cy="2678907"/>
          </a:xfrm>
          <a:prstGeom prst="moon">
            <a:avLst>
              <a:gd name="adj" fmla="val 37126"/>
            </a:avLst>
          </a:prstGeom>
          <a:gradFill flip="none" rotWithShape="1">
            <a:gsLst>
              <a:gs pos="36000">
                <a:schemeClr val="tx1">
                  <a:alpha val="32000"/>
                </a:scheme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000232" y="1232288"/>
            <a:ext cx="2071670" cy="2678907"/>
          </a:xfrm>
          <a:prstGeom prst="moon">
            <a:avLst>
              <a:gd name="adj" fmla="val 37126"/>
            </a:avLst>
          </a:prstGeom>
          <a:gradFill flip="none" rotWithShape="1">
            <a:gsLst>
              <a:gs pos="36000">
                <a:schemeClr val="tx1">
                  <a:alpha val="32000"/>
                </a:scheme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286380" y="1178709"/>
            <a:ext cx="2071702" cy="2678907"/>
          </a:xfrm>
          <a:prstGeom prst="moon">
            <a:avLst>
              <a:gd name="adj" fmla="val 37126"/>
            </a:avLst>
          </a:prstGeom>
          <a:gradFill flip="none" rotWithShape="1">
            <a:gsLst>
              <a:gs pos="36000">
                <a:schemeClr val="tx1">
                  <a:alpha val="32000"/>
                </a:scheme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857488" y="1232288"/>
            <a:ext cx="2071670" cy="2678907"/>
          </a:xfrm>
          <a:prstGeom prst="moon">
            <a:avLst>
              <a:gd name="adj" fmla="val 37126"/>
            </a:avLst>
          </a:prstGeom>
          <a:gradFill flip="none" rotWithShape="1">
            <a:gsLst>
              <a:gs pos="36000">
                <a:schemeClr val="tx1">
                  <a:alpha val="32000"/>
                </a:scheme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357686" y="1232288"/>
            <a:ext cx="2071702" cy="2678907"/>
          </a:xfrm>
          <a:prstGeom prst="moon">
            <a:avLst>
              <a:gd name="adj" fmla="val 37126"/>
            </a:avLst>
          </a:prstGeom>
          <a:gradFill flip="none" rotWithShape="1">
            <a:gsLst>
              <a:gs pos="36000">
                <a:schemeClr val="tx1">
                  <a:alpha val="32000"/>
                </a:schemeClr>
              </a:gs>
              <a:gs pos="50000">
                <a:srgbClr val="FF3399">
                  <a:shade val="67500"/>
                  <a:satMod val="115000"/>
                </a:srgbClr>
              </a:gs>
              <a:gs pos="100000">
                <a:srgbClr val="FF33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428660" y="-357208"/>
            <a:ext cx="9929882" cy="614366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357158" y="0"/>
            <a:ext cx="8501122" cy="160718"/>
          </a:xfrm>
          <a:prstGeom prst="rect">
            <a:avLst/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571472" y="214296"/>
            <a:ext cx="8072494" cy="160736"/>
          </a:xfrm>
          <a:prstGeom prst="rect">
            <a:avLst/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85786" y="428610"/>
            <a:ext cx="7572428" cy="160736"/>
          </a:xfrm>
          <a:prstGeom prst="rect">
            <a:avLst/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00100" y="642924"/>
            <a:ext cx="7215238" cy="160736"/>
          </a:xfrm>
          <a:prstGeom prst="rect">
            <a:avLst/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14810" y="4714890"/>
            <a:ext cx="1143008" cy="160736"/>
          </a:xfrm>
          <a:prstGeom prst="rect">
            <a:avLst/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14" y="857238"/>
            <a:ext cx="6858048" cy="160736"/>
          </a:xfrm>
          <a:prstGeom prst="rect">
            <a:avLst/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357290" y="1071552"/>
            <a:ext cx="6500858" cy="160736"/>
          </a:xfrm>
          <a:prstGeom prst="rect">
            <a:avLst/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500166" y="1285866"/>
            <a:ext cx="6215106" cy="160736"/>
          </a:xfrm>
          <a:prstGeom prst="rect">
            <a:avLst/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714480" y="1500180"/>
            <a:ext cx="5857916" cy="160736"/>
          </a:xfrm>
          <a:prstGeom prst="rect">
            <a:avLst/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928794" y="1714494"/>
            <a:ext cx="5500726" cy="160736"/>
          </a:xfrm>
          <a:prstGeom prst="rect">
            <a:avLst/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000232" y="1928808"/>
            <a:ext cx="5286412" cy="160736"/>
          </a:xfrm>
          <a:prstGeom prst="rect">
            <a:avLst/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143108" y="2143122"/>
            <a:ext cx="5000660" cy="160736"/>
          </a:xfrm>
          <a:prstGeom prst="rect">
            <a:avLst/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285984" y="2357436"/>
            <a:ext cx="4714908" cy="160736"/>
          </a:xfrm>
          <a:prstGeom prst="rect">
            <a:avLst/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428860" y="2571750"/>
            <a:ext cx="4429156" cy="160736"/>
          </a:xfrm>
          <a:prstGeom prst="rect">
            <a:avLst/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643174" y="2786064"/>
            <a:ext cx="4071966" cy="160736"/>
          </a:xfrm>
          <a:prstGeom prst="rect">
            <a:avLst/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786050" y="3000378"/>
            <a:ext cx="3786214" cy="160736"/>
          </a:xfrm>
          <a:prstGeom prst="rect">
            <a:avLst/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000364" y="3214692"/>
            <a:ext cx="3429024" cy="160736"/>
          </a:xfrm>
          <a:prstGeom prst="rect">
            <a:avLst/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143240" y="3429006"/>
            <a:ext cx="3143272" cy="160736"/>
          </a:xfrm>
          <a:prstGeom prst="rect">
            <a:avLst/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286116" y="3643320"/>
            <a:ext cx="2857520" cy="160736"/>
          </a:xfrm>
          <a:prstGeom prst="rect">
            <a:avLst/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500430" y="3857634"/>
            <a:ext cx="2500330" cy="160736"/>
          </a:xfrm>
          <a:prstGeom prst="rect">
            <a:avLst/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643306" y="4071948"/>
            <a:ext cx="2214578" cy="160736"/>
          </a:xfrm>
          <a:prstGeom prst="rect">
            <a:avLst/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929058" y="4286262"/>
            <a:ext cx="1714512" cy="160736"/>
          </a:xfrm>
          <a:prstGeom prst="rect">
            <a:avLst/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071934" y="4500576"/>
            <a:ext cx="1428760" cy="160736"/>
          </a:xfrm>
          <a:prstGeom prst="rect">
            <a:avLst/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357686" y="4982782"/>
            <a:ext cx="857256" cy="160718"/>
          </a:xfrm>
          <a:prstGeom prst="rect">
            <a:avLst/>
          </a:prstGeom>
          <a:gradFill flip="none" rotWithShape="1">
            <a:gsLst>
              <a:gs pos="83000">
                <a:schemeClr val="tx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642910" y="0"/>
            <a:ext cx="4000528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C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714349" y="160717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C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714349" y="375031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C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14349" y="589345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C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714349" y="803659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C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14349" y="964395"/>
            <a:ext cx="3857651" cy="3964809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C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14349" y="1209745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C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14349" y="1424059"/>
            <a:ext cx="3894839" cy="3719441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C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14349" y="1638373"/>
            <a:ext cx="3894839" cy="3505127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C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785787" y="1982386"/>
            <a:ext cx="3894839" cy="3161114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C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500562" y="0"/>
            <a:ext cx="388237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C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572000" y="160717"/>
            <a:ext cx="3786214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C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4429124" y="375031"/>
            <a:ext cx="388237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C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4500561" y="589345"/>
            <a:ext cx="3810940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C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4500562" y="803659"/>
            <a:ext cx="3810941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C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4500562" y="964395"/>
            <a:ext cx="3810941" cy="3964809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C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4572001" y="1209745"/>
            <a:ext cx="3739503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C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4572000" y="1446601"/>
            <a:ext cx="3643338" cy="3696899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C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flipH="1">
            <a:off x="4643437" y="1660915"/>
            <a:ext cx="3668064" cy="3482585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C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flipH="1">
            <a:off x="4500563" y="1982386"/>
            <a:ext cx="3739503" cy="3161114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C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3000"/>
                            </p:stCondLst>
                            <p:childTnLst>
                              <p:par>
                                <p:cTn id="369" presetID="17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xtracto"/>
          <p:cNvSpPr/>
          <p:nvPr/>
        </p:nvSpPr>
        <p:spPr>
          <a:xfrm>
            <a:off x="285720" y="0"/>
            <a:ext cx="8572560" cy="5143500"/>
          </a:xfrm>
          <a:prstGeom prst="flowChartExtract">
            <a:avLst/>
          </a:prstGeom>
          <a:gradFill flip="none" rotWithShape="1">
            <a:gsLst>
              <a:gs pos="55000">
                <a:srgbClr val="FFC00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xtracto"/>
          <p:cNvSpPr/>
          <p:nvPr/>
        </p:nvSpPr>
        <p:spPr>
          <a:xfrm>
            <a:off x="285720" y="696502"/>
            <a:ext cx="8572560" cy="4446998"/>
          </a:xfrm>
          <a:prstGeom prst="flowChartExtract">
            <a:avLst/>
          </a:prstGeom>
          <a:gradFill flip="none" rotWithShape="1">
            <a:gsLst>
              <a:gs pos="55000">
                <a:srgbClr val="FFC00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xtracto"/>
          <p:cNvSpPr/>
          <p:nvPr/>
        </p:nvSpPr>
        <p:spPr>
          <a:xfrm>
            <a:off x="285720" y="1285866"/>
            <a:ext cx="8572560" cy="3857634"/>
          </a:xfrm>
          <a:prstGeom prst="flowChartExtract">
            <a:avLst/>
          </a:prstGeom>
          <a:gradFill flip="none" rotWithShape="1">
            <a:gsLst>
              <a:gs pos="55000">
                <a:srgbClr val="FFC00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285720" y="1821651"/>
            <a:ext cx="8572560" cy="3321849"/>
          </a:xfrm>
          <a:prstGeom prst="flowChartExtract">
            <a:avLst/>
          </a:prstGeom>
          <a:gradFill flip="none" rotWithShape="1">
            <a:gsLst>
              <a:gs pos="55000">
                <a:srgbClr val="FFC00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285720" y="2250279"/>
            <a:ext cx="8572560" cy="2893221"/>
          </a:xfrm>
          <a:prstGeom prst="flowChartExtract">
            <a:avLst/>
          </a:prstGeom>
          <a:gradFill flip="none" rotWithShape="1">
            <a:gsLst>
              <a:gs pos="55000">
                <a:srgbClr val="FFC00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285720" y="2732485"/>
            <a:ext cx="8572560" cy="2411015"/>
          </a:xfrm>
          <a:prstGeom prst="flowChartExtract">
            <a:avLst/>
          </a:prstGeom>
          <a:gradFill flip="none" rotWithShape="1">
            <a:gsLst>
              <a:gs pos="55000">
                <a:srgbClr val="FFC00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285720" y="3161113"/>
            <a:ext cx="8572560" cy="1982387"/>
          </a:xfrm>
          <a:prstGeom prst="flowChartExtract">
            <a:avLst/>
          </a:prstGeom>
          <a:gradFill flip="none" rotWithShape="1">
            <a:gsLst>
              <a:gs pos="55000">
                <a:srgbClr val="FFC00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285720" y="3696898"/>
            <a:ext cx="8572560" cy="1446602"/>
          </a:xfrm>
          <a:prstGeom prst="flowChartExtract">
            <a:avLst/>
          </a:prstGeom>
          <a:gradFill flip="none" rotWithShape="1">
            <a:gsLst>
              <a:gs pos="55000">
                <a:srgbClr val="FFC00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214282" y="4125526"/>
            <a:ext cx="8572560" cy="1017974"/>
          </a:xfrm>
          <a:prstGeom prst="flowChartExtract">
            <a:avLst/>
          </a:prstGeom>
          <a:gradFill flip="none" rotWithShape="1">
            <a:gsLst>
              <a:gs pos="55000">
                <a:srgbClr val="FFC00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214282" y="4554154"/>
            <a:ext cx="8572560" cy="589346"/>
          </a:xfrm>
          <a:prstGeom prst="flowChartExtract">
            <a:avLst/>
          </a:prstGeom>
          <a:gradFill flip="none" rotWithShape="1">
            <a:gsLst>
              <a:gs pos="55000">
                <a:srgbClr val="FFC000"/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000"/>
                            </p:stCondLst>
                            <p:childTnLst>
                              <p:par>
                                <p:cTn id="109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0" y="233802"/>
            <a:ext cx="2714612" cy="4675927"/>
          </a:xfrm>
          <a:prstGeom prst="moon">
            <a:avLst>
              <a:gd name="adj" fmla="val 11670"/>
            </a:avLst>
          </a:prstGeom>
          <a:gradFill flip="none" rotWithShape="1">
            <a:gsLst>
              <a:gs pos="53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571472" y="428610"/>
            <a:ext cx="2714612" cy="4286280"/>
          </a:xfrm>
          <a:prstGeom prst="moon">
            <a:avLst>
              <a:gd name="adj" fmla="val 11670"/>
            </a:avLst>
          </a:prstGeom>
          <a:gradFill flip="none" rotWithShape="1">
            <a:gsLst>
              <a:gs pos="53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1214414" y="623442"/>
            <a:ext cx="2714612" cy="4020010"/>
          </a:xfrm>
          <a:prstGeom prst="moon">
            <a:avLst>
              <a:gd name="adj" fmla="val 11670"/>
            </a:avLst>
          </a:prstGeom>
          <a:gradFill flip="none" rotWithShape="1">
            <a:gsLst>
              <a:gs pos="53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857356" y="642925"/>
            <a:ext cx="2714612" cy="3929090"/>
          </a:xfrm>
          <a:prstGeom prst="moon">
            <a:avLst>
              <a:gd name="adj" fmla="val 11670"/>
            </a:avLst>
          </a:prstGeom>
          <a:gradFill flip="none" rotWithShape="1">
            <a:gsLst>
              <a:gs pos="53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643174" y="714364"/>
            <a:ext cx="2714612" cy="3714776"/>
          </a:xfrm>
          <a:prstGeom prst="moon">
            <a:avLst>
              <a:gd name="adj" fmla="val 11670"/>
            </a:avLst>
          </a:prstGeom>
          <a:gradFill flip="none" rotWithShape="1">
            <a:gsLst>
              <a:gs pos="53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3428992" y="785800"/>
            <a:ext cx="2714612" cy="3429024"/>
          </a:xfrm>
          <a:prstGeom prst="moon">
            <a:avLst>
              <a:gd name="adj" fmla="val 11670"/>
            </a:avLst>
          </a:prstGeom>
          <a:gradFill flip="none" rotWithShape="1">
            <a:gsLst>
              <a:gs pos="53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4214810" y="1071552"/>
            <a:ext cx="2714644" cy="2928958"/>
          </a:xfrm>
          <a:prstGeom prst="moon">
            <a:avLst>
              <a:gd name="adj" fmla="val 11670"/>
            </a:avLst>
          </a:prstGeom>
          <a:gradFill flip="none" rotWithShape="1">
            <a:gsLst>
              <a:gs pos="53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857752" y="1285867"/>
            <a:ext cx="2714644" cy="2428892"/>
          </a:xfrm>
          <a:prstGeom prst="moon">
            <a:avLst>
              <a:gd name="adj" fmla="val 11670"/>
            </a:avLst>
          </a:prstGeom>
          <a:gradFill flip="none" rotWithShape="1">
            <a:gsLst>
              <a:gs pos="53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786446" y="1428742"/>
            <a:ext cx="2428892" cy="2214578"/>
          </a:xfrm>
          <a:prstGeom prst="moon">
            <a:avLst>
              <a:gd name="adj" fmla="val 11670"/>
            </a:avLst>
          </a:prstGeom>
          <a:gradFill flip="none" rotWithShape="1">
            <a:gsLst>
              <a:gs pos="53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572264" y="1571620"/>
            <a:ext cx="2000264" cy="2000264"/>
          </a:xfrm>
          <a:prstGeom prst="moon">
            <a:avLst>
              <a:gd name="adj" fmla="val 11670"/>
            </a:avLst>
          </a:prstGeom>
          <a:gradFill flip="none" rotWithShape="1">
            <a:gsLst>
              <a:gs pos="53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143768" y="1714494"/>
            <a:ext cx="1571636" cy="1714512"/>
          </a:xfrm>
          <a:prstGeom prst="moon">
            <a:avLst>
              <a:gd name="adj" fmla="val 12673"/>
            </a:avLst>
          </a:prstGeom>
          <a:gradFill flip="none" rotWithShape="1">
            <a:gsLst>
              <a:gs pos="53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786710" y="1928809"/>
            <a:ext cx="1357290" cy="1357322"/>
          </a:xfrm>
          <a:prstGeom prst="moon">
            <a:avLst>
              <a:gd name="adj" fmla="val 14996"/>
            </a:avLst>
          </a:prstGeom>
          <a:gradFill flip="none" rotWithShape="1">
            <a:gsLst>
              <a:gs pos="53000">
                <a:schemeClr val="tx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0" scaled="1"/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50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357290" y="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4572000" y="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357290" y="28573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572000" y="28573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357290" y="57150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572000" y="57150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357290" y="857239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572000" y="857239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1357290" y="114301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4572000" y="114301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1357290" y="1428742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572000" y="1428742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1357290" y="171451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4572000" y="171451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1357290" y="200024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4572000" y="200024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1357290" y="228601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4572000" y="228601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1357290" y="257175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4572000" y="257175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1357290" y="285752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4572000" y="285752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1357290" y="314325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4572000" y="314325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1357290" y="342902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4572000" y="342902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1357290" y="371476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4572000" y="371476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1357290" y="400052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4572000" y="400052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1357290" y="428626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4572000" y="428626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1357290" y="457199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4572000" y="457199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1357290" y="485776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4572000" y="485776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71474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764C0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572000" y="71474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764C0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928794" y="71474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764C0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786050" y="71474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764C0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429256" y="71474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764C0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6286512" y="71474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764C0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928713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764C0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572000" y="928713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764C0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928794" y="928713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764C0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786050" y="928713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764C0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429256" y="928713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764C0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286512" y="928713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764C0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714744" y="1785987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764C0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572000" y="1785987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764C0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928794" y="1785987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764C0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786050" y="1785987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764C0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5429256" y="1785987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764C0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286512" y="1785987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764C0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714744" y="2643225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764C0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4572000" y="2643225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764C0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928794" y="2643225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764C0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786050" y="2643225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764C0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5429256" y="2643225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764C0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286512" y="2643225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764C0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3714744" y="3500463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764C0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4572000" y="3500463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764C0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1928794" y="3500463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764C0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786050" y="3500463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764C0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5429256" y="3500463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764C0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286512" y="3500463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764C0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3714744" y="4357701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764C0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4572000" y="4357701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764C0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1928794" y="4357701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764C0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2786050" y="4357701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764C0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5429256" y="4357701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764C0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286512" y="4357701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764C0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0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 rot="19902875">
            <a:off x="-321328" y="2294694"/>
            <a:ext cx="9875659" cy="756569"/>
          </a:xfrm>
          <a:prstGeom prst="donut">
            <a:avLst>
              <a:gd name="adj" fmla="val 13160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9516082">
            <a:off x="-863528" y="2254872"/>
            <a:ext cx="8904436" cy="756569"/>
          </a:xfrm>
          <a:prstGeom prst="donut">
            <a:avLst>
              <a:gd name="adj" fmla="val 11650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0455453">
            <a:off x="-335200" y="3220233"/>
            <a:ext cx="8904436" cy="756569"/>
          </a:xfrm>
          <a:prstGeom prst="donut">
            <a:avLst>
              <a:gd name="adj" fmla="val 11344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8754145">
            <a:off x="-1122380" y="2253696"/>
            <a:ext cx="7037807" cy="693422"/>
          </a:xfrm>
          <a:prstGeom prst="donut">
            <a:avLst>
              <a:gd name="adj" fmla="val 16615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20950073">
            <a:off x="-10870" y="4085407"/>
            <a:ext cx="7037807" cy="551588"/>
          </a:xfrm>
          <a:prstGeom prst="donut">
            <a:avLst>
              <a:gd name="adj" fmla="val 21442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7916348">
            <a:off x="-1155835" y="2606710"/>
            <a:ext cx="4794785" cy="693422"/>
          </a:xfrm>
          <a:prstGeom prst="donut">
            <a:avLst>
              <a:gd name="adj" fmla="val 19599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1407664">
            <a:off x="1" y="4591912"/>
            <a:ext cx="5643570" cy="551588"/>
          </a:xfrm>
          <a:prstGeom prst="donut">
            <a:avLst>
              <a:gd name="adj" fmla="val 17651"/>
            </a:avLst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2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28596" y="571486"/>
            <a:ext cx="1071538" cy="4214824"/>
          </a:xfrm>
          <a:prstGeom prst="donut">
            <a:avLst>
              <a:gd name="adj" fmla="val 10612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7643834" y="571486"/>
            <a:ext cx="1071538" cy="4214824"/>
          </a:xfrm>
          <a:prstGeom prst="donut">
            <a:avLst>
              <a:gd name="adj" fmla="val 960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072330" y="571486"/>
            <a:ext cx="1071538" cy="4214824"/>
          </a:xfrm>
          <a:prstGeom prst="donut">
            <a:avLst>
              <a:gd name="adj" fmla="val 841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6572264" y="571486"/>
            <a:ext cx="1071538" cy="4214824"/>
          </a:xfrm>
          <a:prstGeom prst="donut">
            <a:avLst>
              <a:gd name="adj" fmla="val 9591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071570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71604" y="571486"/>
            <a:ext cx="1071538" cy="4214824"/>
          </a:xfrm>
          <a:prstGeom prst="donut">
            <a:avLst>
              <a:gd name="adj" fmla="val 14627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71702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71736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143272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072198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572132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929190" y="571486"/>
            <a:ext cx="1071538" cy="4214824"/>
          </a:xfrm>
          <a:prstGeom prst="donut">
            <a:avLst>
              <a:gd name="adj" fmla="val 10698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428596" y="357172"/>
            <a:ext cx="8286808" cy="4357718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714348" y="571486"/>
            <a:ext cx="7786742" cy="3929090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928662" y="785800"/>
            <a:ext cx="7286676" cy="3500462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214414" y="1000114"/>
            <a:ext cx="6715172" cy="3071834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428728" y="1214428"/>
            <a:ext cx="6215106" cy="2643206"/>
          </a:xfrm>
          <a:prstGeom prst="frame">
            <a:avLst>
              <a:gd name="adj1" fmla="val 4485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714480" y="1500180"/>
            <a:ext cx="5715040" cy="2143140"/>
          </a:xfrm>
          <a:prstGeom prst="frame">
            <a:avLst>
              <a:gd name="adj1" fmla="val 5786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000232" y="1785932"/>
            <a:ext cx="5143536" cy="1571636"/>
          </a:xfrm>
          <a:prstGeom prst="frame">
            <a:avLst>
              <a:gd name="adj1" fmla="val 5004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285984" y="2000246"/>
            <a:ext cx="4572032" cy="1081094"/>
          </a:xfrm>
          <a:prstGeom prst="frame">
            <a:avLst>
              <a:gd name="adj1" fmla="val 10290"/>
            </a:avLst>
          </a:prstGeom>
          <a:blipFill dpi="0" rotWithShape="1">
            <a:blip r:embed="rId3">
              <a:duotone>
                <a:prstClr val="black"/>
                <a:srgbClr val="FFFF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3" presetClass="exit" presetSubtype="28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318241">
            <a:off x="4620453" y="476584"/>
            <a:ext cx="1567528" cy="279005"/>
          </a:xfrm>
          <a:prstGeom prst="rect">
            <a:avLst/>
          </a:prstGeom>
          <a:gradFill flip="none" rotWithShape="1">
            <a:gsLst>
              <a:gs pos="28000">
                <a:srgbClr val="00B05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086486">
            <a:off x="2901493" y="497198"/>
            <a:ext cx="1586907" cy="255191"/>
          </a:xfrm>
          <a:prstGeom prst="rect">
            <a:avLst/>
          </a:prstGeom>
          <a:gradFill flip="none" rotWithShape="1">
            <a:gsLst>
              <a:gs pos="28000">
                <a:srgbClr val="00B05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318241">
            <a:off x="4630425" y="1030324"/>
            <a:ext cx="1567528" cy="279005"/>
          </a:xfrm>
          <a:prstGeom prst="rect">
            <a:avLst/>
          </a:prstGeom>
          <a:gradFill flip="none" rotWithShape="1">
            <a:gsLst>
              <a:gs pos="28000">
                <a:srgbClr val="00B05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086486">
            <a:off x="2911465" y="1050938"/>
            <a:ext cx="1586907" cy="255191"/>
          </a:xfrm>
          <a:prstGeom prst="rect">
            <a:avLst/>
          </a:prstGeom>
          <a:gradFill flip="none" rotWithShape="1">
            <a:gsLst>
              <a:gs pos="28000">
                <a:srgbClr val="00B05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318241">
            <a:off x="4630425" y="1601828"/>
            <a:ext cx="1567528" cy="279005"/>
          </a:xfrm>
          <a:prstGeom prst="rect">
            <a:avLst/>
          </a:prstGeom>
          <a:gradFill flip="none" rotWithShape="1">
            <a:gsLst>
              <a:gs pos="28000">
                <a:srgbClr val="00B05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086486">
            <a:off x="2911465" y="1622442"/>
            <a:ext cx="1586907" cy="255191"/>
          </a:xfrm>
          <a:prstGeom prst="rect">
            <a:avLst/>
          </a:prstGeom>
          <a:gradFill flip="none" rotWithShape="1">
            <a:gsLst>
              <a:gs pos="28000">
                <a:srgbClr val="00B05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318241">
            <a:off x="4630424" y="2173333"/>
            <a:ext cx="1567528" cy="279005"/>
          </a:xfrm>
          <a:prstGeom prst="rect">
            <a:avLst/>
          </a:prstGeom>
          <a:gradFill flip="none" rotWithShape="1">
            <a:gsLst>
              <a:gs pos="28000">
                <a:srgbClr val="00B05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086486">
            <a:off x="2911464" y="2193947"/>
            <a:ext cx="1586907" cy="255191"/>
          </a:xfrm>
          <a:prstGeom prst="rect">
            <a:avLst/>
          </a:prstGeom>
          <a:gradFill flip="none" rotWithShape="1">
            <a:gsLst>
              <a:gs pos="28000">
                <a:srgbClr val="00B05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318241">
            <a:off x="4601722" y="2762581"/>
            <a:ext cx="1567528" cy="279005"/>
          </a:xfrm>
          <a:prstGeom prst="rect">
            <a:avLst/>
          </a:prstGeom>
          <a:gradFill flip="none" rotWithShape="1">
            <a:gsLst>
              <a:gs pos="28000">
                <a:srgbClr val="00B05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086486">
            <a:off x="2882762" y="2783195"/>
            <a:ext cx="1586907" cy="255191"/>
          </a:xfrm>
          <a:prstGeom prst="rect">
            <a:avLst/>
          </a:prstGeom>
          <a:gradFill flip="none" rotWithShape="1">
            <a:gsLst>
              <a:gs pos="28000">
                <a:srgbClr val="00B05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318241">
            <a:off x="4558987" y="3387778"/>
            <a:ext cx="1567528" cy="279005"/>
          </a:xfrm>
          <a:prstGeom prst="rect">
            <a:avLst/>
          </a:prstGeom>
          <a:gradFill flip="none" rotWithShape="1">
            <a:gsLst>
              <a:gs pos="28000">
                <a:srgbClr val="00B05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086486">
            <a:off x="2840027" y="3408392"/>
            <a:ext cx="1586907" cy="255191"/>
          </a:xfrm>
          <a:prstGeom prst="rect">
            <a:avLst/>
          </a:prstGeom>
          <a:gradFill flip="none" rotWithShape="1">
            <a:gsLst>
              <a:gs pos="28000">
                <a:srgbClr val="00B05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318241">
            <a:off x="4558987" y="4030721"/>
            <a:ext cx="1567528" cy="279005"/>
          </a:xfrm>
          <a:prstGeom prst="rect">
            <a:avLst/>
          </a:prstGeom>
          <a:gradFill flip="none" rotWithShape="1">
            <a:gsLst>
              <a:gs pos="28000">
                <a:srgbClr val="00B05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086486">
            <a:off x="2840027" y="4051335"/>
            <a:ext cx="1586907" cy="255191"/>
          </a:xfrm>
          <a:prstGeom prst="rect">
            <a:avLst/>
          </a:prstGeom>
          <a:gradFill flip="none" rotWithShape="1">
            <a:gsLst>
              <a:gs pos="28000">
                <a:srgbClr val="00B05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318241">
            <a:off x="4558986" y="4673663"/>
            <a:ext cx="1567528" cy="279005"/>
          </a:xfrm>
          <a:prstGeom prst="rect">
            <a:avLst/>
          </a:prstGeom>
          <a:gradFill flip="none" rotWithShape="1">
            <a:gsLst>
              <a:gs pos="28000">
                <a:srgbClr val="00B050"/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086486">
            <a:off x="2840026" y="4694277"/>
            <a:ext cx="1586907" cy="255191"/>
          </a:xfrm>
          <a:prstGeom prst="rect">
            <a:avLst/>
          </a:prstGeom>
          <a:gradFill flip="none" rotWithShape="1">
            <a:gsLst>
              <a:gs pos="28000">
                <a:srgbClr val="00B050"/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428660" y="-357208"/>
            <a:ext cx="9929882" cy="685804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CFF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765729">
            <a:off x="-140100" y="1584152"/>
            <a:ext cx="9378836" cy="117759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99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925561">
            <a:off x="-54249" y="3628455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99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512405">
            <a:off x="-67978" y="2016894"/>
            <a:ext cx="9206192" cy="130685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99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1154205">
            <a:off x="-54251" y="3259886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99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1426392">
            <a:off x="-1383" y="2857594"/>
            <a:ext cx="9146776" cy="142693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99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3845">
            <a:off x="-38931" y="2431970"/>
            <a:ext cx="9190852" cy="142671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3399">
                  <a:tint val="45000"/>
                  <a:satMod val="400000"/>
                </a:srgbClr>
              </a:duotone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00000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214414" y="0"/>
            <a:ext cx="6715172" cy="5143500"/>
          </a:xfrm>
          <a:prstGeom prst="diamond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1428728" y="0"/>
            <a:ext cx="6286544" cy="5143500"/>
          </a:xfrm>
          <a:prstGeom prst="diamond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857356" y="0"/>
            <a:ext cx="5500726" cy="5143500"/>
          </a:xfrm>
          <a:prstGeom prst="diamond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2214546" y="0"/>
            <a:ext cx="4786346" cy="5143500"/>
          </a:xfrm>
          <a:prstGeom prst="diamond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643174" y="0"/>
            <a:ext cx="3929090" cy="5143500"/>
          </a:xfrm>
          <a:prstGeom prst="diamond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3357554" y="0"/>
            <a:ext cx="2428892" cy="5143500"/>
          </a:xfrm>
          <a:prstGeom prst="diamond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928926" y="0"/>
            <a:ext cx="3286148" cy="5143500"/>
          </a:xfrm>
          <a:prstGeom prst="diamond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428992" y="0"/>
            <a:ext cx="2286016" cy="5143500"/>
          </a:xfrm>
          <a:prstGeom prst="diamond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3857620" y="0"/>
            <a:ext cx="1428760" cy="5143500"/>
          </a:xfrm>
          <a:prstGeom prst="diamond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4143372" y="0"/>
            <a:ext cx="857256" cy="5143500"/>
          </a:xfrm>
          <a:prstGeom prst="diamond">
            <a:avLst/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0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8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4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2000"/>
                            </p:stCondLst>
                            <p:childTnLst>
                              <p:par>
                                <p:cTn id="79" presetID="19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1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9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8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7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2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9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0" dur="1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3" dur="1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6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9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2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5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8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1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4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0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1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5" dur="1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0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0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321453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321453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589364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589364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910817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910817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1178709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1178709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1500198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1500198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1821651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1821651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2089562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2089562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2411015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2411015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2678907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2678907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2946818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2946818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3268271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3268271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3536181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3536181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3857634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3857634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4125527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4125527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00298" y="4447016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643438" y="4447016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4768469"/>
            <a:ext cx="2023876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3399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714876" y="4768469"/>
            <a:ext cx="1895690" cy="6467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37" name="36 Rectángulo"/>
          <p:cNvSpPr/>
          <p:nvPr/>
        </p:nvSpPr>
        <p:spPr>
          <a:xfrm>
            <a:off x="-428660" y="-357208"/>
            <a:ext cx="9929882" cy="650085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4" fill="hold">
                            <p:stCondLst>
                              <p:cond delay="3000"/>
                            </p:stCondLst>
                            <p:childTnLst>
                              <p:par>
                                <p:cTn id="315" presetID="3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6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7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2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8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1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9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2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16000">
              <a:srgbClr val="1F1F1F"/>
            </a:gs>
            <a:gs pos="17999">
              <a:srgbClr val="FFFFFF"/>
            </a:gs>
            <a:gs pos="42000">
              <a:srgbClr val="636363"/>
            </a:gs>
            <a:gs pos="53000">
              <a:srgbClr val="CFCFCF"/>
            </a:gs>
            <a:gs pos="66000">
              <a:srgbClr val="CFCFCF"/>
            </a:gs>
            <a:gs pos="75999">
              <a:srgbClr val="1F1F1F"/>
            </a:gs>
            <a:gs pos="78999">
              <a:srgbClr val="FFFFFF"/>
            </a:gs>
            <a:gs pos="100000">
              <a:srgbClr val="7F7F7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0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28596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143008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571604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214578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643174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357586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786182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357718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786314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500726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929322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572296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000892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715304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8143900" y="1785932"/>
            <a:ext cx="1000132" cy="1607355"/>
          </a:xfrm>
          <a:prstGeom prst="donut">
            <a:avLst>
              <a:gd name="adj" fmla="val 17982"/>
            </a:avLst>
          </a:prstGeom>
          <a:gradFill flip="none" rotWithShape="1">
            <a:gsLst>
              <a:gs pos="37000">
                <a:srgbClr val="FFEB97"/>
              </a:gs>
              <a:gs pos="13000">
                <a:srgbClr val="BD922A"/>
              </a:gs>
              <a:gs pos="21001">
                <a:srgbClr val="BD922A"/>
              </a:gs>
              <a:gs pos="63000">
                <a:srgbClr val="FBE4AE"/>
              </a:gs>
              <a:gs pos="67000">
                <a:srgbClr val="BD922A"/>
              </a:gs>
              <a:gs pos="69000">
                <a:srgbClr val="835E17"/>
              </a:gs>
              <a:gs pos="82001">
                <a:srgbClr val="A28949"/>
              </a:gs>
              <a:gs pos="100000">
                <a:srgbClr val="FAE3B7"/>
              </a:gs>
            </a:gsLst>
            <a:lin ang="162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5" presetClass="entr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2000"/>
                            </p:stCondLst>
                            <p:childTnLst>
                              <p:par>
                                <p:cTn id="121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86182" y="0"/>
            <a:ext cx="1571636" cy="321453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3714744" y="4822047"/>
            <a:ext cx="1571636" cy="321453"/>
          </a:xfrm>
          <a:prstGeom prst="donut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3643306" y="160718"/>
            <a:ext cx="1928826" cy="321453"/>
          </a:xfrm>
          <a:prstGeom prst="donu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3571868" y="4661312"/>
            <a:ext cx="1928826" cy="321453"/>
          </a:xfrm>
          <a:prstGeom prst="donut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3357554" y="321453"/>
            <a:ext cx="2500330" cy="321453"/>
          </a:xfrm>
          <a:prstGeom prst="donut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3214678" y="4500576"/>
            <a:ext cx="2500330" cy="321453"/>
          </a:xfrm>
          <a:prstGeom prst="donut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143240" y="482189"/>
            <a:ext cx="3000396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000364" y="4339841"/>
            <a:ext cx="3000396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2928926" y="642924"/>
            <a:ext cx="3429024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857488" y="4179105"/>
            <a:ext cx="3429024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2643174" y="803660"/>
            <a:ext cx="3929090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2643174" y="4018370"/>
            <a:ext cx="3929090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500298" y="964395"/>
            <a:ext cx="4214842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500298" y="3857634"/>
            <a:ext cx="4214842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2285984" y="1125131"/>
            <a:ext cx="4572032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357422" y="3696899"/>
            <a:ext cx="4572032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2143108" y="1285866"/>
            <a:ext cx="4857784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2214546" y="3536163"/>
            <a:ext cx="4857784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1928794" y="1446602"/>
            <a:ext cx="5214974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071670" y="3375428"/>
            <a:ext cx="5214974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714480" y="1607337"/>
            <a:ext cx="5643602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1857356" y="3214692"/>
            <a:ext cx="5643602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1571604" y="1768073"/>
            <a:ext cx="6072230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1643042" y="3053957"/>
            <a:ext cx="6072230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1357290" y="1928808"/>
            <a:ext cx="6429420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1500166" y="2893221"/>
            <a:ext cx="6429420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1214414" y="2089544"/>
            <a:ext cx="6786610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1357290" y="2732486"/>
            <a:ext cx="6786610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1000100" y="2250279"/>
            <a:ext cx="7286676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1000100" y="2571750"/>
            <a:ext cx="7286676" cy="321453"/>
          </a:xfrm>
          <a:prstGeom prst="donut">
            <a:avLst/>
          </a:prstGeom>
          <a:blipFill>
            <a:blip r:embed="rId6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33" name="32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3000"/>
                            </p:stCondLst>
                            <p:childTnLst>
                              <p:par>
                                <p:cTn id="18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232288"/>
            <a:ext cx="285720" cy="289323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8512">
                  <a:shade val="67500"/>
                  <a:satMod val="115000"/>
                </a:srgbClr>
              </a:gs>
              <a:gs pos="100000">
                <a:srgbClr val="EE85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8858280" y="1178709"/>
            <a:ext cx="285720" cy="294681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8512">
                  <a:shade val="67500"/>
                  <a:satMod val="115000"/>
                </a:srgbClr>
              </a:gs>
              <a:gs pos="100000">
                <a:srgbClr val="EE85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357158" y="1446601"/>
            <a:ext cx="285752" cy="251819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8512">
                  <a:shade val="67500"/>
                  <a:satMod val="115000"/>
                </a:srgbClr>
              </a:gs>
              <a:gs pos="100000">
                <a:srgbClr val="EE85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01090" y="1339445"/>
            <a:ext cx="285752" cy="257176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8512">
                  <a:shade val="67500"/>
                  <a:satMod val="115000"/>
                </a:srgbClr>
              </a:gs>
              <a:gs pos="100000">
                <a:srgbClr val="EE85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1553758"/>
            <a:ext cx="285752" cy="230387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8512">
                  <a:shade val="67500"/>
                  <a:satMod val="115000"/>
                </a:srgbClr>
              </a:gs>
              <a:gs pos="100000">
                <a:srgbClr val="EE85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8072462" y="1553759"/>
            <a:ext cx="285752" cy="225029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8512">
                  <a:shade val="67500"/>
                  <a:satMod val="115000"/>
                </a:srgbClr>
              </a:gs>
              <a:gs pos="100000">
                <a:srgbClr val="EE85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142976" y="1660916"/>
            <a:ext cx="285752" cy="2035983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8512">
                  <a:shade val="67500"/>
                  <a:satMod val="115000"/>
                </a:srgbClr>
              </a:gs>
              <a:gs pos="100000">
                <a:srgbClr val="EE85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7643834" y="1714494"/>
            <a:ext cx="285752" cy="198240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8512">
                  <a:shade val="67500"/>
                  <a:satMod val="115000"/>
                </a:srgbClr>
              </a:gs>
              <a:gs pos="100000">
                <a:srgbClr val="EE85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571604" y="1768072"/>
            <a:ext cx="285752" cy="176809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8512">
                  <a:shade val="67500"/>
                  <a:satMod val="115000"/>
                </a:srgbClr>
              </a:gs>
              <a:gs pos="100000">
                <a:srgbClr val="EE85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7215206" y="1821651"/>
            <a:ext cx="285752" cy="176809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8512">
                  <a:shade val="67500"/>
                  <a:satMod val="115000"/>
                </a:srgbClr>
              </a:gs>
              <a:gs pos="100000">
                <a:srgbClr val="EE85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1928794" y="1875229"/>
            <a:ext cx="276228" cy="155377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8512">
                  <a:shade val="67500"/>
                  <a:satMod val="115000"/>
                </a:srgbClr>
              </a:gs>
              <a:gs pos="100000">
                <a:srgbClr val="EE85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858016" y="1928808"/>
            <a:ext cx="285752" cy="150019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8512">
                  <a:shade val="67500"/>
                  <a:satMod val="115000"/>
                </a:srgbClr>
              </a:gs>
              <a:gs pos="100000">
                <a:srgbClr val="EE85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285984" y="1928808"/>
            <a:ext cx="285752" cy="139304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8512">
                  <a:shade val="67500"/>
                  <a:satMod val="115000"/>
                </a:srgbClr>
              </a:gs>
              <a:gs pos="100000">
                <a:srgbClr val="EE85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500826" y="2035965"/>
            <a:ext cx="285752" cy="123230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8512">
                  <a:shade val="67500"/>
                  <a:satMod val="115000"/>
                </a:srgbClr>
              </a:gs>
              <a:gs pos="100000">
                <a:srgbClr val="EE85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643174" y="2035965"/>
            <a:ext cx="285752" cy="117872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8512">
                  <a:shade val="67500"/>
                  <a:satMod val="115000"/>
                </a:srgbClr>
              </a:gs>
              <a:gs pos="100000">
                <a:srgbClr val="EE85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143636" y="2089544"/>
            <a:ext cx="214314" cy="1071570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8512">
                  <a:shade val="67500"/>
                  <a:satMod val="115000"/>
                </a:srgbClr>
              </a:gs>
              <a:gs pos="100000">
                <a:srgbClr val="EE85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071802" y="2196700"/>
            <a:ext cx="214314" cy="910835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8512">
                  <a:shade val="67500"/>
                  <a:satMod val="115000"/>
                </a:srgbClr>
              </a:gs>
              <a:gs pos="100000">
                <a:srgbClr val="EE85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786446" y="2196701"/>
            <a:ext cx="214314" cy="857256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8512">
                  <a:shade val="67500"/>
                  <a:satMod val="115000"/>
                </a:srgbClr>
              </a:gs>
              <a:gs pos="100000">
                <a:srgbClr val="EE85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357554" y="2250279"/>
            <a:ext cx="214314" cy="750099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8512">
                  <a:shade val="67500"/>
                  <a:satMod val="115000"/>
                </a:srgbClr>
              </a:gs>
              <a:gs pos="100000">
                <a:srgbClr val="EE85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500694" y="2250279"/>
            <a:ext cx="214314" cy="696521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8512">
                  <a:shade val="67500"/>
                  <a:satMod val="115000"/>
                </a:srgbClr>
              </a:gs>
              <a:gs pos="100000">
                <a:srgbClr val="EE85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714744" y="2357436"/>
            <a:ext cx="214314" cy="48220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8512">
                  <a:shade val="67500"/>
                  <a:satMod val="115000"/>
                </a:srgbClr>
              </a:gs>
              <a:gs pos="100000">
                <a:srgbClr val="EE85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214942" y="2357436"/>
            <a:ext cx="214314" cy="48220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8512">
                  <a:shade val="67500"/>
                  <a:satMod val="115000"/>
                </a:srgbClr>
              </a:gs>
              <a:gs pos="100000">
                <a:srgbClr val="EE85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000496" y="2357436"/>
            <a:ext cx="214314" cy="48220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8512">
                  <a:shade val="67500"/>
                  <a:satMod val="115000"/>
                </a:srgbClr>
              </a:gs>
              <a:gs pos="100000">
                <a:srgbClr val="EE85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857752" y="2357436"/>
            <a:ext cx="214314" cy="48220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8512">
                  <a:shade val="67500"/>
                  <a:satMod val="115000"/>
                </a:srgbClr>
              </a:gs>
              <a:gs pos="100000">
                <a:srgbClr val="EE85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286248" y="2357436"/>
            <a:ext cx="214314" cy="48220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8512">
                  <a:shade val="67500"/>
                  <a:satMod val="115000"/>
                </a:srgbClr>
              </a:gs>
              <a:gs pos="100000">
                <a:srgbClr val="EE85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572000" y="2357436"/>
            <a:ext cx="214314" cy="482207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EE8512">
                  <a:shade val="67500"/>
                  <a:satMod val="115000"/>
                </a:srgbClr>
              </a:gs>
              <a:gs pos="100000">
                <a:srgbClr val="EE851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0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3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3000"/>
                            </p:stCondLst>
                            <p:childTnLst>
                              <p:par>
                                <p:cTn id="191" presetID="3" presetClass="exit" presetSubtype="5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6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8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0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2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4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4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3" presetClass="exit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7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7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75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3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0" y="1232288"/>
            <a:ext cx="2071670" cy="2678907"/>
          </a:xfrm>
          <a:prstGeom prst="moon">
            <a:avLst>
              <a:gd name="adj" fmla="val 37126"/>
            </a:avLst>
          </a:prstGeom>
          <a:gradFill flip="none" rotWithShape="1">
            <a:gsLst>
              <a:gs pos="43000">
                <a:schemeClr val="tx1">
                  <a:alpha val="36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7072298" y="1178709"/>
            <a:ext cx="2071702" cy="2678907"/>
          </a:xfrm>
          <a:prstGeom prst="moon">
            <a:avLst>
              <a:gd name="adj" fmla="val 37126"/>
            </a:avLst>
          </a:prstGeom>
          <a:gradFill flip="none" rotWithShape="1">
            <a:gsLst>
              <a:gs pos="43000">
                <a:schemeClr val="tx1">
                  <a:alpha val="36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1000100" y="1232288"/>
            <a:ext cx="2071670" cy="2678907"/>
          </a:xfrm>
          <a:prstGeom prst="moon">
            <a:avLst>
              <a:gd name="adj" fmla="val 37126"/>
            </a:avLst>
          </a:prstGeom>
          <a:gradFill flip="none" rotWithShape="1">
            <a:gsLst>
              <a:gs pos="43000">
                <a:schemeClr val="tx1">
                  <a:alpha val="36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6143636" y="1178709"/>
            <a:ext cx="2071702" cy="2678907"/>
          </a:xfrm>
          <a:prstGeom prst="moon">
            <a:avLst>
              <a:gd name="adj" fmla="val 37126"/>
            </a:avLst>
          </a:prstGeom>
          <a:gradFill flip="none" rotWithShape="1">
            <a:gsLst>
              <a:gs pos="43000">
                <a:schemeClr val="tx1">
                  <a:alpha val="36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000232" y="1232288"/>
            <a:ext cx="2071670" cy="2678907"/>
          </a:xfrm>
          <a:prstGeom prst="moon">
            <a:avLst>
              <a:gd name="adj" fmla="val 37126"/>
            </a:avLst>
          </a:prstGeom>
          <a:gradFill flip="none" rotWithShape="1">
            <a:gsLst>
              <a:gs pos="43000">
                <a:schemeClr val="tx1">
                  <a:alpha val="36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5286380" y="1178709"/>
            <a:ext cx="2071702" cy="2678907"/>
          </a:xfrm>
          <a:prstGeom prst="moon">
            <a:avLst>
              <a:gd name="adj" fmla="val 37126"/>
            </a:avLst>
          </a:prstGeom>
          <a:gradFill flip="none" rotWithShape="1">
            <a:gsLst>
              <a:gs pos="43000">
                <a:schemeClr val="tx1">
                  <a:alpha val="36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2857488" y="1232288"/>
            <a:ext cx="2071670" cy="2678907"/>
          </a:xfrm>
          <a:prstGeom prst="moon">
            <a:avLst>
              <a:gd name="adj" fmla="val 37126"/>
            </a:avLst>
          </a:prstGeom>
          <a:gradFill flip="none" rotWithShape="1">
            <a:gsLst>
              <a:gs pos="43000">
                <a:schemeClr val="tx1">
                  <a:alpha val="36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4357686" y="1232288"/>
            <a:ext cx="2071702" cy="2678907"/>
          </a:xfrm>
          <a:prstGeom prst="moon">
            <a:avLst>
              <a:gd name="adj" fmla="val 37126"/>
            </a:avLst>
          </a:prstGeom>
          <a:gradFill flip="none" rotWithShape="1">
            <a:gsLst>
              <a:gs pos="43000">
                <a:schemeClr val="tx1">
                  <a:alpha val="36000"/>
                </a:schemeClr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-428660" y="-357208"/>
            <a:ext cx="9929882" cy="650085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357158" y="0"/>
            <a:ext cx="8501122" cy="160718"/>
          </a:xfrm>
          <a:prstGeom prst="rect">
            <a:avLst/>
          </a:prstGeom>
          <a:gradFill flip="none" rotWithShape="1">
            <a:gsLst>
              <a:gs pos="8400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571472" y="214296"/>
            <a:ext cx="8072494" cy="160736"/>
          </a:xfrm>
          <a:prstGeom prst="rect">
            <a:avLst/>
          </a:prstGeom>
          <a:gradFill flip="none" rotWithShape="1">
            <a:gsLst>
              <a:gs pos="8400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785786" y="428610"/>
            <a:ext cx="7572428" cy="160736"/>
          </a:xfrm>
          <a:prstGeom prst="rect">
            <a:avLst/>
          </a:prstGeom>
          <a:gradFill flip="none" rotWithShape="1">
            <a:gsLst>
              <a:gs pos="8400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000100" y="642924"/>
            <a:ext cx="7215238" cy="160736"/>
          </a:xfrm>
          <a:prstGeom prst="rect">
            <a:avLst/>
          </a:prstGeom>
          <a:gradFill flip="none" rotWithShape="1">
            <a:gsLst>
              <a:gs pos="8400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214810" y="4714890"/>
            <a:ext cx="1143008" cy="160736"/>
          </a:xfrm>
          <a:prstGeom prst="rect">
            <a:avLst/>
          </a:prstGeom>
          <a:gradFill flip="none" rotWithShape="1">
            <a:gsLst>
              <a:gs pos="8400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14414" y="857238"/>
            <a:ext cx="6858048" cy="160736"/>
          </a:xfrm>
          <a:prstGeom prst="rect">
            <a:avLst/>
          </a:prstGeom>
          <a:gradFill flip="none" rotWithShape="1">
            <a:gsLst>
              <a:gs pos="8400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357290" y="1071552"/>
            <a:ext cx="6500858" cy="160736"/>
          </a:xfrm>
          <a:prstGeom prst="rect">
            <a:avLst/>
          </a:prstGeom>
          <a:gradFill flip="none" rotWithShape="1">
            <a:gsLst>
              <a:gs pos="8400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500166" y="1285866"/>
            <a:ext cx="6215106" cy="160736"/>
          </a:xfrm>
          <a:prstGeom prst="rect">
            <a:avLst/>
          </a:prstGeom>
          <a:gradFill flip="none" rotWithShape="1">
            <a:gsLst>
              <a:gs pos="8400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1714480" y="1500180"/>
            <a:ext cx="5857916" cy="160736"/>
          </a:xfrm>
          <a:prstGeom prst="rect">
            <a:avLst/>
          </a:prstGeom>
          <a:gradFill flip="none" rotWithShape="1">
            <a:gsLst>
              <a:gs pos="8400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1928794" y="1714494"/>
            <a:ext cx="5500726" cy="160736"/>
          </a:xfrm>
          <a:prstGeom prst="rect">
            <a:avLst/>
          </a:prstGeom>
          <a:gradFill flip="none" rotWithShape="1">
            <a:gsLst>
              <a:gs pos="8400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2000232" y="1928808"/>
            <a:ext cx="5286412" cy="160736"/>
          </a:xfrm>
          <a:prstGeom prst="rect">
            <a:avLst/>
          </a:prstGeom>
          <a:gradFill flip="none" rotWithShape="1">
            <a:gsLst>
              <a:gs pos="8400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143108" y="2143122"/>
            <a:ext cx="5000660" cy="160736"/>
          </a:xfrm>
          <a:prstGeom prst="rect">
            <a:avLst/>
          </a:prstGeom>
          <a:gradFill flip="none" rotWithShape="1">
            <a:gsLst>
              <a:gs pos="8400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2285984" y="2357436"/>
            <a:ext cx="4714908" cy="160736"/>
          </a:xfrm>
          <a:prstGeom prst="rect">
            <a:avLst/>
          </a:prstGeom>
          <a:gradFill flip="none" rotWithShape="1">
            <a:gsLst>
              <a:gs pos="8400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2428860" y="2571750"/>
            <a:ext cx="4429156" cy="160736"/>
          </a:xfrm>
          <a:prstGeom prst="rect">
            <a:avLst/>
          </a:prstGeom>
          <a:gradFill flip="none" rotWithShape="1">
            <a:gsLst>
              <a:gs pos="8400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643174" y="2786064"/>
            <a:ext cx="4071966" cy="160736"/>
          </a:xfrm>
          <a:prstGeom prst="rect">
            <a:avLst/>
          </a:prstGeom>
          <a:gradFill flip="none" rotWithShape="1">
            <a:gsLst>
              <a:gs pos="8400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786050" y="3000378"/>
            <a:ext cx="3786214" cy="160736"/>
          </a:xfrm>
          <a:prstGeom prst="rect">
            <a:avLst/>
          </a:prstGeom>
          <a:gradFill flip="none" rotWithShape="1">
            <a:gsLst>
              <a:gs pos="8400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000364" y="3214692"/>
            <a:ext cx="3429024" cy="160736"/>
          </a:xfrm>
          <a:prstGeom prst="rect">
            <a:avLst/>
          </a:prstGeom>
          <a:gradFill flip="none" rotWithShape="1">
            <a:gsLst>
              <a:gs pos="8400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143240" y="3429006"/>
            <a:ext cx="3143272" cy="160736"/>
          </a:xfrm>
          <a:prstGeom prst="rect">
            <a:avLst/>
          </a:prstGeom>
          <a:gradFill flip="none" rotWithShape="1">
            <a:gsLst>
              <a:gs pos="8400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286116" y="3643320"/>
            <a:ext cx="2857520" cy="160736"/>
          </a:xfrm>
          <a:prstGeom prst="rect">
            <a:avLst/>
          </a:prstGeom>
          <a:gradFill flip="none" rotWithShape="1">
            <a:gsLst>
              <a:gs pos="8400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500430" y="3857634"/>
            <a:ext cx="2500330" cy="160736"/>
          </a:xfrm>
          <a:prstGeom prst="rect">
            <a:avLst/>
          </a:prstGeom>
          <a:gradFill flip="none" rotWithShape="1">
            <a:gsLst>
              <a:gs pos="8400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643306" y="4071948"/>
            <a:ext cx="2214578" cy="160736"/>
          </a:xfrm>
          <a:prstGeom prst="rect">
            <a:avLst/>
          </a:prstGeom>
          <a:gradFill flip="none" rotWithShape="1">
            <a:gsLst>
              <a:gs pos="8400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929058" y="4286262"/>
            <a:ext cx="1714512" cy="160736"/>
          </a:xfrm>
          <a:prstGeom prst="rect">
            <a:avLst/>
          </a:prstGeom>
          <a:gradFill flip="none" rotWithShape="1">
            <a:gsLst>
              <a:gs pos="8400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071934" y="4500576"/>
            <a:ext cx="1428760" cy="160736"/>
          </a:xfrm>
          <a:prstGeom prst="rect">
            <a:avLst/>
          </a:prstGeom>
          <a:gradFill flip="none" rotWithShape="1">
            <a:gsLst>
              <a:gs pos="8400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4357686" y="4982782"/>
            <a:ext cx="857256" cy="160718"/>
          </a:xfrm>
          <a:prstGeom prst="rect">
            <a:avLst/>
          </a:prstGeom>
          <a:gradFill flip="none" rotWithShape="1">
            <a:gsLst>
              <a:gs pos="84000">
                <a:schemeClr val="tx1"/>
              </a:gs>
              <a:gs pos="50000">
                <a:schemeClr val="accent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2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  <a:prstDash val="sysDot"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3000"/>
                            </p:stCondLst>
                            <p:childTnLst>
                              <p:par>
                                <p:cTn id="153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642910" y="0"/>
            <a:ext cx="4000528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714349" y="160717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714349" y="375031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714349" y="589345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714349" y="803659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714349" y="964395"/>
            <a:ext cx="3857651" cy="3964809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714349" y="1209745"/>
            <a:ext cx="389483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714349" y="1424059"/>
            <a:ext cx="3894839" cy="3719441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14349" y="1638373"/>
            <a:ext cx="3894839" cy="3505127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785787" y="1982386"/>
            <a:ext cx="3894839" cy="3161114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flipH="1">
            <a:off x="4500562" y="0"/>
            <a:ext cx="388237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flipH="1">
            <a:off x="4572000" y="160717"/>
            <a:ext cx="3786214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4429124" y="375031"/>
            <a:ext cx="3882379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4500561" y="589345"/>
            <a:ext cx="3810940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4500562" y="803659"/>
            <a:ext cx="3810941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4500562" y="964395"/>
            <a:ext cx="3810941" cy="3964809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4572001" y="1209745"/>
            <a:ext cx="3739503" cy="3933755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4572000" y="1446601"/>
            <a:ext cx="3643338" cy="3696899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flipH="1">
            <a:off x="4643437" y="1660915"/>
            <a:ext cx="3668064" cy="3482585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flipH="1">
            <a:off x="4500563" y="1982386"/>
            <a:ext cx="3739503" cy="3161114"/>
          </a:xfrm>
          <a:prstGeom prst="moon">
            <a:avLst>
              <a:gd name="adj" fmla="val 26783"/>
            </a:avLst>
          </a:prstGeom>
          <a:gradFill flip="none" rotWithShape="1">
            <a:gsLst>
              <a:gs pos="37000">
                <a:srgbClr val="FF0000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8100000" scaled="0"/>
            <a:tileRect/>
          </a:grad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3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17" presetClass="entr" presetSubtype="4" fill="hold" grpId="2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3000"/>
                            </p:stCondLst>
                            <p:childTnLst>
                              <p:par>
                                <p:cTn id="369" presetID="17" presetClass="exit" presetSubtype="4" fill="hold" grpId="3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7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2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9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5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1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7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7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3" presetID="17" presetClass="exit" presetSubtype="4" fill="hold" grpId="3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48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75000"/>
              </a:schemeClr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Extracto"/>
          <p:cNvSpPr/>
          <p:nvPr/>
        </p:nvSpPr>
        <p:spPr>
          <a:xfrm>
            <a:off x="285720" y="0"/>
            <a:ext cx="8572560" cy="5143500"/>
          </a:xfrm>
          <a:prstGeom prst="flowChartExtract">
            <a:avLst/>
          </a:prstGeom>
          <a:gradFill flip="none" rotWithShape="1">
            <a:gsLst>
              <a:gs pos="55000">
                <a:schemeClr val="accent5">
                  <a:lumMod val="75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Extracto"/>
          <p:cNvSpPr/>
          <p:nvPr/>
        </p:nvSpPr>
        <p:spPr>
          <a:xfrm>
            <a:off x="285720" y="696502"/>
            <a:ext cx="8572560" cy="4446998"/>
          </a:xfrm>
          <a:prstGeom prst="flowChartExtract">
            <a:avLst/>
          </a:prstGeom>
          <a:gradFill flip="none" rotWithShape="1">
            <a:gsLst>
              <a:gs pos="55000">
                <a:schemeClr val="accent5">
                  <a:lumMod val="75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xtracto"/>
          <p:cNvSpPr/>
          <p:nvPr/>
        </p:nvSpPr>
        <p:spPr>
          <a:xfrm>
            <a:off x="285720" y="1285866"/>
            <a:ext cx="8572560" cy="3857634"/>
          </a:xfrm>
          <a:prstGeom prst="flowChartExtract">
            <a:avLst/>
          </a:prstGeom>
          <a:gradFill flip="none" rotWithShape="1">
            <a:gsLst>
              <a:gs pos="55000">
                <a:schemeClr val="accent5">
                  <a:lumMod val="75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xtracto"/>
          <p:cNvSpPr/>
          <p:nvPr/>
        </p:nvSpPr>
        <p:spPr>
          <a:xfrm>
            <a:off x="285720" y="1821651"/>
            <a:ext cx="8572560" cy="3321849"/>
          </a:xfrm>
          <a:prstGeom prst="flowChartExtract">
            <a:avLst/>
          </a:prstGeom>
          <a:gradFill flip="none" rotWithShape="1">
            <a:gsLst>
              <a:gs pos="55000">
                <a:schemeClr val="accent5">
                  <a:lumMod val="75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xtracto"/>
          <p:cNvSpPr/>
          <p:nvPr/>
        </p:nvSpPr>
        <p:spPr>
          <a:xfrm>
            <a:off x="285720" y="2250279"/>
            <a:ext cx="8572560" cy="2893221"/>
          </a:xfrm>
          <a:prstGeom prst="flowChartExtract">
            <a:avLst/>
          </a:prstGeom>
          <a:gradFill flip="none" rotWithShape="1">
            <a:gsLst>
              <a:gs pos="55000">
                <a:schemeClr val="accent5">
                  <a:lumMod val="75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xtracto"/>
          <p:cNvSpPr/>
          <p:nvPr/>
        </p:nvSpPr>
        <p:spPr>
          <a:xfrm>
            <a:off x="285720" y="2732485"/>
            <a:ext cx="8572560" cy="2411015"/>
          </a:xfrm>
          <a:prstGeom prst="flowChartExtract">
            <a:avLst/>
          </a:prstGeom>
          <a:gradFill flip="none" rotWithShape="1">
            <a:gsLst>
              <a:gs pos="55000">
                <a:schemeClr val="accent5">
                  <a:lumMod val="75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xtracto"/>
          <p:cNvSpPr/>
          <p:nvPr/>
        </p:nvSpPr>
        <p:spPr>
          <a:xfrm>
            <a:off x="285720" y="3161113"/>
            <a:ext cx="8572560" cy="1982387"/>
          </a:xfrm>
          <a:prstGeom prst="flowChartExtract">
            <a:avLst/>
          </a:prstGeom>
          <a:gradFill flip="none" rotWithShape="1">
            <a:gsLst>
              <a:gs pos="55000">
                <a:schemeClr val="accent5">
                  <a:lumMod val="75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xtracto"/>
          <p:cNvSpPr/>
          <p:nvPr/>
        </p:nvSpPr>
        <p:spPr>
          <a:xfrm>
            <a:off x="285720" y="3696898"/>
            <a:ext cx="8572560" cy="1446602"/>
          </a:xfrm>
          <a:prstGeom prst="flowChartExtract">
            <a:avLst/>
          </a:prstGeom>
          <a:gradFill flip="none" rotWithShape="1">
            <a:gsLst>
              <a:gs pos="55000">
                <a:schemeClr val="accent5">
                  <a:lumMod val="75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xtracto"/>
          <p:cNvSpPr/>
          <p:nvPr/>
        </p:nvSpPr>
        <p:spPr>
          <a:xfrm>
            <a:off x="214282" y="4125526"/>
            <a:ext cx="8572560" cy="1017974"/>
          </a:xfrm>
          <a:prstGeom prst="flowChartExtract">
            <a:avLst/>
          </a:prstGeom>
          <a:gradFill flip="none" rotWithShape="1">
            <a:gsLst>
              <a:gs pos="55000">
                <a:schemeClr val="accent5">
                  <a:lumMod val="75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xtracto"/>
          <p:cNvSpPr/>
          <p:nvPr/>
        </p:nvSpPr>
        <p:spPr>
          <a:xfrm>
            <a:off x="214282" y="4554154"/>
            <a:ext cx="8572560" cy="589346"/>
          </a:xfrm>
          <a:prstGeom prst="flowChartExtract">
            <a:avLst/>
          </a:prstGeom>
          <a:gradFill flip="none" rotWithShape="1">
            <a:gsLst>
              <a:gs pos="55000">
                <a:schemeClr val="accent5">
                  <a:lumMod val="75000"/>
                </a:schemeClr>
              </a:gs>
              <a:gs pos="16000">
                <a:srgbClr val="1F1F1F"/>
              </a:gs>
              <a:gs pos="17999">
                <a:srgbClr val="FFFFFF"/>
              </a:gs>
              <a:gs pos="42000">
                <a:srgbClr val="636363"/>
              </a:gs>
              <a:gs pos="53000">
                <a:srgbClr val="CFCFCF"/>
              </a:gs>
              <a:gs pos="66000">
                <a:srgbClr val="CFCFCF"/>
              </a:gs>
              <a:gs pos="75999">
                <a:srgbClr val="1F1F1F"/>
              </a:gs>
              <a:gs pos="78999">
                <a:srgbClr val="FFFFFF"/>
              </a:gs>
              <a:gs pos="100000">
                <a:srgbClr val="7F7F7F"/>
              </a:gs>
            </a:gsLst>
            <a:lin ang="16200000" scaled="1"/>
            <a:tileRect/>
          </a:grad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000"/>
                            </p:stCondLst>
                            <p:childTnLst>
                              <p:par>
                                <p:cTn id="109" presetID="17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0" y="233802"/>
            <a:ext cx="2714612" cy="4675927"/>
          </a:xfrm>
          <a:prstGeom prst="moon">
            <a:avLst>
              <a:gd name="adj" fmla="val 11670"/>
            </a:avLst>
          </a:prstGeom>
          <a:gradFill flip="none" rotWithShape="1">
            <a:gsLst>
              <a:gs pos="72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>
            <a:off x="571472" y="428610"/>
            <a:ext cx="2714612" cy="4286280"/>
          </a:xfrm>
          <a:prstGeom prst="moon">
            <a:avLst>
              <a:gd name="adj" fmla="val 11670"/>
            </a:avLst>
          </a:prstGeom>
          <a:gradFill flip="none" rotWithShape="1">
            <a:gsLst>
              <a:gs pos="72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1214414" y="623442"/>
            <a:ext cx="2714612" cy="4020010"/>
          </a:xfrm>
          <a:prstGeom prst="moon">
            <a:avLst>
              <a:gd name="adj" fmla="val 11670"/>
            </a:avLst>
          </a:prstGeom>
          <a:gradFill flip="none" rotWithShape="1">
            <a:gsLst>
              <a:gs pos="72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1857356" y="642925"/>
            <a:ext cx="2714612" cy="3929090"/>
          </a:xfrm>
          <a:prstGeom prst="moon">
            <a:avLst>
              <a:gd name="adj" fmla="val 11670"/>
            </a:avLst>
          </a:prstGeom>
          <a:gradFill flip="none" rotWithShape="1">
            <a:gsLst>
              <a:gs pos="72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2643174" y="714364"/>
            <a:ext cx="2714612" cy="3714776"/>
          </a:xfrm>
          <a:prstGeom prst="moon">
            <a:avLst>
              <a:gd name="adj" fmla="val 11670"/>
            </a:avLst>
          </a:prstGeom>
          <a:gradFill flip="none" rotWithShape="1">
            <a:gsLst>
              <a:gs pos="72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3428992" y="785800"/>
            <a:ext cx="2714612" cy="3429024"/>
          </a:xfrm>
          <a:prstGeom prst="moon">
            <a:avLst>
              <a:gd name="adj" fmla="val 11670"/>
            </a:avLst>
          </a:prstGeom>
          <a:gradFill flip="none" rotWithShape="1">
            <a:gsLst>
              <a:gs pos="72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4214810" y="1071552"/>
            <a:ext cx="2714644" cy="2928958"/>
          </a:xfrm>
          <a:prstGeom prst="moon">
            <a:avLst>
              <a:gd name="adj" fmla="val 11670"/>
            </a:avLst>
          </a:prstGeom>
          <a:gradFill flip="none" rotWithShape="1">
            <a:gsLst>
              <a:gs pos="72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857752" y="1285867"/>
            <a:ext cx="2714644" cy="2428892"/>
          </a:xfrm>
          <a:prstGeom prst="moon">
            <a:avLst>
              <a:gd name="adj" fmla="val 11670"/>
            </a:avLst>
          </a:prstGeom>
          <a:gradFill flip="none" rotWithShape="1">
            <a:gsLst>
              <a:gs pos="72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786446" y="1428742"/>
            <a:ext cx="2428892" cy="2214578"/>
          </a:xfrm>
          <a:prstGeom prst="moon">
            <a:avLst>
              <a:gd name="adj" fmla="val 11670"/>
            </a:avLst>
          </a:prstGeom>
          <a:gradFill flip="none" rotWithShape="1">
            <a:gsLst>
              <a:gs pos="72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572264" y="1571620"/>
            <a:ext cx="2000264" cy="2000264"/>
          </a:xfrm>
          <a:prstGeom prst="moon">
            <a:avLst>
              <a:gd name="adj" fmla="val 11670"/>
            </a:avLst>
          </a:prstGeom>
          <a:gradFill flip="none" rotWithShape="1">
            <a:gsLst>
              <a:gs pos="72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143768" y="1714494"/>
            <a:ext cx="1571636" cy="1714512"/>
          </a:xfrm>
          <a:prstGeom prst="moon">
            <a:avLst>
              <a:gd name="adj" fmla="val 12673"/>
            </a:avLst>
          </a:prstGeom>
          <a:gradFill flip="none" rotWithShape="1">
            <a:gsLst>
              <a:gs pos="72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7786710" y="1928809"/>
            <a:ext cx="1357290" cy="1357322"/>
          </a:xfrm>
          <a:prstGeom prst="moon">
            <a:avLst>
              <a:gd name="adj" fmla="val 14996"/>
            </a:avLst>
          </a:prstGeom>
          <a:gradFill flip="none" rotWithShape="1">
            <a:gsLst>
              <a:gs pos="72000">
                <a:schemeClr val="tx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4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6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3" presetClass="exit" presetSubtype="3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7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4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>
            <a:off x="1357290" y="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>
            <a:off x="4572000" y="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1357290" y="28573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4572000" y="28573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357290" y="57150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572000" y="57150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1357290" y="857239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4572000" y="857239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1357290" y="114301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4572000" y="114301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1357290" y="1428742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4572000" y="1428742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1357290" y="171451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4572000" y="171451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1357290" y="200024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4572000" y="200024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1357290" y="228601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4572000" y="228601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1357290" y="257175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4572000" y="257175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1357290" y="285752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4572000" y="2857521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1357290" y="314325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4572000" y="314325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1357290" y="342902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4572000" y="3429024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1357290" y="371476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4572000" y="3714760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1357290" y="400052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4572000" y="400052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1357290" y="428626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4572000" y="4286263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1357290" y="457199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ombo"/>
          <p:cNvSpPr/>
          <p:nvPr/>
        </p:nvSpPr>
        <p:spPr>
          <a:xfrm>
            <a:off x="4572000" y="4571998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ombo"/>
          <p:cNvSpPr/>
          <p:nvPr/>
        </p:nvSpPr>
        <p:spPr>
          <a:xfrm>
            <a:off x="1357290" y="485776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ombo"/>
          <p:cNvSpPr/>
          <p:nvPr/>
        </p:nvSpPr>
        <p:spPr>
          <a:xfrm>
            <a:off x="4572000" y="4857766"/>
            <a:ext cx="3214710" cy="285734"/>
          </a:xfrm>
          <a:prstGeom prst="diamond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25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  <p:bldP spid="37" grpId="0" animBg="1"/>
      <p:bldP spid="37" grpId="1" animBg="1"/>
      <p:bldP spid="37" grpId="2" animBg="1"/>
      <p:bldP spid="38" grpId="0" animBg="1"/>
      <p:bldP spid="38" grpId="1" animBg="1"/>
      <p:bldP spid="38" grpId="2" animBg="1"/>
      <p:bldP spid="39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5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3714744" y="71474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00206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4572000" y="71474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00206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1928794" y="71474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00206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2786050" y="71474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00206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5429256" y="71474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00206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6286512" y="71474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00206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714744" y="928713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00206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572000" y="928713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00206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1928794" y="928713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00206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2786050" y="928713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00206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429256" y="928713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00206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286512" y="928713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00206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3714744" y="1785987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00206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4572000" y="1785987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00206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928794" y="1785987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00206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2786050" y="1785987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00206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5429256" y="1785987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00206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6286512" y="1785987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00206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3714744" y="2643225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00206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4572000" y="2643225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00206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1928794" y="2643225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00206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2786050" y="2643225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00206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5429256" y="2643225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00206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286512" y="2643225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00206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3714744" y="3500463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00206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4572000" y="3500463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00206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1928794" y="3500463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00206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2786050" y="3500463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00206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Anillo"/>
          <p:cNvSpPr/>
          <p:nvPr/>
        </p:nvSpPr>
        <p:spPr>
          <a:xfrm>
            <a:off x="5429256" y="3500463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00206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6286512" y="3500463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00206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3714744" y="4357701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00206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4572000" y="4357701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00206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1928794" y="4357701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00206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2786050" y="4357701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00206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5429256" y="4357701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00206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6286512" y="4357701"/>
            <a:ext cx="785818" cy="785800"/>
          </a:xfrm>
          <a:prstGeom prst="donut">
            <a:avLst/>
          </a:prstGeom>
          <a:gradFill flip="none" rotWithShape="1">
            <a:gsLst>
              <a:gs pos="21000">
                <a:srgbClr val="002060"/>
              </a:gs>
              <a:gs pos="50000">
                <a:schemeClr val="tx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r="100000" b="100000"/>
            </a:path>
            <a:tileRect l="-100000" t="-100000"/>
          </a:gra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8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4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0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6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2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6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8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2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8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0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4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0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2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7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9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3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7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1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5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4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5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1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5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9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0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1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3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9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0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3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4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5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6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1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4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7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78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0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1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3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4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6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9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2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5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8" presetID="5" presetClass="exit" presetSubtype="1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9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0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  <p:bldP spid="28" grpId="1" animBg="1"/>
      <p:bldP spid="28" grpId="2" animBg="1"/>
      <p:bldP spid="28" grpId="3" animBg="1"/>
      <p:bldP spid="28" grpId="4" animBg="1"/>
      <p:bldP spid="28" grpId="5" animBg="1"/>
      <p:bldP spid="29" grpId="0" animBg="1"/>
      <p:bldP spid="29" grpId="1" animBg="1"/>
      <p:bldP spid="29" grpId="2" animBg="1"/>
      <p:bldP spid="29" grpId="3" animBg="1"/>
      <p:bldP spid="29" grpId="4" animBg="1"/>
      <p:bldP spid="29" grpId="5" animBg="1"/>
      <p:bldP spid="30" grpId="0" animBg="1"/>
      <p:bldP spid="30" grpId="1" animBg="1"/>
      <p:bldP spid="30" grpId="2" animBg="1"/>
      <p:bldP spid="30" grpId="3" animBg="1"/>
      <p:bldP spid="30" grpId="4" animBg="1"/>
      <p:bldP spid="30" grpId="5" animBg="1"/>
      <p:bldP spid="31" grpId="0" animBg="1"/>
      <p:bldP spid="31" grpId="1" animBg="1"/>
      <p:bldP spid="31" grpId="2" animBg="1"/>
      <p:bldP spid="31" grpId="3" animBg="1"/>
      <p:bldP spid="31" grpId="4" animBg="1"/>
      <p:bldP spid="31" grpId="5" animBg="1"/>
      <p:bldP spid="32" grpId="0" animBg="1"/>
      <p:bldP spid="32" grpId="1" animBg="1"/>
      <p:bldP spid="32" grpId="2" animBg="1"/>
      <p:bldP spid="32" grpId="3" animBg="1"/>
      <p:bldP spid="32" grpId="4" animBg="1"/>
      <p:bldP spid="32" grpId="5" animBg="1"/>
      <p:bldP spid="33" grpId="0" animBg="1"/>
      <p:bldP spid="33" grpId="1" animBg="1"/>
      <p:bldP spid="33" grpId="2" animBg="1"/>
      <p:bldP spid="33" grpId="3" animBg="1"/>
      <p:bldP spid="33" grpId="4" animBg="1"/>
      <p:bldP spid="33" grpId="5" animBg="1"/>
      <p:bldP spid="34" grpId="0" animBg="1"/>
      <p:bldP spid="34" grpId="1" animBg="1"/>
      <p:bldP spid="34" grpId="2" animBg="1"/>
      <p:bldP spid="34" grpId="3" animBg="1"/>
      <p:bldP spid="34" grpId="4" animBg="1"/>
      <p:bldP spid="34" grpId="5" animBg="1"/>
      <p:bldP spid="35" grpId="0" animBg="1"/>
      <p:bldP spid="35" grpId="1" animBg="1"/>
      <p:bldP spid="35" grpId="2" animBg="1"/>
      <p:bldP spid="35" grpId="3" animBg="1"/>
      <p:bldP spid="35" grpId="4" animBg="1"/>
      <p:bldP spid="35" grpId="5" animBg="1"/>
      <p:bldP spid="36" grpId="0" animBg="1"/>
      <p:bldP spid="36" grpId="1" animBg="1"/>
      <p:bldP spid="36" grpId="2" animBg="1"/>
      <p:bldP spid="36" grpId="3" animBg="1"/>
      <p:bldP spid="36" grpId="4" animBg="1"/>
      <p:bldP spid="36" grpId="5" animBg="1"/>
      <p:bldP spid="37" grpId="0" animBg="1"/>
      <p:bldP spid="37" grpId="1" animBg="1"/>
      <p:bldP spid="37" grpId="2" animBg="1"/>
      <p:bldP spid="37" grpId="3" animBg="1"/>
      <p:bldP spid="37" grpId="4" animBg="1"/>
      <p:bldP spid="37" grpId="5" animBg="1"/>
      <p:bldP spid="38" grpId="0" animBg="1"/>
      <p:bldP spid="38" grpId="1" animBg="1"/>
      <p:bldP spid="38" grpId="2" animBg="1"/>
      <p:bldP spid="38" grpId="3" animBg="1"/>
      <p:bldP spid="38" grpId="4" animBg="1"/>
      <p:bldP spid="38" grpId="5" animBg="1"/>
      <p:bldP spid="39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0441C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7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Anillo"/>
          <p:cNvSpPr/>
          <p:nvPr/>
        </p:nvSpPr>
        <p:spPr>
          <a:xfrm>
            <a:off x="428596" y="571486"/>
            <a:ext cx="1071538" cy="4214824"/>
          </a:xfrm>
          <a:prstGeom prst="donut">
            <a:avLst>
              <a:gd name="adj" fmla="val 10612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Anillo"/>
          <p:cNvSpPr/>
          <p:nvPr/>
        </p:nvSpPr>
        <p:spPr>
          <a:xfrm>
            <a:off x="7643834" y="571486"/>
            <a:ext cx="1071538" cy="4214824"/>
          </a:xfrm>
          <a:prstGeom prst="donut">
            <a:avLst>
              <a:gd name="adj" fmla="val 9606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>
            <a:off x="7072330" y="571486"/>
            <a:ext cx="1071538" cy="4214824"/>
          </a:xfrm>
          <a:prstGeom prst="donut">
            <a:avLst>
              <a:gd name="adj" fmla="val 8416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6572264" y="571486"/>
            <a:ext cx="1071538" cy="4214824"/>
          </a:xfrm>
          <a:prstGeom prst="donut">
            <a:avLst>
              <a:gd name="adj" fmla="val 9591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071570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571604" y="571486"/>
            <a:ext cx="1071538" cy="4214824"/>
          </a:xfrm>
          <a:prstGeom prst="donut">
            <a:avLst>
              <a:gd name="adj" fmla="val 1462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071702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571736" y="571486"/>
            <a:ext cx="1071538" cy="4214824"/>
          </a:xfrm>
          <a:prstGeom prst="donut">
            <a:avLst>
              <a:gd name="adj" fmla="val 11287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143272" y="571486"/>
            <a:ext cx="1071538" cy="4214824"/>
          </a:xfrm>
          <a:prstGeom prst="donut">
            <a:avLst>
              <a:gd name="adj" fmla="val 13519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6072198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572132" y="571486"/>
            <a:ext cx="1071538" cy="4214824"/>
          </a:xfrm>
          <a:prstGeom prst="donut">
            <a:avLst>
              <a:gd name="adj" fmla="val 8498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4929190" y="571486"/>
            <a:ext cx="1071538" cy="4214824"/>
          </a:xfrm>
          <a:prstGeom prst="donut">
            <a:avLst>
              <a:gd name="adj" fmla="val 10698"/>
            </a:avLst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8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428596" y="357172"/>
            <a:ext cx="8286808" cy="4357718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714348" y="571486"/>
            <a:ext cx="7786742" cy="3929090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928662" y="785800"/>
            <a:ext cx="7286676" cy="3500462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214414" y="1000114"/>
            <a:ext cx="6715172" cy="3071834"/>
          </a:xfrm>
          <a:prstGeom prst="frame">
            <a:avLst>
              <a:gd name="adj1" fmla="val 2883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428728" y="1214428"/>
            <a:ext cx="6215106" cy="2643206"/>
          </a:xfrm>
          <a:prstGeom prst="frame">
            <a:avLst>
              <a:gd name="adj1" fmla="val 4485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1714480" y="1500180"/>
            <a:ext cx="5715040" cy="2143140"/>
          </a:xfrm>
          <a:prstGeom prst="frame">
            <a:avLst>
              <a:gd name="adj1" fmla="val 5786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000232" y="1785932"/>
            <a:ext cx="5143536" cy="1571636"/>
          </a:xfrm>
          <a:prstGeom prst="frame">
            <a:avLst>
              <a:gd name="adj1" fmla="val 5004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2285984" y="2000246"/>
            <a:ext cx="4572032" cy="1081094"/>
          </a:xfrm>
          <a:prstGeom prst="frame">
            <a:avLst>
              <a:gd name="adj1" fmla="val 10290"/>
            </a:avLst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3" presetClass="entr" presetSubtype="27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3" presetClass="exit" presetSubtype="28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75000"/>
              </a:scheme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9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2318241">
            <a:off x="4620453" y="476584"/>
            <a:ext cx="1567528" cy="279005"/>
          </a:xfrm>
          <a:prstGeom prst="rect">
            <a:avLst/>
          </a:prstGeom>
          <a:gradFill flip="none" rotWithShape="1">
            <a:gsLst>
              <a:gs pos="28000">
                <a:schemeClr val="accent5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19086486">
            <a:off x="2901493" y="497198"/>
            <a:ext cx="1586907" cy="255191"/>
          </a:xfrm>
          <a:prstGeom prst="rect">
            <a:avLst/>
          </a:prstGeom>
          <a:gradFill flip="none" rotWithShape="1">
            <a:gsLst>
              <a:gs pos="28000">
                <a:schemeClr val="accent5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2318241">
            <a:off x="4630425" y="1030324"/>
            <a:ext cx="1567528" cy="279005"/>
          </a:xfrm>
          <a:prstGeom prst="rect">
            <a:avLst/>
          </a:prstGeom>
          <a:gradFill flip="none" rotWithShape="1">
            <a:gsLst>
              <a:gs pos="28000">
                <a:schemeClr val="accent5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19086486">
            <a:off x="2911465" y="1050938"/>
            <a:ext cx="1586907" cy="255191"/>
          </a:xfrm>
          <a:prstGeom prst="rect">
            <a:avLst/>
          </a:prstGeom>
          <a:gradFill flip="none" rotWithShape="1">
            <a:gsLst>
              <a:gs pos="28000">
                <a:schemeClr val="accent5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318241">
            <a:off x="4630425" y="1601828"/>
            <a:ext cx="1567528" cy="279005"/>
          </a:xfrm>
          <a:prstGeom prst="rect">
            <a:avLst/>
          </a:prstGeom>
          <a:gradFill flip="none" rotWithShape="1">
            <a:gsLst>
              <a:gs pos="28000">
                <a:schemeClr val="accent5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9086486">
            <a:off x="2911465" y="1622442"/>
            <a:ext cx="1586907" cy="255191"/>
          </a:xfrm>
          <a:prstGeom prst="rect">
            <a:avLst/>
          </a:prstGeom>
          <a:gradFill flip="none" rotWithShape="1">
            <a:gsLst>
              <a:gs pos="28000">
                <a:schemeClr val="accent5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rot="2318241">
            <a:off x="4630424" y="2173333"/>
            <a:ext cx="1567528" cy="279005"/>
          </a:xfrm>
          <a:prstGeom prst="rect">
            <a:avLst/>
          </a:prstGeom>
          <a:gradFill flip="none" rotWithShape="1">
            <a:gsLst>
              <a:gs pos="28000">
                <a:schemeClr val="accent5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19086486">
            <a:off x="2911464" y="2193947"/>
            <a:ext cx="1586907" cy="255191"/>
          </a:xfrm>
          <a:prstGeom prst="rect">
            <a:avLst/>
          </a:prstGeom>
          <a:gradFill flip="none" rotWithShape="1">
            <a:gsLst>
              <a:gs pos="28000">
                <a:schemeClr val="accent5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 rot="2318241">
            <a:off x="4601722" y="2762581"/>
            <a:ext cx="1567528" cy="279005"/>
          </a:xfrm>
          <a:prstGeom prst="rect">
            <a:avLst/>
          </a:prstGeom>
          <a:gradFill flip="none" rotWithShape="1">
            <a:gsLst>
              <a:gs pos="28000">
                <a:schemeClr val="accent5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19086486">
            <a:off x="2882762" y="2783195"/>
            <a:ext cx="1586907" cy="255191"/>
          </a:xfrm>
          <a:prstGeom prst="rect">
            <a:avLst/>
          </a:prstGeom>
          <a:gradFill flip="none" rotWithShape="1">
            <a:gsLst>
              <a:gs pos="28000">
                <a:schemeClr val="accent5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rot="2318241">
            <a:off x="4558987" y="3387778"/>
            <a:ext cx="1567528" cy="279005"/>
          </a:xfrm>
          <a:prstGeom prst="rect">
            <a:avLst/>
          </a:prstGeom>
          <a:gradFill flip="none" rotWithShape="1">
            <a:gsLst>
              <a:gs pos="28000">
                <a:schemeClr val="accent5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19086486">
            <a:off x="2840027" y="3408392"/>
            <a:ext cx="1586907" cy="255191"/>
          </a:xfrm>
          <a:prstGeom prst="rect">
            <a:avLst/>
          </a:prstGeom>
          <a:gradFill flip="none" rotWithShape="1">
            <a:gsLst>
              <a:gs pos="28000">
                <a:schemeClr val="accent5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 rot="2318241">
            <a:off x="4558987" y="4030721"/>
            <a:ext cx="1567528" cy="279005"/>
          </a:xfrm>
          <a:prstGeom prst="rect">
            <a:avLst/>
          </a:prstGeom>
          <a:gradFill flip="none" rotWithShape="1">
            <a:gsLst>
              <a:gs pos="28000">
                <a:schemeClr val="accent5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19086486">
            <a:off x="2840027" y="4051335"/>
            <a:ext cx="1586907" cy="255191"/>
          </a:xfrm>
          <a:prstGeom prst="rect">
            <a:avLst/>
          </a:prstGeom>
          <a:gradFill flip="none" rotWithShape="1">
            <a:gsLst>
              <a:gs pos="28000">
                <a:schemeClr val="accent5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 rot="2318241">
            <a:off x="4558986" y="4673663"/>
            <a:ext cx="1567528" cy="279005"/>
          </a:xfrm>
          <a:prstGeom prst="rect">
            <a:avLst/>
          </a:prstGeom>
          <a:gradFill flip="none" rotWithShape="1">
            <a:gsLst>
              <a:gs pos="28000">
                <a:schemeClr val="accent5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81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 rot="19086486">
            <a:off x="2840026" y="4694277"/>
            <a:ext cx="1586907" cy="255191"/>
          </a:xfrm>
          <a:prstGeom prst="rect">
            <a:avLst/>
          </a:prstGeom>
          <a:gradFill flip="none" rotWithShape="1">
            <a:gsLst>
              <a:gs pos="28000">
                <a:schemeClr val="accent5">
                  <a:lumMod val="75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lin ang="270000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428660" y="-357208"/>
            <a:ext cx="9929882" cy="6643734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2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19" presetClass="entr" presetSubtype="5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66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5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 rot="765729">
            <a:off x="-140100" y="1584152"/>
            <a:ext cx="9378836" cy="117759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 rot="20925561">
            <a:off x="-54249" y="3628455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 rot="512405">
            <a:off x="-67978" y="2016894"/>
            <a:ext cx="9206192" cy="130685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21154205">
            <a:off x="-54251" y="3259886"/>
            <a:ext cx="9273269" cy="142866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 rot="21426392">
            <a:off x="-1383" y="2857594"/>
            <a:ext cx="9146776" cy="142693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183845">
            <a:off x="-38931" y="2431970"/>
            <a:ext cx="9190852" cy="142671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9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(4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Anillo"/>
          <p:cNvSpPr/>
          <p:nvPr/>
        </p:nvSpPr>
        <p:spPr>
          <a:xfrm rot="19902875">
            <a:off x="-321328" y="2294694"/>
            <a:ext cx="9875659" cy="756569"/>
          </a:xfrm>
          <a:prstGeom prst="donut">
            <a:avLst>
              <a:gd name="adj" fmla="val 13160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Anillo"/>
          <p:cNvSpPr/>
          <p:nvPr/>
        </p:nvSpPr>
        <p:spPr>
          <a:xfrm rot="19516082">
            <a:off x="-863528" y="2254872"/>
            <a:ext cx="8904436" cy="756569"/>
          </a:xfrm>
          <a:prstGeom prst="donut">
            <a:avLst>
              <a:gd name="adj" fmla="val 11650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 rot="20455453">
            <a:off x="-335200" y="3220233"/>
            <a:ext cx="8904436" cy="756569"/>
          </a:xfrm>
          <a:prstGeom prst="donut">
            <a:avLst>
              <a:gd name="adj" fmla="val 11344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8754145">
            <a:off x="-1122380" y="2253696"/>
            <a:ext cx="7037807" cy="693422"/>
          </a:xfrm>
          <a:prstGeom prst="donut">
            <a:avLst>
              <a:gd name="adj" fmla="val 16615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20950073">
            <a:off x="-10870" y="4085407"/>
            <a:ext cx="7037807" cy="551588"/>
          </a:xfrm>
          <a:prstGeom prst="donut">
            <a:avLst>
              <a:gd name="adj" fmla="val 21442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7916348">
            <a:off x="-1155835" y="2606710"/>
            <a:ext cx="4794785" cy="693422"/>
          </a:xfrm>
          <a:prstGeom prst="donut">
            <a:avLst>
              <a:gd name="adj" fmla="val 19599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21407664">
            <a:off x="1" y="4591912"/>
            <a:ext cx="5643570" cy="551588"/>
          </a:xfrm>
          <a:prstGeom prst="donut">
            <a:avLst>
              <a:gd name="adj" fmla="val 17651"/>
            </a:avLst>
          </a:prstGeom>
          <a:solidFill>
            <a:srgbClr val="FFC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48130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309401">
            <a:off x="1071538" y="2786064"/>
            <a:ext cx="3038475" cy="1952625"/>
          </a:xfrm>
          <a:prstGeom prst="rect">
            <a:avLst/>
          </a:prstGeom>
          <a:noFill/>
        </p:spPr>
      </p:pic>
      <p:sp>
        <p:nvSpPr>
          <p:cNvPr id="11" name="10 Rectángulo"/>
          <p:cNvSpPr/>
          <p:nvPr/>
        </p:nvSpPr>
        <p:spPr>
          <a:xfrm>
            <a:off x="-428660" y="-357208"/>
            <a:ext cx="9929882" cy="5786478"/>
          </a:xfrm>
          <a:prstGeom prst="rect">
            <a:avLst/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000"/>
                            </p:stCondLst>
                            <p:childTnLst>
                              <p:par>
                                <p:cTn id="7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MAGIA Y CREATIVIDAD DFE UN FOTOGRAFO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-MAGIA Y CREATIVIDAD DFE UN FOTOGRAFO-</Template>
  <TotalTime>0</TotalTime>
  <Words>163</Words>
  <Application>Microsoft Office PowerPoint</Application>
  <PresentationFormat>Presentación en pantalla (16:9)</PresentationFormat>
  <Paragraphs>9</Paragraphs>
  <Slides>53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53</vt:i4>
      </vt:variant>
    </vt:vector>
  </HeadingPairs>
  <TitlesOfParts>
    <vt:vector size="55" baseType="lpstr">
      <vt:lpstr>-MAGIA Y CREATIVIDAD DFE UN FOTOGRAFO-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2016-01-02T12:41:59Z</dcterms:created>
  <dcterms:modified xsi:type="dcterms:W3CDTF">2016-01-02T12:43:55Z</dcterms:modified>
</cp:coreProperties>
</file>