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0" r:id="rId4"/>
    <p:sldId id="299" r:id="rId5"/>
    <p:sldId id="298" r:id="rId6"/>
    <p:sldId id="297" r:id="rId7"/>
    <p:sldId id="296" r:id="rId8"/>
    <p:sldId id="295" r:id="rId9"/>
    <p:sldId id="294" r:id="rId10"/>
    <p:sldId id="293" r:id="rId11"/>
    <p:sldId id="292" r:id="rId12"/>
    <p:sldId id="291" r:id="rId13"/>
    <p:sldId id="290" r:id="rId14"/>
    <p:sldId id="289" r:id="rId15"/>
    <p:sldId id="288" r:id="rId16"/>
    <p:sldId id="287" r:id="rId17"/>
    <p:sldId id="286" r:id="rId18"/>
    <p:sldId id="285" r:id="rId19"/>
    <p:sldId id="284" r:id="rId20"/>
    <p:sldId id="283" r:id="rId21"/>
    <p:sldId id="282" r:id="rId22"/>
    <p:sldId id="281" r:id="rId23"/>
    <p:sldId id="280" r:id="rId24"/>
    <p:sldId id="279" r:id="rId25"/>
    <p:sldId id="278" r:id="rId26"/>
    <p:sldId id="277" r:id="rId27"/>
    <p:sldId id="276" r:id="rId28"/>
    <p:sldId id="275" r:id="rId29"/>
    <p:sldId id="274" r:id="rId30"/>
    <p:sldId id="273" r:id="rId31"/>
    <p:sldId id="272" r:id="rId32"/>
    <p:sldId id="271" r:id="rId33"/>
    <p:sldId id="270" r:id="rId34"/>
    <p:sldId id="269" r:id="rId35"/>
    <p:sldId id="268" r:id="rId36"/>
    <p:sldId id="267" r:id="rId37"/>
    <p:sldId id="266" r:id="rId38"/>
    <p:sldId id="265" r:id="rId39"/>
    <p:sldId id="264" r:id="rId40"/>
    <p:sldId id="260" r:id="rId41"/>
    <p:sldId id="258" r:id="rId42"/>
    <p:sldId id="301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IOiMPweNWYJsg3TANjLLQ==" hashData="my5v9uYM5RTPmstBq2ltxezpsa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A428-DC30-454D-A7C0-5842C2641007}" type="datetimeFigureOut">
              <a:rPr lang="es-ES" smtClean="0"/>
              <a:pPr/>
              <a:t>20/06/2014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2BFD-5026-4F4B-A495-E59D3B8E51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A428-DC30-454D-A7C0-5842C2641007}" type="datetimeFigureOut">
              <a:rPr lang="es-ES" smtClean="0"/>
              <a:pPr/>
              <a:t>20/06/2014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2BFD-5026-4F4B-A495-E59D3B8E51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A428-DC30-454D-A7C0-5842C2641007}" type="datetimeFigureOut">
              <a:rPr lang="es-ES" smtClean="0"/>
              <a:pPr/>
              <a:t>20/06/2014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2BFD-5026-4F4B-A495-E59D3B8E51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A428-DC30-454D-A7C0-5842C2641007}" type="datetimeFigureOut">
              <a:rPr lang="es-ES" smtClean="0"/>
              <a:pPr/>
              <a:t>20/06/2014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2BFD-5026-4F4B-A495-E59D3B8E51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A428-DC30-454D-A7C0-5842C2641007}" type="datetimeFigureOut">
              <a:rPr lang="es-ES" smtClean="0"/>
              <a:pPr/>
              <a:t>20/06/2014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2BFD-5026-4F4B-A495-E59D3B8E51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A428-DC30-454D-A7C0-5842C2641007}" type="datetimeFigureOut">
              <a:rPr lang="es-ES" smtClean="0"/>
              <a:pPr/>
              <a:t>20/06/2014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2BFD-5026-4F4B-A495-E59D3B8E51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A428-DC30-454D-A7C0-5842C2641007}" type="datetimeFigureOut">
              <a:rPr lang="es-ES" smtClean="0"/>
              <a:pPr/>
              <a:t>20/06/2014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2BFD-5026-4F4B-A495-E59D3B8E51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A428-DC30-454D-A7C0-5842C2641007}" type="datetimeFigureOut">
              <a:rPr lang="es-ES" smtClean="0"/>
              <a:pPr/>
              <a:t>20/06/2014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2BFD-5026-4F4B-A495-E59D3B8E51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A428-DC30-454D-A7C0-5842C2641007}" type="datetimeFigureOut">
              <a:rPr lang="es-ES" smtClean="0"/>
              <a:pPr/>
              <a:t>20/06/2014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2BFD-5026-4F4B-A495-E59D3B8E51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A428-DC30-454D-A7C0-5842C2641007}" type="datetimeFigureOut">
              <a:rPr lang="es-ES" smtClean="0"/>
              <a:pPr/>
              <a:t>20/06/2014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2BFD-5026-4F4B-A495-E59D3B8E51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A428-DC30-454D-A7C0-5842C2641007}" type="datetimeFigureOut">
              <a:rPr lang="es-ES" smtClean="0"/>
              <a:pPr/>
              <a:t>20/06/2014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2BFD-5026-4F4B-A495-E59D3B8E51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A8765A-C202-469B-BEA2-CF1D07A9E25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BA428-DC30-454D-A7C0-5842C2641007}" type="datetimeFigureOut">
              <a:rPr lang="es-ES" smtClean="0"/>
              <a:pPr/>
              <a:t>20/06/2014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E2BFD-5026-4F4B-A495-E59D3B8E51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35DD801-AE32-431F-8075-A621B8F357F3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5.png"/><Relationship Id="rId7" Type="http://schemas.openxmlformats.org/officeDocument/2006/relationships/image" Target="../media/image5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48680"/>
            <a:ext cx="7920880" cy="5688632"/>
          </a:xfrm>
          <a:prstGeom prst="rect">
            <a:avLst/>
          </a:prstGeom>
        </p:spPr>
      </p:pic>
      <p:pic>
        <p:nvPicPr>
          <p:cNvPr id="2050" name="Picture 2" descr="C:\Users\Usuario\Desktop\descargas\zzzzzzzzMARCOS\marcos gordos guapos ya\ker041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  <p:sp>
        <p:nvSpPr>
          <p:cNvPr id="2052" name="AutoShape 4" descr="http://giiif.ru/bt/generator.php?text=LUCES%20EN%20LA&amp;size=80&amp;texture=DCglit260&amp;font=AA_Assuan%20Medium&amp;r=255&amp;g=255&amp;b=255&amp;transparent=true&amp;shadow=ES&amp;dec=none&amp;koeff=0.03&amp;snow_count=0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54" name="AutoShape 6" descr="http://giiif.ru/bt/generator.php?text=LUCES%20EN%20LA&amp;size=80&amp;texture=DCglit260&amp;font=AA_Assuan%20Medium&amp;r=255&amp;g=255&amp;b=255&amp;transparent=true&amp;shadow=ES&amp;dec=none&amp;koeff=0.03&amp;snow_count=0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56" name="AutoShape 8" descr="http://giiif.ru/bt/generator.php?text=LUCES%20EN%20LA&amp;size=80&amp;texture=DCglit260&amp;font=AA_Assuan%20Medium&amp;r=255&amp;g=255&amp;b=255&amp;transparent=true&amp;shadow=ES&amp;dec=none&amp;koeff=0.03&amp;snow_count=0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58" name="AutoShape 10" descr="http://giiif.ru/bt/generator.php?text=LUCES%20EN%20LA&amp;size=80&amp;texture=DCglit260&amp;font=AA_Assuan%20Medium&amp;r=255&amp;g=255&amp;b=255&amp;transparent=true&amp;shadow=ES&amp;dec=none&amp;koeff=0.03&amp;snow_count=0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60" name="Picture 12" descr="http://es.bloggif.com/tmp/92d957c5b869a79dbf1a64ba0a295d84/text.gif?139551836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2636912"/>
            <a:ext cx="4924425" cy="638175"/>
          </a:xfrm>
          <a:prstGeom prst="rect">
            <a:avLst/>
          </a:prstGeom>
          <a:noFill/>
        </p:spPr>
      </p:pic>
      <p:pic>
        <p:nvPicPr>
          <p:cNvPr id="2062" name="Picture 14" descr="http://es.bloggif.com/tmp/92d957c5b869a79dbf1a64ba0a295d84/text.gif?139551839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736" y="3861048"/>
            <a:ext cx="4762500" cy="638175"/>
          </a:xfrm>
          <a:prstGeom prst="rect">
            <a:avLst/>
          </a:prstGeom>
          <a:noFill/>
        </p:spPr>
      </p:pic>
      <p:pic>
        <p:nvPicPr>
          <p:cNvPr id="2063" name="Picture 15" descr="C:\Users\Usuario\Desktop\descargas\ZNECESARIO PARA PPS\generator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692696"/>
            <a:ext cx="4320480" cy="381000"/>
          </a:xfrm>
          <a:prstGeom prst="rect">
            <a:avLst/>
          </a:prstGeom>
          <a:noFill/>
        </p:spPr>
      </p:pic>
      <p:pic>
        <p:nvPicPr>
          <p:cNvPr id="2065" name="Picture 17" descr="http://es.bloggif.com/tmp/92d957c5b869a79dbf1a64ba0a295d84/text.gif?1395518516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20072" y="5661248"/>
            <a:ext cx="2809875" cy="438151"/>
          </a:xfrm>
          <a:prstGeom prst="rect">
            <a:avLst/>
          </a:prstGeom>
          <a:noFill/>
        </p:spPr>
      </p:pic>
      <p:pic>
        <p:nvPicPr>
          <p:cNvPr id="2066" name="Picture 18" descr="C:\Users\Usuario\Desktop\descargas\zzzzzzzzMARCOS\0_96179_49a71db6_S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43608" y="5445224"/>
            <a:ext cx="767134" cy="64825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  <p:sndAc>
      <p:stSnd>
        <p:snd r:embed="rId2" name="11. Mike Oldfield - Hibernaculu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esktop\descargas\zzzzzzzzMARCOS\marcos gordos guapos ya\6ea43add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 descr="7_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548680"/>
            <a:ext cx="7632848" cy="5760640"/>
          </a:xfrm>
          <a:prstGeom prst="rect">
            <a:avLst/>
          </a:prstGeom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eb16a_9e5f305b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60432" cy="6192688"/>
          </a:xfrm>
          <a:prstGeom prst="rect">
            <a:avLst/>
          </a:prstGeom>
        </p:spPr>
      </p:pic>
      <p:pic>
        <p:nvPicPr>
          <p:cNvPr id="5" name="Picture 2" descr="C:\Users\Usuario\Desktop\descargas\zzzzzzzzMARCOS\marcos gordos guapos ya\7099c33fda_85005163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1-990x65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5227"/>
            <a:ext cx="9144000" cy="6087545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eb17a_c40366a5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568502" cy="6120680"/>
          </a:xfrm>
          <a:prstGeom prst="rect">
            <a:avLst/>
          </a:prstGeom>
        </p:spPr>
      </p:pic>
      <p:pic>
        <p:nvPicPr>
          <p:cNvPr id="5" name="Picture 2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4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81000"/>
            <a:ext cx="8208912" cy="6096000"/>
          </a:xfrm>
          <a:prstGeom prst="rect">
            <a:avLst/>
          </a:prstGeom>
        </p:spPr>
      </p:pic>
      <p:pic>
        <p:nvPicPr>
          <p:cNvPr id="5122" name="Picture 2" descr="C:\Users\Usuario\Desktop\descargas\zzzzzzzzMARCOS\marcos gordos guapos ya\7099c33fda_85005163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eb17e_2e9945c8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352928" cy="5976664"/>
          </a:xfrm>
          <a:prstGeom prst="rect">
            <a:avLst/>
          </a:prstGeom>
        </p:spPr>
      </p:pic>
      <p:pic>
        <p:nvPicPr>
          <p:cNvPr id="5" name="Picture 2" descr="C:\Users\Usuario\Desktop\descargas\zzzzzzzzMARCOS\marcos gordos guapos ya\3bfc185760_8154259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2999"/>
            <a:ext cx="6858002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8a65447e9ac4d7974934f763243b34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280920" cy="6408712"/>
          </a:xfrm>
          <a:prstGeom prst="rect">
            <a:avLst/>
          </a:prstGeom>
        </p:spPr>
      </p:pic>
      <p:pic>
        <p:nvPicPr>
          <p:cNvPr id="3074" name="Picture 2" descr="C:\Users\Usuario\Desktop\descargas\zzzzzzzzMARCOS\marcos gordos guapos ya\www.tvn.hu_8f98af21eade1c4c3d336ef3257b0ec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liday_lights_2011_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136904" cy="590465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ker04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eb17f_b7a3477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32952" cy="6120680"/>
          </a:xfrm>
          <a:prstGeom prst="rect">
            <a:avLst/>
          </a:prstGeom>
        </p:spPr>
      </p:pic>
      <p:pic>
        <p:nvPicPr>
          <p:cNvPr id="5" name="Picture 2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eb171_6918d16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332656"/>
            <a:ext cx="8539549" cy="626469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031220132012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48680"/>
            <a:ext cx="7973986" cy="5688632"/>
          </a:xfrm>
          <a:prstGeom prst="rect">
            <a:avLst/>
          </a:prstGeom>
        </p:spPr>
      </p:pic>
      <p:pic>
        <p:nvPicPr>
          <p:cNvPr id="7170" name="Picture 2" descr="C:\Users\Usuario\Desktop\descargas\zzzzzzzzMARCOS\marcos gordos guapos ya\3bfc185760_8154259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2999"/>
            <a:ext cx="6858002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eb174_3427427b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5" name="Picture 2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081220131705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620688"/>
            <a:ext cx="7950026" cy="568863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ker04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101220122354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692696"/>
            <a:ext cx="7344816" cy="5328592"/>
          </a:xfrm>
          <a:prstGeom prst="rect">
            <a:avLst/>
          </a:prstGeom>
        </p:spPr>
      </p:pic>
      <p:pic>
        <p:nvPicPr>
          <p:cNvPr id="8197" name="Picture 5" descr="C:\Users\Usuario\Desktop\descargas\zzzzzzzzMARCOS\marcos gordos guapos ya\0_8999e_3ca65fe0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eb175_90f02c37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5" name="Picture 3" descr="C:\Users\Usuario\Desktop\descargas\zzzzzzzzMARCOS\marcos gordos guap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eb176_5800c2b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5" name="Picture 2" descr="C:\Users\Usuario\Desktop\descargas\zzzzzzzzMARCOS\marcos gordos guapos ya\www.tvn.hu_8f98af21eade1c4c3d336ef3257b0ec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161220092230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568952" cy="609600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161220121923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1" y="620688"/>
            <a:ext cx="8089649" cy="568863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ker04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eb178_ae603255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9878" y="260648"/>
            <a:ext cx="8562602" cy="626469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 gordos guapos ya\www.tvn.hu_8f98af21eade1c4c3d336ef3257b0ec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191220130022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www.tvn.hu_8f98af21eade1c4c3d336ef3257b0ec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2012201217365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7959584" cy="568863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ker04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201220131433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04664"/>
            <a:ext cx="7776864" cy="6048672"/>
          </a:xfrm>
          <a:prstGeom prst="rect">
            <a:avLst/>
          </a:prstGeom>
        </p:spPr>
      </p:pic>
      <p:pic>
        <p:nvPicPr>
          <p:cNvPr id="11266" name="Picture 2" descr="C:\Users\Usuario\Desktop\descargas\zzzzzzzzMARCOS\marcos gordos guapos ya\9f6b2c5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201220131435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9443"/>
            <a:ext cx="8496944" cy="6079114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21052013013331-1230x8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www.tvn.hu_8f98af21eade1c4c3d336ef3257b0ec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261120132008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2612201217124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92696"/>
            <a:ext cx="7920880" cy="561662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ker04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271120131711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332656"/>
            <a:ext cx="8467691" cy="6192688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301120132007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332656"/>
            <a:ext cx="8361179" cy="6192688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3_0712201315554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2068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gordos guapos ya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3_291120102223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8015090" cy="568863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ker04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6_201220131306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www.tvn.hu_8f98af21eade1c4c3d336ef3257b0ec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7_201220131307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9218" name="Picture 2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1_2012201313073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620688"/>
            <a:ext cx="8064896" cy="585631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7099c33fda_85005163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2_301120131809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28959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www.tvn.hu_8f98af21eade1c4c3d336ef3257b0ec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4_201220131323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682366"/>
            <a:ext cx="8352928" cy="5493267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7099c33fda_85005163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maslights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ker04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maslights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280920" cy="6120680"/>
          </a:xfrm>
          <a:prstGeom prst="rect">
            <a:avLst/>
          </a:prstGeom>
        </p:spPr>
      </p:pic>
      <p:pic>
        <p:nvPicPr>
          <p:cNvPr id="10242" name="Picture 2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maslights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60327"/>
            <a:ext cx="7992888" cy="583132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ker04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maslights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8fb15d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40</Words>
  <Application>Microsoft Office PowerPoint</Application>
  <PresentationFormat>Presentación en pantalla (4:3)</PresentationFormat>
  <Paragraphs>15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2014-03-22T19:09:04Z</dcterms:created>
  <dcterms:modified xsi:type="dcterms:W3CDTF">2014-06-19T23:14:09Z</dcterms:modified>
</cp:coreProperties>
</file>