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3" r:id="rId3"/>
    <p:sldId id="257" r:id="rId4"/>
    <p:sldId id="261" r:id="rId5"/>
    <p:sldId id="258" r:id="rId6"/>
    <p:sldId id="259" r:id="rId7"/>
    <p:sldId id="260" r:id="rId8"/>
    <p:sldId id="262" r:id="rId9"/>
    <p:sldId id="264" r:id="rId10"/>
    <p:sldId id="266" r:id="rId11"/>
    <p:sldId id="267" r:id="rId12"/>
    <p:sldId id="269" r:id="rId13"/>
    <p:sldId id="268" r:id="rId14"/>
    <p:sldId id="270" r:id="rId15"/>
    <p:sldId id="271" r:id="rId16"/>
    <p:sldId id="278" r:id="rId17"/>
    <p:sldId id="272" r:id="rId18"/>
    <p:sldId id="276" r:id="rId19"/>
    <p:sldId id="273" r:id="rId20"/>
    <p:sldId id="275" r:id="rId21"/>
    <p:sldId id="279" r:id="rId22"/>
    <p:sldId id="274" r:id="rId23"/>
    <p:sldId id="277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90" r:id="rId33"/>
    <p:sldId id="298" r:id="rId34"/>
    <p:sldId id="288" r:id="rId35"/>
    <p:sldId id="289" r:id="rId36"/>
    <p:sldId id="291" r:id="rId37"/>
    <p:sldId id="292" r:id="rId38"/>
    <p:sldId id="293" r:id="rId39"/>
    <p:sldId id="295" r:id="rId40"/>
    <p:sldId id="294" r:id="rId41"/>
    <p:sldId id="296" r:id="rId42"/>
    <p:sldId id="300" r:id="rId43"/>
    <p:sldId id="297" r:id="rId44"/>
    <p:sldId id="302" r:id="rId45"/>
    <p:sldId id="303" r:id="rId46"/>
    <p:sldId id="304" r:id="rId47"/>
    <p:sldId id="305" r:id="rId48"/>
    <p:sldId id="306" r:id="rId49"/>
    <p:sldId id="307" r:id="rId50"/>
    <p:sldId id="308" r:id="rId51"/>
    <p:sldId id="310" r:id="rId52"/>
    <p:sldId id="311" r:id="rId53"/>
    <p:sldId id="315" r:id="rId54"/>
    <p:sldId id="313" r:id="rId55"/>
    <p:sldId id="317" r:id="rId56"/>
    <p:sldId id="318" r:id="rId57"/>
  </p:sldIdLst>
  <p:sldSz cx="9144000" cy="5143500" type="screen16x9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Q/RWAY0vQkv/3FWzphRdLA" hashData="IfHhFUxqrg142LJczSnhBq5a3R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66"/>
    <a:srgbClr val="FF2166"/>
    <a:srgbClr val="FF6600"/>
    <a:srgbClr val="CB33CF"/>
    <a:srgbClr val="004620"/>
    <a:srgbClr val="007A37"/>
    <a:srgbClr val="3333CC"/>
    <a:srgbClr val="581100"/>
    <a:srgbClr val="FF3300"/>
    <a:srgbClr val="E183D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183" autoAdjust="0"/>
    <p:restoredTop sz="93122" autoAdjust="0"/>
  </p:normalViewPr>
  <p:slideViewPr>
    <p:cSldViewPr>
      <p:cViewPr>
        <p:scale>
          <a:sx n="185" d="100"/>
          <a:sy n="185" d="100"/>
        </p:scale>
        <p:origin x="2886" y="154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BF157-5A3C-4733-B1B6-3EC74DBBF122}" type="datetimeFigureOut">
              <a:rPr lang="es-ES" smtClean="0"/>
              <a:pPr/>
              <a:t>09/01/2016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93478-56BB-4792-B9B8-B71F35D048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BF157-5A3C-4733-B1B6-3EC74DBBF122}" type="datetimeFigureOut">
              <a:rPr lang="es-ES" smtClean="0"/>
              <a:pPr/>
              <a:t>09/01/2016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93478-56BB-4792-B9B8-B71F35D048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BF157-5A3C-4733-B1B6-3EC74DBBF122}" type="datetimeFigureOut">
              <a:rPr lang="es-ES" smtClean="0"/>
              <a:pPr/>
              <a:t>09/01/2016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93478-56BB-4792-B9B8-B71F35D048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BF157-5A3C-4733-B1B6-3EC74DBBF122}" type="datetimeFigureOut">
              <a:rPr lang="es-ES" smtClean="0"/>
              <a:pPr/>
              <a:t>09/01/2016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93478-56BB-4792-B9B8-B71F35D048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BF157-5A3C-4733-B1B6-3EC74DBBF122}" type="datetimeFigureOut">
              <a:rPr lang="es-ES" smtClean="0"/>
              <a:pPr/>
              <a:t>09/01/2016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93478-56BB-4792-B9B8-B71F35D048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BF157-5A3C-4733-B1B6-3EC74DBBF122}" type="datetimeFigureOut">
              <a:rPr lang="es-ES" smtClean="0"/>
              <a:pPr/>
              <a:t>09/01/2016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93478-56BB-4792-B9B8-B71F35D048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BF157-5A3C-4733-B1B6-3EC74DBBF122}" type="datetimeFigureOut">
              <a:rPr lang="es-ES" smtClean="0"/>
              <a:pPr/>
              <a:t>09/01/2016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93478-56BB-4792-B9B8-B71F35D048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BF157-5A3C-4733-B1B6-3EC74DBBF122}" type="datetimeFigureOut">
              <a:rPr lang="es-ES" smtClean="0"/>
              <a:pPr/>
              <a:t>09/01/2016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93478-56BB-4792-B9B8-B71F35D048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BF157-5A3C-4733-B1B6-3EC74DBBF122}" type="datetimeFigureOut">
              <a:rPr lang="es-ES" smtClean="0"/>
              <a:pPr/>
              <a:t>09/01/2016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93478-56BB-4792-B9B8-B71F35D048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BF157-5A3C-4733-B1B6-3EC74DBBF122}" type="datetimeFigureOut">
              <a:rPr lang="es-ES" smtClean="0"/>
              <a:pPr/>
              <a:t>09/01/2016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93478-56BB-4792-B9B8-B71F35D048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BF157-5A3C-4733-B1B6-3EC74DBBF122}" type="datetimeFigureOut">
              <a:rPr lang="es-ES" smtClean="0"/>
              <a:pPr/>
              <a:t>09/01/2016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93478-56BB-4792-B9B8-B71F35D048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6BF157-5A3C-4733-B1B6-3EC74DBBF122}" type="datetimeFigureOut">
              <a:rPr lang="es-ES" smtClean="0"/>
              <a:pPr/>
              <a:t>09/01/2016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993478-56BB-4792-B9B8-B71F35D048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0.png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13" Type="http://schemas.openxmlformats.org/officeDocument/2006/relationships/image" Target="../media/image76.png"/><Relationship Id="rId18" Type="http://schemas.openxmlformats.org/officeDocument/2006/relationships/image" Target="../media/image7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2.png"/><Relationship Id="rId11" Type="http://schemas.openxmlformats.org/officeDocument/2006/relationships/image" Target="../media/image7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1.png"/><Relationship Id="rId9" Type="http://schemas.openxmlformats.org/officeDocument/2006/relationships/image" Target="../media/image7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76dfa2d91687ee609ec_2560x1600_cropromiar-niestandardowy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 rot="16200000">
            <a:off x="1321603" y="117870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5400000">
            <a:off x="1321603" y="217884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3107521" y="117870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3107521" y="217884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4929222" y="114299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4929222" y="2143122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6786594" y="1142974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6786594" y="2143106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1321603" y="67864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107521" y="67864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4929222" y="642924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6786594" y="642908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1321603" y="10713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3107521" y="10713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4929222" y="7142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6786594" y="71404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1321603" y="-32147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3107521" y="-32147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4929222" y="-35719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6786594" y="-357206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5400000">
            <a:off x="1321603" y="2750345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5400000">
            <a:off x="3107521" y="2750345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5400000">
            <a:off x="4929222" y="2714626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5400000">
            <a:off x="6786594" y="2714610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5400000">
            <a:off x="1321603" y="325041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5400000">
            <a:off x="3107521" y="325041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5400000">
            <a:off x="4929222" y="3214692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5400000">
            <a:off x="6786594" y="3214676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5400000">
            <a:off x="1321603" y="367905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5400000">
            <a:off x="3107521" y="367905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5400000">
            <a:off x="4929222" y="3643334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5400000">
            <a:off x="6786594" y="3643318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5298" name="AutoShape 2" descr="Loading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55314" name="Picture 18" descr="Rendered Image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2428860" y="214296"/>
            <a:ext cx="3876675" cy="857251"/>
          </a:xfrm>
          <a:prstGeom prst="rect">
            <a:avLst/>
          </a:prstGeom>
          <a:noFill/>
        </p:spPr>
      </p:pic>
      <p:pic>
        <p:nvPicPr>
          <p:cNvPr id="55316" name="Picture 20" descr="Rendered Image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6715140" y="214296"/>
            <a:ext cx="1457325" cy="847725"/>
          </a:xfrm>
          <a:prstGeom prst="rect">
            <a:avLst/>
          </a:prstGeom>
          <a:noFill/>
        </p:spPr>
      </p:pic>
      <p:pic>
        <p:nvPicPr>
          <p:cNvPr id="55318" name="Picture 22" descr="Rendered Image"/>
          <p:cNvPicPr>
            <a:picLocks noChangeAspect="1" noChangeArrowheads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3929058" y="1285866"/>
            <a:ext cx="2962275" cy="838201"/>
          </a:xfrm>
          <a:prstGeom prst="rect">
            <a:avLst/>
          </a:prstGeom>
          <a:noFill/>
        </p:spPr>
      </p:pic>
      <p:pic>
        <p:nvPicPr>
          <p:cNvPr id="55320" name="Picture 24" descr="Rendered Image"/>
          <p:cNvPicPr>
            <a:picLocks noChangeAspect="1" noChangeArrowheads="1"/>
          </p:cNvPicPr>
          <p:nvPr/>
        </p:nvPicPr>
        <p:blipFill>
          <a:blip r:embed="rId8">
            <a:lum bright="-20000" contrast="40000"/>
          </a:blip>
          <a:srcRect/>
          <a:stretch>
            <a:fillRect/>
          </a:stretch>
        </p:blipFill>
        <p:spPr bwMode="auto">
          <a:xfrm>
            <a:off x="5000628" y="2214560"/>
            <a:ext cx="933450" cy="838201"/>
          </a:xfrm>
          <a:prstGeom prst="rect">
            <a:avLst/>
          </a:prstGeom>
          <a:noFill/>
        </p:spPr>
      </p:pic>
      <p:pic>
        <p:nvPicPr>
          <p:cNvPr id="55322" name="Picture 26" descr="Rendered Image"/>
          <p:cNvPicPr>
            <a:picLocks noChangeAspect="1" noChangeArrowheads="1"/>
          </p:cNvPicPr>
          <p:nvPr/>
        </p:nvPicPr>
        <p:blipFill>
          <a:blip r:embed="rId9">
            <a:lum bright="-20000" contrast="40000"/>
          </a:blip>
          <a:srcRect/>
          <a:stretch>
            <a:fillRect/>
          </a:stretch>
        </p:blipFill>
        <p:spPr bwMode="auto">
          <a:xfrm>
            <a:off x="3500430" y="2928940"/>
            <a:ext cx="3886200" cy="1038225"/>
          </a:xfrm>
          <a:prstGeom prst="rect">
            <a:avLst/>
          </a:prstGeom>
          <a:noFill/>
        </p:spPr>
      </p:pic>
      <p:pic>
        <p:nvPicPr>
          <p:cNvPr id="55300" name="Picture 4" descr="Rendered Image"/>
          <p:cNvPicPr>
            <a:picLocks noChangeAspect="1" noChangeArrowheads="1"/>
          </p:cNvPicPr>
          <p:nvPr/>
        </p:nvPicPr>
        <p:blipFill>
          <a:blip r:embed="rId10">
            <a:lum bright="-40000" contrast="40000"/>
          </a:blip>
          <a:srcRect/>
          <a:stretch>
            <a:fillRect/>
          </a:stretch>
        </p:blipFill>
        <p:spPr bwMode="auto">
          <a:xfrm>
            <a:off x="2714612" y="4500576"/>
            <a:ext cx="2743200" cy="419101"/>
          </a:xfrm>
          <a:prstGeom prst="rect">
            <a:avLst/>
          </a:prstGeom>
          <a:noFill/>
        </p:spPr>
      </p:pic>
      <p:pic>
        <p:nvPicPr>
          <p:cNvPr id="42" name="41 Imagen" descr="576dfa2d91687ee609ec_2560x1600_cropromiar-niestandardowy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6000">
    <p:sndAc>
      <p:stSnd loop="1">
        <p:snd r:embed="rId2" name="Fun Fun - Color My Lov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8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3000"/>
                            </p:stCondLst>
                            <p:childTnLst>
                              <p:par>
                                <p:cTn id="297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9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2" fill="hold">
                            <p:stCondLst>
                              <p:cond delay="6000"/>
                            </p:stCondLst>
                            <p:childTnLst>
                              <p:par>
                                <p:cTn id="59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5" dur="2000" fill="hold"/>
                                        <p:tgtEl>
                                          <p:spTgt spid="55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6" dur="2000" fill="hold"/>
                                        <p:tgtEl>
                                          <p:spTgt spid="55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7" dur="2000" fill="hold"/>
                                        <p:tgtEl>
                                          <p:spTgt spid="55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8" dur="2000" fill="hold"/>
                                        <p:tgtEl>
                                          <p:spTgt spid="55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9" fill="hold">
                            <p:stCondLst>
                              <p:cond delay="8000"/>
                            </p:stCondLst>
                            <p:childTnLst>
                              <p:par>
                                <p:cTn id="60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2" dur="3000" fill="hold"/>
                                        <p:tgtEl>
                                          <p:spTgt spid="55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3000" fill="hold"/>
                                        <p:tgtEl>
                                          <p:spTgt spid="55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4" dur="3000" fill="hold"/>
                                        <p:tgtEl>
                                          <p:spTgt spid="55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5" dur="3000" fill="hold"/>
                                        <p:tgtEl>
                                          <p:spTgt spid="55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6" fill="hold">
                            <p:stCondLst>
                              <p:cond delay="11000"/>
                            </p:stCondLst>
                            <p:childTnLst>
                              <p:par>
                                <p:cTn id="60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9" dur="3000" fill="hold"/>
                                        <p:tgtEl>
                                          <p:spTgt spid="55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3000" fill="hold"/>
                                        <p:tgtEl>
                                          <p:spTgt spid="55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3000" fill="hold"/>
                                        <p:tgtEl>
                                          <p:spTgt spid="55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2" dur="3000" fill="hold"/>
                                        <p:tgtEl>
                                          <p:spTgt spid="55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3" fill="hold">
                            <p:stCondLst>
                              <p:cond delay="14000"/>
                            </p:stCondLst>
                            <p:childTnLst>
                              <p:par>
                                <p:cTn id="61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6" dur="3000" fill="hold"/>
                                        <p:tgtEl>
                                          <p:spTgt spid="55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7" dur="3000" fill="hold"/>
                                        <p:tgtEl>
                                          <p:spTgt spid="55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8" dur="3000" fill="hold"/>
                                        <p:tgtEl>
                                          <p:spTgt spid="55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3000" fill="hold"/>
                                        <p:tgtEl>
                                          <p:spTgt spid="55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0" fill="hold">
                            <p:stCondLst>
                              <p:cond delay="17000"/>
                            </p:stCondLst>
                            <p:childTnLst>
                              <p:par>
                                <p:cTn id="62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3" dur="3000" fill="hold"/>
                                        <p:tgtEl>
                                          <p:spTgt spid="55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4" dur="3000" fill="hold"/>
                                        <p:tgtEl>
                                          <p:spTgt spid="55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5" dur="3000" fill="hold"/>
                                        <p:tgtEl>
                                          <p:spTgt spid="55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6" dur="3000" fill="hold"/>
                                        <p:tgtEl>
                                          <p:spTgt spid="55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7" fill="hold">
                            <p:stCondLst>
                              <p:cond delay="20000"/>
                            </p:stCondLst>
                            <p:childTnLst>
                              <p:par>
                                <p:cTn id="62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30" dur="2000"/>
                                        <p:tgtEl>
                                          <p:spTgt spid="55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01_Fish-Wallpaper-H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682875">
            <a:off x="-227220" y="1172068"/>
            <a:ext cx="4411481" cy="135405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012226">
            <a:off x="5239801" y="1185808"/>
            <a:ext cx="4079853" cy="170924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108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962971">
            <a:off x="-214352" y="3950241"/>
            <a:ext cx="4377261" cy="127136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770720" flipV="1">
            <a:off x="5358258" y="3732906"/>
            <a:ext cx="4167294" cy="159319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108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189517">
            <a:off x="-205061" y="1648293"/>
            <a:ext cx="4269042" cy="158636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489532">
            <a:off x="5497690" y="3362788"/>
            <a:ext cx="3795542" cy="12452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108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475896">
            <a:off x="5440984" y="1600765"/>
            <a:ext cx="3771958" cy="192959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108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475896">
            <a:off x="-82629" y="3429350"/>
            <a:ext cx="4046922" cy="158251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545446">
            <a:off x="-53979" y="2205358"/>
            <a:ext cx="3981289" cy="152368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759034">
            <a:off x="5602545" y="2818011"/>
            <a:ext cx="3569333" cy="141082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108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1166450">
            <a:off x="6015" y="2924483"/>
            <a:ext cx="3924810" cy="141741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1427842">
            <a:off x="5541391" y="2161689"/>
            <a:ext cx="3600464" cy="175899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108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14314" y="-214314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9b4e74c397db678ad1_2560x1600_cropromiar-niestandardow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5229" y="0"/>
            <a:ext cx="996765" cy="1571618"/>
          </a:xfrm>
          <a:prstGeom prst="rect">
            <a:avLst/>
          </a:prstGeom>
          <a:effectLst/>
        </p:spPr>
      </p:pic>
      <p:pic>
        <p:nvPicPr>
          <p:cNvPr id="4" name="3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96799" y="0"/>
            <a:ext cx="996765" cy="1571618"/>
          </a:xfrm>
          <a:prstGeom prst="rect">
            <a:avLst/>
          </a:prstGeom>
          <a:effectLst/>
        </p:spPr>
      </p:pic>
      <p:pic>
        <p:nvPicPr>
          <p:cNvPr id="5" name="4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96931" y="0"/>
            <a:ext cx="996765" cy="1571618"/>
          </a:xfrm>
          <a:prstGeom prst="rect">
            <a:avLst/>
          </a:prstGeom>
          <a:effectLst/>
        </p:spPr>
      </p:pic>
      <p:pic>
        <p:nvPicPr>
          <p:cNvPr id="6" name="5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97063" y="0"/>
            <a:ext cx="996765" cy="1571618"/>
          </a:xfrm>
          <a:prstGeom prst="rect">
            <a:avLst/>
          </a:prstGeom>
          <a:effectLst/>
        </p:spPr>
      </p:pic>
      <p:pic>
        <p:nvPicPr>
          <p:cNvPr id="7" name="6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68633" y="0"/>
            <a:ext cx="996765" cy="1571618"/>
          </a:xfrm>
          <a:prstGeom prst="rect">
            <a:avLst/>
          </a:prstGeom>
          <a:effectLst/>
        </p:spPr>
      </p:pic>
      <p:pic>
        <p:nvPicPr>
          <p:cNvPr id="8" name="7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40203" y="0"/>
            <a:ext cx="996765" cy="1571618"/>
          </a:xfrm>
          <a:prstGeom prst="rect">
            <a:avLst/>
          </a:prstGeom>
          <a:effectLst/>
        </p:spPr>
      </p:pic>
      <p:pic>
        <p:nvPicPr>
          <p:cNvPr id="9" name="8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40335" y="0"/>
            <a:ext cx="996765" cy="1571618"/>
          </a:xfrm>
          <a:prstGeom prst="rect">
            <a:avLst/>
          </a:prstGeom>
          <a:effectLst/>
        </p:spPr>
      </p:pic>
      <p:pic>
        <p:nvPicPr>
          <p:cNvPr id="10" name="9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43834" y="0"/>
            <a:ext cx="996765" cy="1571618"/>
          </a:xfrm>
          <a:prstGeom prst="rect">
            <a:avLst/>
          </a:prstGeom>
          <a:effectLst/>
        </p:spPr>
      </p:pic>
      <p:pic>
        <p:nvPicPr>
          <p:cNvPr id="11" name="10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5229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2" name="11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96799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3" name="12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96931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4" name="13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97063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5" name="14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68633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6" name="15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40203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7" name="16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40335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8" name="17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43834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9" name="18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0" name="19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71604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1" name="20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71736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2" name="21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868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3" name="22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4" name="23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5008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5" name="24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15140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6" name="25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18639" y="2928940"/>
            <a:ext cx="996765" cy="1571618"/>
          </a:xfrm>
          <a:prstGeom prst="rect">
            <a:avLst/>
          </a:prstGeom>
          <a:effectLst/>
        </p:spPr>
      </p:pic>
      <p:sp>
        <p:nvSpPr>
          <p:cNvPr id="27" name="26 Rectángulo"/>
          <p:cNvSpPr/>
          <p:nvPr/>
        </p:nvSpPr>
        <p:spPr>
          <a:xfrm>
            <a:off x="-214314" y="-214314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2000"/>
                            </p:stCondLst>
                            <p:childTnLst>
                              <p:par>
                                <p:cTn id="15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600FF"/>
            </a:gs>
            <a:gs pos="64999">
              <a:srgbClr val="F0EBD5"/>
            </a:gs>
            <a:gs pos="100000">
              <a:srgbClr val="D1C39F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ee2650f4c410e8d4162_1920x1200_cropromiar-niestandardow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714744" y="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857238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714744" y="857238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714744" y="1714512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1714512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257175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714744" y="257175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714744" y="3457093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3457093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4314331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714744" y="4314331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-214314" y="-214314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fda0779637c23adb79b_1920x1200_cropromiar-niestandardow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0" y="0"/>
            <a:ext cx="2857488" cy="5143500"/>
          </a:xfrm>
          <a:prstGeom prst="moon">
            <a:avLst>
              <a:gd name="adj" fmla="val 12666"/>
            </a:avLst>
          </a:prstGeom>
          <a:gradFill flip="none" rotWithShape="1">
            <a:gsLst>
              <a:gs pos="80000">
                <a:srgbClr val="FFFF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6357950" y="0"/>
            <a:ext cx="2786050" cy="5143500"/>
          </a:xfrm>
          <a:prstGeom prst="moon">
            <a:avLst>
              <a:gd name="adj" fmla="val 14495"/>
            </a:avLst>
          </a:prstGeom>
          <a:gradFill flip="none" rotWithShape="1">
            <a:gsLst>
              <a:gs pos="80000">
                <a:srgbClr val="FFFF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714348" y="0"/>
            <a:ext cx="2857488" cy="5143500"/>
          </a:xfrm>
          <a:prstGeom prst="moon">
            <a:avLst>
              <a:gd name="adj" fmla="val 11999"/>
            </a:avLst>
          </a:prstGeom>
          <a:gradFill flip="none" rotWithShape="1">
            <a:gsLst>
              <a:gs pos="80000">
                <a:srgbClr val="FFFF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5643570" y="0"/>
            <a:ext cx="2786050" cy="5143500"/>
          </a:xfrm>
          <a:prstGeom prst="moon">
            <a:avLst>
              <a:gd name="adj" fmla="val 14495"/>
            </a:avLst>
          </a:prstGeom>
          <a:gradFill flip="none" rotWithShape="1">
            <a:gsLst>
              <a:gs pos="80000">
                <a:srgbClr val="FFFF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929190" y="0"/>
            <a:ext cx="2786050" cy="5143500"/>
          </a:xfrm>
          <a:prstGeom prst="moon">
            <a:avLst>
              <a:gd name="adj" fmla="val 13128"/>
            </a:avLst>
          </a:prstGeom>
          <a:gradFill flip="none" rotWithShape="1">
            <a:gsLst>
              <a:gs pos="80000">
                <a:srgbClr val="FFFF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428728" y="0"/>
            <a:ext cx="2857488" cy="5143500"/>
          </a:xfrm>
          <a:prstGeom prst="moon">
            <a:avLst>
              <a:gd name="adj" fmla="val 14000"/>
            </a:avLst>
          </a:prstGeom>
          <a:gradFill flip="none" rotWithShape="1">
            <a:gsLst>
              <a:gs pos="80000">
                <a:srgbClr val="FFFF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214546" y="0"/>
            <a:ext cx="2857488" cy="5143500"/>
          </a:xfrm>
          <a:prstGeom prst="moon">
            <a:avLst>
              <a:gd name="adj" fmla="val 14000"/>
            </a:avLst>
          </a:prstGeom>
          <a:gradFill flip="none" rotWithShape="1">
            <a:gsLst>
              <a:gs pos="80000">
                <a:srgbClr val="FFFF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214810" y="0"/>
            <a:ext cx="2786050" cy="5143500"/>
          </a:xfrm>
          <a:prstGeom prst="moon">
            <a:avLst>
              <a:gd name="adj" fmla="val 12444"/>
            </a:avLst>
          </a:prstGeom>
          <a:gradFill flip="none" rotWithShape="1">
            <a:gsLst>
              <a:gs pos="80000">
                <a:srgbClr val="FFFF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214314" y="-214314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9eaa627ce3db16c5c9a_2560x1600_cropromiar-niestandardow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fectos,circulos ,png,zoomgraf.blogspot (9)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702554" y="0"/>
            <a:ext cx="5429288" cy="5143500"/>
          </a:xfrm>
          <a:prstGeom prst="rect">
            <a:avLst/>
          </a:prstGeom>
        </p:spPr>
      </p:pic>
      <p:pic>
        <p:nvPicPr>
          <p:cNvPr id="4" name="3 Imagen" descr="RedSpiral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3000364" y="1214428"/>
            <a:ext cx="2857500" cy="2857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214314" y="-214314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44b59194dda9_1920x123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285866"/>
            <a:ext cx="1357290" cy="1357290"/>
          </a:xfrm>
          <a:prstGeom prst="rect">
            <a:avLst/>
          </a:prstGeom>
        </p:spPr>
      </p:pic>
      <p:pic>
        <p:nvPicPr>
          <p:cNvPr id="4" name="3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643188"/>
            <a:ext cx="1357290" cy="1357290"/>
          </a:xfrm>
          <a:prstGeom prst="rect">
            <a:avLst/>
          </a:prstGeom>
        </p:spPr>
      </p:pic>
      <p:pic>
        <p:nvPicPr>
          <p:cNvPr id="5" name="4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57290" y="1285866"/>
            <a:ext cx="1357290" cy="1357290"/>
          </a:xfrm>
          <a:prstGeom prst="rect">
            <a:avLst/>
          </a:prstGeom>
        </p:spPr>
      </p:pic>
      <p:pic>
        <p:nvPicPr>
          <p:cNvPr id="6" name="5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57290" y="2643188"/>
            <a:ext cx="1357290" cy="1357290"/>
          </a:xfrm>
          <a:prstGeom prst="rect">
            <a:avLst/>
          </a:prstGeom>
        </p:spPr>
      </p:pic>
      <p:pic>
        <p:nvPicPr>
          <p:cNvPr id="7" name="6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43174" y="1285866"/>
            <a:ext cx="1357290" cy="1357290"/>
          </a:xfrm>
          <a:prstGeom prst="rect">
            <a:avLst/>
          </a:prstGeom>
        </p:spPr>
      </p:pic>
      <p:pic>
        <p:nvPicPr>
          <p:cNvPr id="8" name="7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43174" y="2643188"/>
            <a:ext cx="1357290" cy="1357290"/>
          </a:xfrm>
          <a:prstGeom prst="rect">
            <a:avLst/>
          </a:prstGeom>
        </p:spPr>
      </p:pic>
      <p:pic>
        <p:nvPicPr>
          <p:cNvPr id="9" name="8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29058" y="1285866"/>
            <a:ext cx="1357290" cy="1357290"/>
          </a:xfrm>
          <a:prstGeom prst="rect">
            <a:avLst/>
          </a:prstGeom>
        </p:spPr>
      </p:pic>
      <p:pic>
        <p:nvPicPr>
          <p:cNvPr id="10" name="9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29058" y="2643188"/>
            <a:ext cx="1357290" cy="1357290"/>
          </a:xfrm>
          <a:prstGeom prst="rect">
            <a:avLst/>
          </a:prstGeom>
        </p:spPr>
      </p:pic>
      <p:pic>
        <p:nvPicPr>
          <p:cNvPr id="11" name="10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4974" y="1285866"/>
            <a:ext cx="1357290" cy="1357290"/>
          </a:xfrm>
          <a:prstGeom prst="rect">
            <a:avLst/>
          </a:prstGeom>
        </p:spPr>
      </p:pic>
      <p:pic>
        <p:nvPicPr>
          <p:cNvPr id="12" name="11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4974" y="2643188"/>
            <a:ext cx="1357290" cy="1357290"/>
          </a:xfrm>
          <a:prstGeom prst="rect">
            <a:avLst/>
          </a:prstGeom>
        </p:spPr>
      </p:pic>
      <p:pic>
        <p:nvPicPr>
          <p:cNvPr id="13" name="12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72264" y="1285866"/>
            <a:ext cx="1357290" cy="1357290"/>
          </a:xfrm>
          <a:prstGeom prst="rect">
            <a:avLst/>
          </a:prstGeom>
        </p:spPr>
      </p:pic>
      <p:pic>
        <p:nvPicPr>
          <p:cNvPr id="14" name="13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72264" y="2643188"/>
            <a:ext cx="1357290" cy="1357290"/>
          </a:xfrm>
          <a:prstGeom prst="rect">
            <a:avLst/>
          </a:prstGeom>
        </p:spPr>
      </p:pic>
      <p:pic>
        <p:nvPicPr>
          <p:cNvPr id="15" name="14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86710" y="1285866"/>
            <a:ext cx="1357290" cy="1357290"/>
          </a:xfrm>
          <a:prstGeom prst="rect">
            <a:avLst/>
          </a:prstGeom>
        </p:spPr>
      </p:pic>
      <p:pic>
        <p:nvPicPr>
          <p:cNvPr id="16" name="15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86710" y="2643188"/>
            <a:ext cx="1357290" cy="1357290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214314" y="-214314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604fcc7ad40cd03185c_1920x1200_cropromiar-niestandardow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143240" y="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572000" y="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143240" y="42861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572000" y="42861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143240" y="78580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572000" y="78579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143240" y="114299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572000" y="114298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143240" y="150018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572000" y="150018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143240" y="185737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572000" y="185737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143240" y="221456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572000" y="221456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143240" y="257175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572000" y="257175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143240" y="292894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572000" y="292894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143240" y="328613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572000" y="328613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143240" y="370866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572000" y="370866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5" name="24 Rectángulo"/>
          <p:cNvSpPr/>
          <p:nvPr/>
        </p:nvSpPr>
        <p:spPr>
          <a:xfrm>
            <a:off x="-214314" y="-214314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000"/>
                            </p:stCondLst>
                            <p:childTnLst>
                              <p:par>
                                <p:cTn id="14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4954_kot-kolorowy-pyszcze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JGiFb7pRYOdMkb1CVn2e241JcQ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000232" y="0"/>
            <a:ext cx="5161298" cy="5143500"/>
          </a:xfrm>
          <a:prstGeom prst="rect">
            <a:avLst/>
          </a:prstGeom>
        </p:spPr>
      </p:pic>
      <p:pic>
        <p:nvPicPr>
          <p:cNvPr id="4" name="3 Imagen" descr="cJGiFb7pRYOdMkb1CVn2e241JcQ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86050" y="857239"/>
            <a:ext cx="3562376" cy="342902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214314" y="-214314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5257_dziewczynka-rekawice-czapka-szali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500430" y="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" name="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572000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5643570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2500298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6643702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7643834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1500166" y="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500034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00430" y="100011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643570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643702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643834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00166" y="100011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0034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9" name="1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00430" y="200026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0" name="1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1" name="2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643570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2" name="2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3" name="2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643702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4" name="2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643834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5" name="2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00166" y="200026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6" name="2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0034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7" name="2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00430" y="3000379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8" name="2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9" name="2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643570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0" name="2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1" name="3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643702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2" name="3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643834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3" name="3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00166" y="3000379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4" name="3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0034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5" name="3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3500430" y="392909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6" name="3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4572000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7" name="3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5643570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8" name="3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2500298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9" name="3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6643702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0" name="3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7643834" y="3929072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1" name="4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1500166" y="392909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2" name="4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500034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43" name="42 Rectángulo"/>
          <p:cNvSpPr/>
          <p:nvPr/>
        </p:nvSpPr>
        <p:spPr>
          <a:xfrm>
            <a:off x="-214314" y="-214314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2000"/>
                            </p:stCondLst>
                            <p:childTnLst>
                              <p:par>
                                <p:cTn id="24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6381_dziewczynka-aka-maki-chabr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 rot="16200000">
            <a:off x="1321603" y="117870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5400000">
            <a:off x="1321603" y="217884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3107521" y="117870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3107521" y="217884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4929222" y="114299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4929222" y="2143122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6786594" y="1142974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6786594" y="2143106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1321603" y="67864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107521" y="67864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4929222" y="642924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6786594" y="642908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1321603" y="10713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3107521" y="10713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4929222" y="7142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6786594" y="71404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1321603" y="-32147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3107521" y="-32147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4929222" y="-35719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6786594" y="-357206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5400000">
            <a:off x="1321603" y="2750345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5400000">
            <a:off x="3107521" y="2750345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5400000">
            <a:off x="4929222" y="2714626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5400000">
            <a:off x="6786594" y="2714610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5400000">
            <a:off x="1321603" y="325041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5400000">
            <a:off x="3107521" y="325041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5400000">
            <a:off x="4929222" y="3214692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5400000">
            <a:off x="6786594" y="3214676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5400000">
            <a:off x="1321603" y="367905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5400000">
            <a:off x="3107521" y="367905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5400000">
            <a:off x="4929222" y="3643334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5400000">
            <a:off x="6786594" y="3643318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Rectángulo"/>
          <p:cNvSpPr/>
          <p:nvPr/>
        </p:nvSpPr>
        <p:spPr>
          <a:xfrm>
            <a:off x="-214314" y="-214314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8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3000"/>
                            </p:stCondLst>
                            <p:childTnLst>
                              <p:par>
                                <p:cTn id="297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9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5513_koliber-kwiatk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682875">
            <a:off x="-227219" y="1029210"/>
            <a:ext cx="4411481" cy="135405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012226">
            <a:off x="5298230" y="1216985"/>
            <a:ext cx="4079853" cy="170924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696874">
            <a:off x="-214353" y="4020172"/>
            <a:ext cx="4377261" cy="127136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45222" flipV="1">
            <a:off x="5258761" y="3879498"/>
            <a:ext cx="4167294" cy="159319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189517">
            <a:off x="-205060" y="1505435"/>
            <a:ext cx="4269042" cy="158636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152596" flipV="1">
            <a:off x="5435295" y="3264426"/>
            <a:ext cx="3795542" cy="114469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475896">
            <a:off x="5499415" y="1631941"/>
            <a:ext cx="3771958" cy="192959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475896">
            <a:off x="-81801" y="3360355"/>
            <a:ext cx="4046922" cy="158251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545446">
            <a:off x="-53978" y="2062500"/>
            <a:ext cx="3981289" cy="15236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359877">
            <a:off x="5577065" y="2686410"/>
            <a:ext cx="3569333" cy="14108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1166450">
            <a:off x="6016" y="2781625"/>
            <a:ext cx="3924810" cy="141741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1166450">
            <a:off x="5605200" y="2167350"/>
            <a:ext cx="3600464" cy="175899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14314" y="-214314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6666_kwiaty-cynie-motyl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25229" y="0"/>
            <a:ext cx="996765" cy="1571618"/>
          </a:xfrm>
          <a:prstGeom prst="rect">
            <a:avLst/>
          </a:prstGeom>
          <a:effectLst/>
        </p:spPr>
      </p:pic>
      <p:pic>
        <p:nvPicPr>
          <p:cNvPr id="4" name="3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496799" y="0"/>
            <a:ext cx="996765" cy="1571618"/>
          </a:xfrm>
          <a:prstGeom prst="rect">
            <a:avLst/>
          </a:prstGeom>
          <a:effectLst/>
        </p:spPr>
      </p:pic>
      <p:pic>
        <p:nvPicPr>
          <p:cNvPr id="5" name="4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496931" y="0"/>
            <a:ext cx="996765" cy="1571618"/>
          </a:xfrm>
          <a:prstGeom prst="rect">
            <a:avLst/>
          </a:prstGeom>
          <a:effectLst/>
        </p:spPr>
      </p:pic>
      <p:pic>
        <p:nvPicPr>
          <p:cNvPr id="6" name="5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497063" y="0"/>
            <a:ext cx="996765" cy="1571618"/>
          </a:xfrm>
          <a:prstGeom prst="rect">
            <a:avLst/>
          </a:prstGeom>
          <a:effectLst/>
        </p:spPr>
      </p:pic>
      <p:pic>
        <p:nvPicPr>
          <p:cNvPr id="7" name="6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68633" y="0"/>
            <a:ext cx="996765" cy="1571618"/>
          </a:xfrm>
          <a:prstGeom prst="rect">
            <a:avLst/>
          </a:prstGeom>
          <a:effectLst/>
        </p:spPr>
      </p:pic>
      <p:pic>
        <p:nvPicPr>
          <p:cNvPr id="8" name="7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640203" y="0"/>
            <a:ext cx="996765" cy="1571618"/>
          </a:xfrm>
          <a:prstGeom prst="rect">
            <a:avLst/>
          </a:prstGeom>
          <a:effectLst/>
        </p:spPr>
      </p:pic>
      <p:pic>
        <p:nvPicPr>
          <p:cNvPr id="9" name="8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640335" y="0"/>
            <a:ext cx="996765" cy="1571618"/>
          </a:xfrm>
          <a:prstGeom prst="rect">
            <a:avLst/>
          </a:prstGeom>
          <a:effectLst/>
        </p:spPr>
      </p:pic>
      <p:pic>
        <p:nvPicPr>
          <p:cNvPr id="10" name="9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643834" y="0"/>
            <a:ext cx="996765" cy="1571618"/>
          </a:xfrm>
          <a:prstGeom prst="rect">
            <a:avLst/>
          </a:prstGeom>
          <a:effectLst/>
        </p:spPr>
      </p:pic>
      <p:pic>
        <p:nvPicPr>
          <p:cNvPr id="11" name="10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25229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2" name="11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496799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3" name="12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496931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4" name="13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497063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5" name="14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68633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6" name="15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640203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7" name="16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640335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8" name="17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643834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9" name="18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0034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0" name="19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71604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1" name="20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2" name="21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868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3" name="22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643438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4" name="23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715008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5" name="24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715140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6" name="25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718639" y="2928940"/>
            <a:ext cx="996765" cy="1571618"/>
          </a:xfrm>
          <a:prstGeom prst="rect">
            <a:avLst/>
          </a:prstGeom>
          <a:effectLst/>
        </p:spPr>
      </p:pic>
      <p:sp>
        <p:nvSpPr>
          <p:cNvPr id="27" name="26 Rectángulo"/>
          <p:cNvSpPr/>
          <p:nvPr/>
        </p:nvSpPr>
        <p:spPr>
          <a:xfrm>
            <a:off x="-214314" y="-214314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2000"/>
                            </p:stCondLst>
                            <p:childTnLst>
                              <p:par>
                                <p:cTn id="15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49DA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7936_grecja-santorin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49DA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14744" y="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49DA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49DA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857238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49DA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14744" y="857238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49DA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14744" y="1714512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49DA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1714512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49DA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257175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49DA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14744" y="257175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49DA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14744" y="3457093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49DA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3457093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49DA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4314331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49DA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14744" y="4314331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-214314" y="-214314"/>
            <a:ext cx="9644098" cy="6215088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0170_piesek-czerwone-roze-walentynki-golden-retrieve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0" y="0"/>
            <a:ext cx="2857488" cy="5143500"/>
          </a:xfrm>
          <a:prstGeom prst="moon">
            <a:avLst>
              <a:gd name="adj" fmla="val 12666"/>
            </a:avLst>
          </a:prstGeom>
          <a:gradFill flip="none" rotWithShape="1">
            <a:gsLst>
              <a:gs pos="80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6357950" y="0"/>
            <a:ext cx="2786050" cy="5143500"/>
          </a:xfrm>
          <a:prstGeom prst="moon">
            <a:avLst>
              <a:gd name="adj" fmla="val 14495"/>
            </a:avLst>
          </a:prstGeom>
          <a:gradFill flip="none" rotWithShape="1">
            <a:gsLst>
              <a:gs pos="80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714348" y="0"/>
            <a:ext cx="2857488" cy="5143500"/>
          </a:xfrm>
          <a:prstGeom prst="moon">
            <a:avLst>
              <a:gd name="adj" fmla="val 11999"/>
            </a:avLst>
          </a:prstGeom>
          <a:gradFill flip="none" rotWithShape="1">
            <a:gsLst>
              <a:gs pos="80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5643570" y="0"/>
            <a:ext cx="2786050" cy="5143500"/>
          </a:xfrm>
          <a:prstGeom prst="moon">
            <a:avLst>
              <a:gd name="adj" fmla="val 14495"/>
            </a:avLst>
          </a:prstGeom>
          <a:gradFill flip="none" rotWithShape="1">
            <a:gsLst>
              <a:gs pos="80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929190" y="0"/>
            <a:ext cx="2786050" cy="5143500"/>
          </a:xfrm>
          <a:prstGeom prst="moon">
            <a:avLst>
              <a:gd name="adj" fmla="val 13128"/>
            </a:avLst>
          </a:prstGeom>
          <a:gradFill flip="none" rotWithShape="1">
            <a:gsLst>
              <a:gs pos="80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428728" y="0"/>
            <a:ext cx="2857488" cy="5143500"/>
          </a:xfrm>
          <a:prstGeom prst="moon">
            <a:avLst>
              <a:gd name="adj" fmla="val 14000"/>
            </a:avLst>
          </a:prstGeom>
          <a:gradFill flip="none" rotWithShape="1">
            <a:gsLst>
              <a:gs pos="80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214546" y="0"/>
            <a:ext cx="2857488" cy="5143500"/>
          </a:xfrm>
          <a:prstGeom prst="moon">
            <a:avLst>
              <a:gd name="adj" fmla="val 14000"/>
            </a:avLst>
          </a:prstGeom>
          <a:gradFill flip="none" rotWithShape="1">
            <a:gsLst>
              <a:gs pos="80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214810" y="0"/>
            <a:ext cx="2786050" cy="5143500"/>
          </a:xfrm>
          <a:prstGeom prst="moon">
            <a:avLst>
              <a:gd name="adj" fmla="val 12444"/>
            </a:avLst>
          </a:prstGeom>
          <a:gradFill flip="none" rotWithShape="1">
            <a:gsLst>
              <a:gs pos="80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214314" y="-214314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A3100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8241_olty-ptak-galaz-wiatlo-kwiat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fectos,circulos ,png,zoomgraf.blogspot (9)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702554" y="0"/>
            <a:ext cx="5429288" cy="5143500"/>
          </a:xfrm>
          <a:prstGeom prst="rect">
            <a:avLst/>
          </a:prstGeom>
        </p:spPr>
      </p:pic>
      <p:pic>
        <p:nvPicPr>
          <p:cNvPr id="4" name="3 Imagen" descr="RedSpiral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00364" y="1214428"/>
            <a:ext cx="2857500" cy="2857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214314" y="-214314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0053_kwiaty-czerwone-lilie-kropl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1285866"/>
            <a:ext cx="1357290" cy="1357290"/>
          </a:xfrm>
          <a:prstGeom prst="rect">
            <a:avLst/>
          </a:prstGeom>
        </p:spPr>
      </p:pic>
      <p:pic>
        <p:nvPicPr>
          <p:cNvPr id="4" name="3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2643188"/>
            <a:ext cx="1357290" cy="1357290"/>
          </a:xfrm>
          <a:prstGeom prst="rect">
            <a:avLst/>
          </a:prstGeom>
        </p:spPr>
      </p:pic>
      <p:pic>
        <p:nvPicPr>
          <p:cNvPr id="5" name="4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357290" y="1285866"/>
            <a:ext cx="1357290" cy="1357290"/>
          </a:xfrm>
          <a:prstGeom prst="rect">
            <a:avLst/>
          </a:prstGeom>
        </p:spPr>
      </p:pic>
      <p:pic>
        <p:nvPicPr>
          <p:cNvPr id="6" name="5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357290" y="2643188"/>
            <a:ext cx="1357290" cy="1357290"/>
          </a:xfrm>
          <a:prstGeom prst="rect">
            <a:avLst/>
          </a:prstGeom>
        </p:spPr>
      </p:pic>
      <p:pic>
        <p:nvPicPr>
          <p:cNvPr id="7" name="6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643174" y="1285866"/>
            <a:ext cx="1357290" cy="1357290"/>
          </a:xfrm>
          <a:prstGeom prst="rect">
            <a:avLst/>
          </a:prstGeom>
        </p:spPr>
      </p:pic>
      <p:pic>
        <p:nvPicPr>
          <p:cNvPr id="8" name="7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643174" y="2643188"/>
            <a:ext cx="1357290" cy="1357290"/>
          </a:xfrm>
          <a:prstGeom prst="rect">
            <a:avLst/>
          </a:prstGeom>
        </p:spPr>
      </p:pic>
      <p:pic>
        <p:nvPicPr>
          <p:cNvPr id="9" name="8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929058" y="1285866"/>
            <a:ext cx="1357290" cy="1357290"/>
          </a:xfrm>
          <a:prstGeom prst="rect">
            <a:avLst/>
          </a:prstGeom>
        </p:spPr>
      </p:pic>
      <p:pic>
        <p:nvPicPr>
          <p:cNvPr id="10" name="9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929058" y="2643188"/>
            <a:ext cx="1357290" cy="1357290"/>
          </a:xfrm>
          <a:prstGeom prst="rect">
            <a:avLst/>
          </a:prstGeom>
        </p:spPr>
      </p:pic>
      <p:pic>
        <p:nvPicPr>
          <p:cNvPr id="11" name="10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214974" y="1285866"/>
            <a:ext cx="1357290" cy="1357290"/>
          </a:xfrm>
          <a:prstGeom prst="rect">
            <a:avLst/>
          </a:prstGeom>
        </p:spPr>
      </p:pic>
      <p:pic>
        <p:nvPicPr>
          <p:cNvPr id="12" name="11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214974" y="2643188"/>
            <a:ext cx="1357290" cy="1357290"/>
          </a:xfrm>
          <a:prstGeom prst="rect">
            <a:avLst/>
          </a:prstGeom>
        </p:spPr>
      </p:pic>
      <p:pic>
        <p:nvPicPr>
          <p:cNvPr id="13" name="12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572264" y="1285866"/>
            <a:ext cx="1357290" cy="1357290"/>
          </a:xfrm>
          <a:prstGeom prst="rect">
            <a:avLst/>
          </a:prstGeom>
        </p:spPr>
      </p:pic>
      <p:pic>
        <p:nvPicPr>
          <p:cNvPr id="14" name="13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572264" y="2643188"/>
            <a:ext cx="1357290" cy="1357290"/>
          </a:xfrm>
          <a:prstGeom prst="rect">
            <a:avLst/>
          </a:prstGeom>
        </p:spPr>
      </p:pic>
      <p:pic>
        <p:nvPicPr>
          <p:cNvPr id="15" name="14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786710" y="1285866"/>
            <a:ext cx="1357290" cy="1357290"/>
          </a:xfrm>
          <a:prstGeom prst="rect">
            <a:avLst/>
          </a:prstGeom>
        </p:spPr>
      </p:pic>
      <p:pic>
        <p:nvPicPr>
          <p:cNvPr id="16" name="15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786710" y="2643188"/>
            <a:ext cx="1357290" cy="1357290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214314" y="-214314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8815_motyle-oset-kwiat-makr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34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143240" y="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34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34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143240" y="42861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34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42861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34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143240" y="78580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78579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143240" y="114299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114298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143240" y="150018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150018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143240" y="185737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34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185737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34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143240" y="221456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34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221456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34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143240" y="257175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34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257175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34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143240" y="292894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34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292894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34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143240" y="328613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34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328613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34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143240" y="370866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34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370866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5" name="24 Rectángulo"/>
          <p:cNvSpPr/>
          <p:nvPr/>
        </p:nvSpPr>
        <p:spPr>
          <a:xfrm>
            <a:off x="-214314" y="-214314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000"/>
                            </p:stCondLst>
                            <p:childTnLst>
                              <p:par>
                                <p:cTn id="14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9938_dwie-papug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JGiFb7pRYOdMkb1CVn2e241JcQ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000232" y="0"/>
            <a:ext cx="5161298" cy="5143500"/>
          </a:xfrm>
          <a:prstGeom prst="rect">
            <a:avLst/>
          </a:prstGeom>
        </p:spPr>
      </p:pic>
      <p:pic>
        <p:nvPicPr>
          <p:cNvPr id="4" name="3 Imagen" descr="cJGiFb7pRYOdMkb1CVn2e241JcQ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786050" y="857239"/>
            <a:ext cx="3562376" cy="342902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214314" y="-214314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00FF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0180_kobieta-makijaz-fioletowe-kwiaty-wiane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3500430" y="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" name="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4572000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643570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2500298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6643702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7643834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1500166" y="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00034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3500430" y="100011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4572000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643570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2500298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6643702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7643834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1500166" y="100011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00034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9" name="1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3500430" y="200026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0" name="1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4572000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1" name="2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643570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2" name="2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2500298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3" name="2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6643702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4" name="2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7643834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5" name="2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1500166" y="200026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6" name="2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00034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7" name="2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3500430" y="3000379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8" name="2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4572000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9" name="2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643570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0" name="2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2500298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1" name="3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6643702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2" name="3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7643834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3" name="3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1500166" y="3000379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4" name="3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00034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5" name="3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3500430" y="392909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6" name="3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4572000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7" name="3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643570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8" name="3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2500298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9" name="3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6643702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0" name="3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7643834" y="3929072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1" name="4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1500166" y="392909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2" name="4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00034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43" name="42 Rectángulo"/>
          <p:cNvSpPr/>
          <p:nvPr/>
        </p:nvSpPr>
        <p:spPr>
          <a:xfrm>
            <a:off x="-214314" y="-214314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2000"/>
                            </p:stCondLst>
                            <p:childTnLst>
                              <p:par>
                                <p:cTn id="24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A31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9178_winki-morskie-ziele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 rot="16200000">
            <a:off x="1321603" y="117870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5400000">
            <a:off x="1321603" y="217884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3107521" y="117870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3107521" y="217884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4929222" y="114299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4929222" y="2143122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6786594" y="1142974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6786594" y="2143106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1321603" y="67864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107521" y="67864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4929222" y="642924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6786594" y="642908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1321603" y="10713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3107521" y="10713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4929222" y="7142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6786594" y="71404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1321603" y="-32147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3107521" y="-32147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4929222" y="-35719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6786594" y="-357206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5400000">
            <a:off x="1321603" y="2750345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5400000">
            <a:off x="3107521" y="2750345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5400000">
            <a:off x="4929222" y="2714626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5400000">
            <a:off x="6786594" y="2714610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5400000">
            <a:off x="1321603" y="325041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5400000">
            <a:off x="3107521" y="325041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5400000">
            <a:off x="4929222" y="3214692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5400000">
            <a:off x="6786594" y="3214676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5400000">
            <a:off x="1321603" y="367905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5400000">
            <a:off x="3107521" y="367905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5400000">
            <a:off x="4929222" y="3643334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5400000">
            <a:off x="6786594" y="3643318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Rectángulo"/>
          <p:cNvSpPr/>
          <p:nvPr/>
        </p:nvSpPr>
        <p:spPr>
          <a:xfrm>
            <a:off x="-214314" y="-214314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8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3000"/>
                            </p:stCondLst>
                            <p:childTnLst>
                              <p:par>
                                <p:cTn id="297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9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0141_charcik-wloski-czerwona-kokard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682875">
            <a:off x="-227219" y="1029210"/>
            <a:ext cx="4411481" cy="135405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012226">
            <a:off x="5298230" y="1216985"/>
            <a:ext cx="4079853" cy="170924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108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696874">
            <a:off x="-214353" y="4020172"/>
            <a:ext cx="4377261" cy="12713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45222" flipV="1">
            <a:off x="5258761" y="3879498"/>
            <a:ext cx="4167294" cy="159319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108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189517">
            <a:off x="-205060" y="1505435"/>
            <a:ext cx="4269042" cy="158636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152596" flipV="1">
            <a:off x="5435295" y="3264426"/>
            <a:ext cx="3795542" cy="114469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108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475896">
            <a:off x="5499415" y="1631941"/>
            <a:ext cx="3771958" cy="192959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108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475896">
            <a:off x="-81801" y="3360355"/>
            <a:ext cx="4046922" cy="158251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545446">
            <a:off x="-53978" y="2062500"/>
            <a:ext cx="3981289" cy="152368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359877">
            <a:off x="5577065" y="2686410"/>
            <a:ext cx="3569333" cy="141082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108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1166450">
            <a:off x="6016" y="2781625"/>
            <a:ext cx="3924810" cy="141741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1166450">
            <a:off x="5605200" y="2167350"/>
            <a:ext cx="3600464" cy="175899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108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14314" y="-214314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0357_bukiet-kwiatow-olte-chryzantemy-koszycze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7iaKyapyT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425229" y="0"/>
            <a:ext cx="996765" cy="1571618"/>
          </a:xfrm>
          <a:prstGeom prst="rect">
            <a:avLst/>
          </a:prstGeom>
          <a:effectLst/>
        </p:spPr>
      </p:pic>
      <p:pic>
        <p:nvPicPr>
          <p:cNvPr id="4" name="3 Imagen" descr="7iaKyapyT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1496799" y="0"/>
            <a:ext cx="996765" cy="1571618"/>
          </a:xfrm>
          <a:prstGeom prst="rect">
            <a:avLst/>
          </a:prstGeom>
          <a:effectLst/>
        </p:spPr>
      </p:pic>
      <p:pic>
        <p:nvPicPr>
          <p:cNvPr id="5" name="4 Imagen" descr="7iaKyapyT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2496931" y="0"/>
            <a:ext cx="996765" cy="1571618"/>
          </a:xfrm>
          <a:prstGeom prst="rect">
            <a:avLst/>
          </a:prstGeom>
          <a:effectLst/>
        </p:spPr>
      </p:pic>
      <p:pic>
        <p:nvPicPr>
          <p:cNvPr id="6" name="5 Imagen" descr="7iaKyapyT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3497063" y="0"/>
            <a:ext cx="996765" cy="1571618"/>
          </a:xfrm>
          <a:prstGeom prst="rect">
            <a:avLst/>
          </a:prstGeom>
          <a:effectLst/>
        </p:spPr>
      </p:pic>
      <p:pic>
        <p:nvPicPr>
          <p:cNvPr id="7" name="6 Imagen" descr="7iaKyapyT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4568633" y="0"/>
            <a:ext cx="996765" cy="1571618"/>
          </a:xfrm>
          <a:prstGeom prst="rect">
            <a:avLst/>
          </a:prstGeom>
          <a:effectLst/>
        </p:spPr>
      </p:pic>
      <p:pic>
        <p:nvPicPr>
          <p:cNvPr id="8" name="7 Imagen" descr="7iaKyapyT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5640203" y="0"/>
            <a:ext cx="996765" cy="1571618"/>
          </a:xfrm>
          <a:prstGeom prst="rect">
            <a:avLst/>
          </a:prstGeom>
          <a:effectLst/>
        </p:spPr>
      </p:pic>
      <p:pic>
        <p:nvPicPr>
          <p:cNvPr id="9" name="8 Imagen" descr="7iaKyapyT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6640335" y="0"/>
            <a:ext cx="996765" cy="1571618"/>
          </a:xfrm>
          <a:prstGeom prst="rect">
            <a:avLst/>
          </a:prstGeom>
          <a:effectLst/>
        </p:spPr>
      </p:pic>
      <p:pic>
        <p:nvPicPr>
          <p:cNvPr id="10" name="9 Imagen" descr="7iaKyapyT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7643834" y="0"/>
            <a:ext cx="996765" cy="1571618"/>
          </a:xfrm>
          <a:prstGeom prst="rect">
            <a:avLst/>
          </a:prstGeom>
          <a:effectLst/>
        </p:spPr>
      </p:pic>
      <p:pic>
        <p:nvPicPr>
          <p:cNvPr id="11" name="10 Imagen" descr="7iaKyapyT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425229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2" name="11 Imagen" descr="7iaKyapyT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1496799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3" name="12 Imagen" descr="7iaKyapyT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2496931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4" name="13 Imagen" descr="7iaKyapyT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3497063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5" name="14 Imagen" descr="7iaKyapyT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4568633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6" name="15 Imagen" descr="7iaKyapyT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5640203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7" name="16 Imagen" descr="7iaKyapyT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6640335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8" name="17 Imagen" descr="7iaKyapyT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7643834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9" name="18 Imagen" descr="7iaKyapyT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500034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0" name="19 Imagen" descr="7iaKyapyT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1571604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1" name="20 Imagen" descr="7iaKyapyT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2571736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2" name="21 Imagen" descr="7iaKyapyT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3571868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3" name="22 Imagen" descr="7iaKyapyT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4643438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4" name="23 Imagen" descr="7iaKyapyT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5715008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5" name="24 Imagen" descr="7iaKyapyT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6715140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6" name="25 Imagen" descr="7iaKyapyT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7718639" y="2928940"/>
            <a:ext cx="996765" cy="1571618"/>
          </a:xfrm>
          <a:prstGeom prst="rect">
            <a:avLst/>
          </a:prstGeom>
          <a:effectLst/>
        </p:spPr>
      </p:pic>
      <p:sp>
        <p:nvSpPr>
          <p:cNvPr id="27" name="26 Rectángulo"/>
          <p:cNvSpPr/>
          <p:nvPr/>
        </p:nvSpPr>
        <p:spPr>
          <a:xfrm>
            <a:off x="-214314" y="-214314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2000"/>
                            </p:stCondLst>
                            <p:childTnLst>
                              <p:par>
                                <p:cTn id="15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0535_kosciol-las-jezioro-bled-sloweni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14744" y="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857238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14744" y="857238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14744" y="1714512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1714512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257175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14744" y="257175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14744" y="3457093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3457093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4314331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14744" y="4314331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-214314" y="-214314"/>
            <a:ext cx="9644098" cy="607221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0610_kwiat-roz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0" y="0"/>
            <a:ext cx="2857488" cy="5143500"/>
          </a:xfrm>
          <a:prstGeom prst="moon">
            <a:avLst>
              <a:gd name="adj" fmla="val 12666"/>
            </a:avLst>
          </a:prstGeom>
          <a:gradFill flip="none" rotWithShape="1">
            <a:gsLst>
              <a:gs pos="80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6357950" y="0"/>
            <a:ext cx="2786050" cy="5143500"/>
          </a:xfrm>
          <a:prstGeom prst="moon">
            <a:avLst>
              <a:gd name="adj" fmla="val 14495"/>
            </a:avLst>
          </a:prstGeom>
          <a:gradFill flip="none" rotWithShape="1">
            <a:gsLst>
              <a:gs pos="80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714348" y="0"/>
            <a:ext cx="2857488" cy="5143500"/>
          </a:xfrm>
          <a:prstGeom prst="moon">
            <a:avLst>
              <a:gd name="adj" fmla="val 11999"/>
            </a:avLst>
          </a:prstGeom>
          <a:gradFill flip="none" rotWithShape="1">
            <a:gsLst>
              <a:gs pos="80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5643570" y="0"/>
            <a:ext cx="2786050" cy="5143500"/>
          </a:xfrm>
          <a:prstGeom prst="moon">
            <a:avLst>
              <a:gd name="adj" fmla="val 14495"/>
            </a:avLst>
          </a:prstGeom>
          <a:gradFill flip="none" rotWithShape="1">
            <a:gsLst>
              <a:gs pos="80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929190" y="0"/>
            <a:ext cx="2786050" cy="5143500"/>
          </a:xfrm>
          <a:prstGeom prst="moon">
            <a:avLst>
              <a:gd name="adj" fmla="val 13128"/>
            </a:avLst>
          </a:prstGeom>
          <a:gradFill flip="none" rotWithShape="1">
            <a:gsLst>
              <a:gs pos="80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428728" y="0"/>
            <a:ext cx="2857488" cy="5143500"/>
          </a:xfrm>
          <a:prstGeom prst="moon">
            <a:avLst>
              <a:gd name="adj" fmla="val 14000"/>
            </a:avLst>
          </a:prstGeom>
          <a:gradFill flip="none" rotWithShape="1">
            <a:gsLst>
              <a:gs pos="80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214546" y="0"/>
            <a:ext cx="2857488" cy="5143500"/>
          </a:xfrm>
          <a:prstGeom prst="moon">
            <a:avLst>
              <a:gd name="adj" fmla="val 14000"/>
            </a:avLst>
          </a:prstGeom>
          <a:gradFill flip="none" rotWithShape="1">
            <a:gsLst>
              <a:gs pos="80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214810" y="0"/>
            <a:ext cx="2786050" cy="5143500"/>
          </a:xfrm>
          <a:prstGeom prst="moon">
            <a:avLst>
              <a:gd name="adj" fmla="val 12444"/>
            </a:avLst>
          </a:prstGeom>
          <a:gradFill flip="none" rotWithShape="1">
            <a:gsLst>
              <a:gs pos="80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214314" y="-214314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63000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0768_sok-pomaranczowy-kwiaty-storczyki-kompozycj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fectos,circulos ,png,zoomgraf.blogspot (9)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702554" y="0"/>
            <a:ext cx="5429288" cy="5143500"/>
          </a:xfrm>
          <a:prstGeom prst="rect">
            <a:avLst/>
          </a:prstGeom>
        </p:spPr>
      </p:pic>
      <p:pic>
        <p:nvPicPr>
          <p:cNvPr id="4" name="3 Imagen" descr="RedSpiral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00364" y="1214428"/>
            <a:ext cx="2857500" cy="2857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214314" y="-214314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84F21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1134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285866"/>
            <a:ext cx="1357290" cy="1357290"/>
          </a:xfrm>
          <a:prstGeom prst="rect">
            <a:avLst/>
          </a:prstGeom>
        </p:spPr>
      </p:pic>
      <p:pic>
        <p:nvPicPr>
          <p:cNvPr id="4" name="3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643188"/>
            <a:ext cx="1357290" cy="1357290"/>
          </a:xfrm>
          <a:prstGeom prst="rect">
            <a:avLst/>
          </a:prstGeom>
        </p:spPr>
      </p:pic>
      <p:pic>
        <p:nvPicPr>
          <p:cNvPr id="5" name="4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57290" y="1285866"/>
            <a:ext cx="1357290" cy="1357290"/>
          </a:xfrm>
          <a:prstGeom prst="rect">
            <a:avLst/>
          </a:prstGeom>
        </p:spPr>
      </p:pic>
      <p:pic>
        <p:nvPicPr>
          <p:cNvPr id="6" name="5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57290" y="2643188"/>
            <a:ext cx="1357290" cy="1357290"/>
          </a:xfrm>
          <a:prstGeom prst="rect">
            <a:avLst/>
          </a:prstGeom>
        </p:spPr>
      </p:pic>
      <p:pic>
        <p:nvPicPr>
          <p:cNvPr id="7" name="6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43174" y="1285866"/>
            <a:ext cx="1357290" cy="1357290"/>
          </a:xfrm>
          <a:prstGeom prst="rect">
            <a:avLst/>
          </a:prstGeom>
        </p:spPr>
      </p:pic>
      <p:pic>
        <p:nvPicPr>
          <p:cNvPr id="8" name="7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43174" y="2643188"/>
            <a:ext cx="1357290" cy="1357290"/>
          </a:xfrm>
          <a:prstGeom prst="rect">
            <a:avLst/>
          </a:prstGeom>
        </p:spPr>
      </p:pic>
      <p:pic>
        <p:nvPicPr>
          <p:cNvPr id="9" name="8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29058" y="1285866"/>
            <a:ext cx="1357290" cy="1357290"/>
          </a:xfrm>
          <a:prstGeom prst="rect">
            <a:avLst/>
          </a:prstGeom>
        </p:spPr>
      </p:pic>
      <p:pic>
        <p:nvPicPr>
          <p:cNvPr id="10" name="9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29058" y="2643188"/>
            <a:ext cx="1357290" cy="1357290"/>
          </a:xfrm>
          <a:prstGeom prst="rect">
            <a:avLst/>
          </a:prstGeom>
        </p:spPr>
      </p:pic>
      <p:pic>
        <p:nvPicPr>
          <p:cNvPr id="11" name="10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4974" y="1285866"/>
            <a:ext cx="1357290" cy="1357290"/>
          </a:xfrm>
          <a:prstGeom prst="rect">
            <a:avLst/>
          </a:prstGeom>
        </p:spPr>
      </p:pic>
      <p:pic>
        <p:nvPicPr>
          <p:cNvPr id="12" name="11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4974" y="2643188"/>
            <a:ext cx="1357290" cy="1357290"/>
          </a:xfrm>
          <a:prstGeom prst="rect">
            <a:avLst/>
          </a:prstGeom>
        </p:spPr>
      </p:pic>
      <p:pic>
        <p:nvPicPr>
          <p:cNvPr id="13" name="12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72264" y="1285866"/>
            <a:ext cx="1357290" cy="1357290"/>
          </a:xfrm>
          <a:prstGeom prst="rect">
            <a:avLst/>
          </a:prstGeom>
        </p:spPr>
      </p:pic>
      <p:pic>
        <p:nvPicPr>
          <p:cNvPr id="14" name="13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72264" y="2643188"/>
            <a:ext cx="1357290" cy="1357290"/>
          </a:xfrm>
          <a:prstGeom prst="rect">
            <a:avLst/>
          </a:prstGeom>
        </p:spPr>
      </p:pic>
      <p:pic>
        <p:nvPicPr>
          <p:cNvPr id="15" name="14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86710" y="1285866"/>
            <a:ext cx="1357290" cy="1357290"/>
          </a:xfrm>
          <a:prstGeom prst="rect">
            <a:avLst/>
          </a:prstGeom>
        </p:spPr>
      </p:pic>
      <p:pic>
        <p:nvPicPr>
          <p:cNvPr id="16" name="15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86710" y="2643188"/>
            <a:ext cx="1357290" cy="1357290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214314" y="-214314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49DA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881293-desktop-wallpape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72000" y="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42861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72000" y="42861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78580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72000" y="78579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114299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72000" y="114298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150018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72000" y="150018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185737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72000" y="185737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221456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72000" y="221456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257175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72000" y="257175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292894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72000" y="292894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328613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72000" y="328613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370866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72000" y="370866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5" name="24 Rectángulo"/>
          <p:cNvSpPr/>
          <p:nvPr/>
        </p:nvSpPr>
        <p:spPr>
          <a:xfrm>
            <a:off x="-214314" y="-214314"/>
            <a:ext cx="9644098" cy="6500840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000"/>
                            </p:stCondLst>
                            <p:childTnLst>
                              <p:par>
                                <p:cTn id="14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963438cae8588afe44a_1360x768_cropromiar-niestandardow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JGiFb7pRYOdMkb1CVn2e241JcQ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000232" y="0"/>
            <a:ext cx="5161298" cy="5143500"/>
          </a:xfrm>
          <a:prstGeom prst="rect">
            <a:avLst/>
          </a:prstGeom>
        </p:spPr>
      </p:pic>
      <p:pic>
        <p:nvPicPr>
          <p:cNvPr id="4" name="3 Imagen" descr="cJGiFb7pRYOdMkb1CVn2e241JcQ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786050" y="857239"/>
            <a:ext cx="3562376" cy="342902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214314" y="-214314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49DA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6638210e187a66f9586_2560x1600_cropromiar-niestandardow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00430" y="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" name="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643570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643702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643834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00166" y="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0034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00430" y="100011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643570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643702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500166" y="100011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34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9" name="1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49DA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00430" y="200026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0" name="1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49DA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1" name="2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49DA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643570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2" name="2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49DA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3" name="2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49DA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643702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4" name="2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49DA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5" name="2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49DA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500166" y="200026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6" name="2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49DA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34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7" name="2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00430" y="3000379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8" name="2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9" name="2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643570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0" name="2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1" name="3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643702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2" name="3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643834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3" name="3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00166" y="3000379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4" name="3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0034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5" name="3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00430" y="392909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6" name="3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7" name="3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643570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8" name="3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9" name="3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643702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0" name="3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643834" y="3929072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1" name="4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00166" y="392909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2" name="4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0034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43" name="42 Rectángulo"/>
          <p:cNvSpPr/>
          <p:nvPr/>
        </p:nvSpPr>
        <p:spPr>
          <a:xfrm>
            <a:off x="-214314" y="-214314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2000"/>
                            </p:stCondLst>
                            <p:childTnLst>
                              <p:par>
                                <p:cTn id="24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A37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unches-of-pink-flower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 rot="16200000">
            <a:off x="1321603" y="117870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5400000">
            <a:off x="1321603" y="217884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3107521" y="117870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3107521" y="217884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4929222" y="114299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4929222" y="2143122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6786594" y="1142974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6786594" y="2143106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1321603" y="67864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107521" y="67864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4929222" y="642924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6786594" y="642908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1321603" y="10713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3107521" y="10713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4929222" y="7142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6786594" y="71404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1321603" y="-32147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3107521" y="-32147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4929222" y="-35719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6786594" y="-357206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5400000">
            <a:off x="1321603" y="2750345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5400000">
            <a:off x="3107521" y="2750345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5400000">
            <a:off x="4929222" y="2714626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5400000">
            <a:off x="6786594" y="2714610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5400000">
            <a:off x="1321603" y="325041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5400000">
            <a:off x="3107521" y="325041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5400000">
            <a:off x="4929222" y="3214692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5400000">
            <a:off x="6786594" y="3214676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5400000">
            <a:off x="1321603" y="367905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5400000">
            <a:off x="3107521" y="367905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5400000">
            <a:off x="4929222" y="3643334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5400000">
            <a:off x="6786594" y="3643318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Rectángulo"/>
          <p:cNvSpPr/>
          <p:nvPr/>
        </p:nvSpPr>
        <p:spPr>
          <a:xfrm>
            <a:off x="-214314" y="-214314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8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3000"/>
                            </p:stCondLst>
                            <p:childTnLst>
                              <p:par>
                                <p:cTn id="297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9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rrot_green_beak_striped_16597_1366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682875">
            <a:off x="-227219" y="1029210"/>
            <a:ext cx="4411481" cy="135405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012226">
            <a:off x="5298230" y="1216985"/>
            <a:ext cx="4079853" cy="170924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696874">
            <a:off x="-214353" y="4020172"/>
            <a:ext cx="4377261" cy="127136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45222" flipV="1">
            <a:off x="5258761" y="3879498"/>
            <a:ext cx="4167294" cy="159319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189517">
            <a:off x="-205060" y="1505435"/>
            <a:ext cx="4269042" cy="158636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152596" flipV="1">
            <a:off x="5435295" y="3264426"/>
            <a:ext cx="3795542" cy="114469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475896">
            <a:off x="5499415" y="1631941"/>
            <a:ext cx="3771958" cy="192959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475896">
            <a:off x="-81801" y="3360355"/>
            <a:ext cx="4046922" cy="158251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545446">
            <a:off x="-53978" y="2062500"/>
            <a:ext cx="3981289" cy="15236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359877">
            <a:off x="5577065" y="2686410"/>
            <a:ext cx="3569333" cy="14108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1166450">
            <a:off x="6016" y="2781625"/>
            <a:ext cx="3924810" cy="141741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1166450">
            <a:off x="5605200" y="2167350"/>
            <a:ext cx="3600464" cy="175899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14314" y="-214314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autiful-yellow-and-red-roses-with-drops-of-dew_1366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7iaKyapyT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425229" y="0"/>
            <a:ext cx="996765" cy="1571618"/>
          </a:xfrm>
          <a:prstGeom prst="rect">
            <a:avLst/>
          </a:prstGeom>
          <a:effectLst/>
        </p:spPr>
      </p:pic>
      <p:pic>
        <p:nvPicPr>
          <p:cNvPr id="4" name="3 Imagen" descr="7iaKyapyT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1496799" y="0"/>
            <a:ext cx="996765" cy="1571618"/>
          </a:xfrm>
          <a:prstGeom prst="rect">
            <a:avLst/>
          </a:prstGeom>
          <a:effectLst/>
        </p:spPr>
      </p:pic>
      <p:pic>
        <p:nvPicPr>
          <p:cNvPr id="5" name="4 Imagen" descr="7iaKyapyT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2496931" y="0"/>
            <a:ext cx="996765" cy="1571618"/>
          </a:xfrm>
          <a:prstGeom prst="rect">
            <a:avLst/>
          </a:prstGeom>
          <a:effectLst/>
        </p:spPr>
      </p:pic>
      <p:pic>
        <p:nvPicPr>
          <p:cNvPr id="6" name="5 Imagen" descr="7iaKyapyT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3497063" y="0"/>
            <a:ext cx="996765" cy="1571618"/>
          </a:xfrm>
          <a:prstGeom prst="rect">
            <a:avLst/>
          </a:prstGeom>
          <a:effectLst/>
        </p:spPr>
      </p:pic>
      <p:pic>
        <p:nvPicPr>
          <p:cNvPr id="7" name="6 Imagen" descr="7iaKyapyT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4568633" y="0"/>
            <a:ext cx="996765" cy="1571618"/>
          </a:xfrm>
          <a:prstGeom prst="rect">
            <a:avLst/>
          </a:prstGeom>
          <a:effectLst/>
        </p:spPr>
      </p:pic>
      <p:pic>
        <p:nvPicPr>
          <p:cNvPr id="8" name="7 Imagen" descr="7iaKyapyT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5640203" y="0"/>
            <a:ext cx="996765" cy="1571618"/>
          </a:xfrm>
          <a:prstGeom prst="rect">
            <a:avLst/>
          </a:prstGeom>
          <a:effectLst/>
        </p:spPr>
      </p:pic>
      <p:pic>
        <p:nvPicPr>
          <p:cNvPr id="9" name="8 Imagen" descr="7iaKyapyT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6640335" y="0"/>
            <a:ext cx="996765" cy="1571618"/>
          </a:xfrm>
          <a:prstGeom prst="rect">
            <a:avLst/>
          </a:prstGeom>
          <a:effectLst/>
        </p:spPr>
      </p:pic>
      <p:pic>
        <p:nvPicPr>
          <p:cNvPr id="10" name="9 Imagen" descr="7iaKyapyT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7643834" y="0"/>
            <a:ext cx="996765" cy="1571618"/>
          </a:xfrm>
          <a:prstGeom prst="rect">
            <a:avLst/>
          </a:prstGeom>
          <a:effectLst/>
        </p:spPr>
      </p:pic>
      <p:pic>
        <p:nvPicPr>
          <p:cNvPr id="11" name="10 Imagen" descr="7iaKyapyT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425229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2" name="11 Imagen" descr="7iaKyapyT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1496799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3" name="12 Imagen" descr="7iaKyapyT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2496931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4" name="13 Imagen" descr="7iaKyapyT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3497063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5" name="14 Imagen" descr="7iaKyapyT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4568633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6" name="15 Imagen" descr="7iaKyapyT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5640203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7" name="16 Imagen" descr="7iaKyapyT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6640335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8" name="17 Imagen" descr="7iaKyapyT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7643834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9" name="18 Imagen" descr="7iaKyapyT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500034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0" name="19 Imagen" descr="7iaKyapyT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1571604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1" name="20 Imagen" descr="7iaKyapyT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2571736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2" name="21 Imagen" descr="7iaKyapyT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3571868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3" name="22 Imagen" descr="7iaKyapyT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4643438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4" name="23 Imagen" descr="7iaKyapyT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5715008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5" name="24 Imagen" descr="7iaKyapyT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6715140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6" name="25 Imagen" descr="7iaKyapyT.png"/>
          <p:cNvPicPr>
            <a:picLocks noChangeAspect="1"/>
          </p:cNvPicPr>
          <p:nvPr/>
        </p:nvPicPr>
        <p:blipFill>
          <a:blip r:embed="rId3" cstate="print">
            <a:lum bright="40000" contrast="40000"/>
          </a:blip>
          <a:stretch>
            <a:fillRect/>
          </a:stretch>
        </p:blipFill>
        <p:spPr>
          <a:xfrm>
            <a:off x="7718639" y="2928940"/>
            <a:ext cx="996765" cy="1571618"/>
          </a:xfrm>
          <a:prstGeom prst="rect">
            <a:avLst/>
          </a:prstGeom>
          <a:effectLst/>
        </p:spPr>
      </p:pic>
      <p:sp>
        <p:nvSpPr>
          <p:cNvPr id="27" name="26 Rectángulo"/>
          <p:cNvSpPr/>
          <p:nvPr/>
        </p:nvSpPr>
        <p:spPr>
          <a:xfrm>
            <a:off x="-214314" y="-214314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2000"/>
                            </p:stCondLst>
                            <p:childTnLst>
                              <p:par>
                                <p:cTn id="15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ird_of_paradise_flower-H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714744" y="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857238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714744" y="857238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714744" y="1714512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1714512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257175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714744" y="257175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714744" y="3457093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3457093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4314331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714744" y="4314331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-214314" y="-214314"/>
            <a:ext cx="9644098" cy="6143650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183DD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1b2e5d2ea3cf58f0f7c_1920x1200_cropromiar-niestandardow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0" y="0"/>
            <a:ext cx="2857488" cy="5143500"/>
          </a:xfrm>
          <a:prstGeom prst="moon">
            <a:avLst>
              <a:gd name="adj" fmla="val 12666"/>
            </a:avLst>
          </a:prstGeom>
          <a:gradFill flip="none" rotWithShape="1">
            <a:gsLst>
              <a:gs pos="80000">
                <a:srgbClr val="E183D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6357950" y="0"/>
            <a:ext cx="2786050" cy="5143500"/>
          </a:xfrm>
          <a:prstGeom prst="moon">
            <a:avLst>
              <a:gd name="adj" fmla="val 14495"/>
            </a:avLst>
          </a:prstGeom>
          <a:gradFill flip="none" rotWithShape="1">
            <a:gsLst>
              <a:gs pos="80000">
                <a:srgbClr val="E78DE7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714348" y="0"/>
            <a:ext cx="2857488" cy="5143500"/>
          </a:xfrm>
          <a:prstGeom prst="moon">
            <a:avLst>
              <a:gd name="adj" fmla="val 11999"/>
            </a:avLst>
          </a:prstGeom>
          <a:gradFill flip="none" rotWithShape="1">
            <a:gsLst>
              <a:gs pos="80000">
                <a:srgbClr val="E183D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5643570" y="0"/>
            <a:ext cx="2786050" cy="5143500"/>
          </a:xfrm>
          <a:prstGeom prst="moon">
            <a:avLst>
              <a:gd name="adj" fmla="val 14495"/>
            </a:avLst>
          </a:prstGeom>
          <a:gradFill flip="none" rotWithShape="1">
            <a:gsLst>
              <a:gs pos="80000">
                <a:srgbClr val="E78DE7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929190" y="0"/>
            <a:ext cx="2786050" cy="5143500"/>
          </a:xfrm>
          <a:prstGeom prst="moon">
            <a:avLst>
              <a:gd name="adj" fmla="val 13128"/>
            </a:avLst>
          </a:prstGeom>
          <a:gradFill flip="none" rotWithShape="1">
            <a:gsLst>
              <a:gs pos="80000">
                <a:srgbClr val="E78DE7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428728" y="0"/>
            <a:ext cx="2857488" cy="5143500"/>
          </a:xfrm>
          <a:prstGeom prst="moon">
            <a:avLst>
              <a:gd name="adj" fmla="val 14000"/>
            </a:avLst>
          </a:prstGeom>
          <a:gradFill flip="none" rotWithShape="1">
            <a:gsLst>
              <a:gs pos="80000">
                <a:srgbClr val="E183D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214546" y="0"/>
            <a:ext cx="2857488" cy="5143500"/>
          </a:xfrm>
          <a:prstGeom prst="moon">
            <a:avLst>
              <a:gd name="adj" fmla="val 14000"/>
            </a:avLst>
          </a:prstGeom>
          <a:gradFill flip="none" rotWithShape="1">
            <a:gsLst>
              <a:gs pos="80000">
                <a:srgbClr val="E183D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214810" y="0"/>
            <a:ext cx="2786050" cy="5143500"/>
          </a:xfrm>
          <a:prstGeom prst="moon">
            <a:avLst>
              <a:gd name="adj" fmla="val 12444"/>
            </a:avLst>
          </a:prstGeom>
          <a:gradFill flip="none" rotWithShape="1">
            <a:gsLst>
              <a:gs pos="80000">
                <a:srgbClr val="E78DE7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214314" y="-214314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ute_babies-wid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fectos,circulos ,png,zoomgraf.blogspot (9)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702554" y="0"/>
            <a:ext cx="5429288" cy="5143500"/>
          </a:xfrm>
          <a:prstGeom prst="rect">
            <a:avLst/>
          </a:prstGeom>
        </p:spPr>
      </p:pic>
      <p:pic>
        <p:nvPicPr>
          <p:cNvPr id="4" name="3 Imagen" descr="RedSpiral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00364" y="1214428"/>
            <a:ext cx="2857500" cy="2857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214314" y="-214314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ute_girl_flowers-wid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285866"/>
            <a:ext cx="1357290" cy="1357290"/>
          </a:xfrm>
          <a:prstGeom prst="rect">
            <a:avLst/>
          </a:prstGeom>
        </p:spPr>
      </p:pic>
      <p:pic>
        <p:nvPicPr>
          <p:cNvPr id="4" name="3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643188"/>
            <a:ext cx="1357290" cy="1357290"/>
          </a:xfrm>
          <a:prstGeom prst="rect">
            <a:avLst/>
          </a:prstGeom>
        </p:spPr>
      </p:pic>
      <p:pic>
        <p:nvPicPr>
          <p:cNvPr id="5" name="4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57290" y="1285866"/>
            <a:ext cx="1357290" cy="1357290"/>
          </a:xfrm>
          <a:prstGeom prst="rect">
            <a:avLst/>
          </a:prstGeom>
        </p:spPr>
      </p:pic>
      <p:pic>
        <p:nvPicPr>
          <p:cNvPr id="6" name="5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57290" y="2643188"/>
            <a:ext cx="1357290" cy="1357290"/>
          </a:xfrm>
          <a:prstGeom prst="rect">
            <a:avLst/>
          </a:prstGeom>
        </p:spPr>
      </p:pic>
      <p:pic>
        <p:nvPicPr>
          <p:cNvPr id="7" name="6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43174" y="1285866"/>
            <a:ext cx="1357290" cy="1357290"/>
          </a:xfrm>
          <a:prstGeom prst="rect">
            <a:avLst/>
          </a:prstGeom>
        </p:spPr>
      </p:pic>
      <p:pic>
        <p:nvPicPr>
          <p:cNvPr id="8" name="7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43174" y="2643188"/>
            <a:ext cx="1357290" cy="1357290"/>
          </a:xfrm>
          <a:prstGeom prst="rect">
            <a:avLst/>
          </a:prstGeom>
        </p:spPr>
      </p:pic>
      <p:pic>
        <p:nvPicPr>
          <p:cNvPr id="9" name="8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29058" y="1285866"/>
            <a:ext cx="1357290" cy="1357290"/>
          </a:xfrm>
          <a:prstGeom prst="rect">
            <a:avLst/>
          </a:prstGeom>
        </p:spPr>
      </p:pic>
      <p:pic>
        <p:nvPicPr>
          <p:cNvPr id="10" name="9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29058" y="2643188"/>
            <a:ext cx="1357290" cy="1357290"/>
          </a:xfrm>
          <a:prstGeom prst="rect">
            <a:avLst/>
          </a:prstGeom>
        </p:spPr>
      </p:pic>
      <p:pic>
        <p:nvPicPr>
          <p:cNvPr id="11" name="10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4974" y="1285866"/>
            <a:ext cx="1357290" cy="1357290"/>
          </a:xfrm>
          <a:prstGeom prst="rect">
            <a:avLst/>
          </a:prstGeom>
        </p:spPr>
      </p:pic>
      <p:pic>
        <p:nvPicPr>
          <p:cNvPr id="12" name="11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4974" y="2643188"/>
            <a:ext cx="1357290" cy="1357290"/>
          </a:xfrm>
          <a:prstGeom prst="rect">
            <a:avLst/>
          </a:prstGeom>
        </p:spPr>
      </p:pic>
      <p:pic>
        <p:nvPicPr>
          <p:cNvPr id="13" name="12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72264" y="1285866"/>
            <a:ext cx="1357290" cy="1357290"/>
          </a:xfrm>
          <a:prstGeom prst="rect">
            <a:avLst/>
          </a:prstGeom>
        </p:spPr>
      </p:pic>
      <p:pic>
        <p:nvPicPr>
          <p:cNvPr id="14" name="13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72264" y="2643188"/>
            <a:ext cx="1357290" cy="1357290"/>
          </a:xfrm>
          <a:prstGeom prst="rect">
            <a:avLst/>
          </a:prstGeom>
        </p:spPr>
      </p:pic>
      <p:pic>
        <p:nvPicPr>
          <p:cNvPr id="15" name="14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86710" y="1285866"/>
            <a:ext cx="1357290" cy="1357290"/>
          </a:xfrm>
          <a:prstGeom prst="rect">
            <a:avLst/>
          </a:prstGeom>
        </p:spPr>
      </p:pic>
      <p:pic>
        <p:nvPicPr>
          <p:cNvPr id="16" name="15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86710" y="2643188"/>
            <a:ext cx="1357290" cy="1357290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214314" y="-214314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33CF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ntense-colour-of-the-flowers-HD-free-wallpaper_1366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240" y="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240" y="42861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42861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240" y="78580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78579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240" y="114299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114298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240" y="150018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150018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240" y="185737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185737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240" y="221456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221456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240" y="257175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257175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240" y="292894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292894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240" y="328613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328613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240" y="370866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370866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5" name="24 Rectángulo"/>
          <p:cNvSpPr/>
          <p:nvPr/>
        </p:nvSpPr>
        <p:spPr>
          <a:xfrm>
            <a:off x="-214314" y="-214314"/>
            <a:ext cx="9644098" cy="6286526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000"/>
                            </p:stCondLst>
                            <p:childTnLst>
                              <p:par>
                                <p:cTn id="14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81100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lamingos-H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JGiFb7pRYOdMkb1CVn2e241JcQ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000232" y="0"/>
            <a:ext cx="5161298" cy="5143500"/>
          </a:xfrm>
          <a:prstGeom prst="rect">
            <a:avLst/>
          </a:prstGeom>
        </p:spPr>
      </p:pic>
      <p:pic>
        <p:nvPicPr>
          <p:cNvPr id="4" name="3 Imagen" descr="cJGiFb7pRYOdMkb1CVn2e241JcQ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86050" y="857239"/>
            <a:ext cx="3562376" cy="342902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214314" y="-214314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wl-H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00430" y="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" name="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643570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643702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643834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00166" y="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0034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00430" y="100011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643570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643702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643834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00166" y="100011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0034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9" name="1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00430" y="200026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0" name="1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1" name="2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643570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2" name="2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3" name="2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643702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4" name="2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643834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5" name="2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00166" y="200026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6" name="2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0034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7" name="2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00430" y="3000379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8" name="2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9" name="2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643570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0" name="2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1" name="3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643702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2" name="3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643834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3" name="3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00166" y="3000379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4" name="3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0034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5" name="3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00430" y="392909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6" name="3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7" name="3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643570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8" name="3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9" name="3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643702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0" name="3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643834" y="3929072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1" name="4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00166" y="392909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2" name="4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0034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43" name="42 Rectángulo"/>
          <p:cNvSpPr/>
          <p:nvPr/>
        </p:nvSpPr>
        <p:spPr>
          <a:xfrm>
            <a:off x="-214314" y="-214314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2000"/>
                            </p:stCondLst>
                            <p:childTnLst>
                              <p:par>
                                <p:cTn id="24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ainbow-lipstick-3521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 rot="16200000">
            <a:off x="1321603" y="117870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5400000">
            <a:off x="1321603" y="217884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3107521" y="117870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3107521" y="217884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4929222" y="114299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4929222" y="2143122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6786594" y="1142974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6786594" y="2143106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1321603" y="67864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107521" y="67864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4929222" y="642924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6786594" y="642908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1321603" y="10713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3107521" y="10713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4929222" y="7142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6786594" y="71404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1321603" y="-32147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3107521" y="-32147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4929222" y="-35719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6786594" y="-357206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5400000">
            <a:off x="1321603" y="2750345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5400000">
            <a:off x="3107521" y="2750345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5400000">
            <a:off x="4929222" y="2714626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5400000">
            <a:off x="6786594" y="2714610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5400000">
            <a:off x="1321603" y="325041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5400000">
            <a:off x="3107521" y="325041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5400000">
            <a:off x="4929222" y="3214692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5400000">
            <a:off x="6786594" y="3214676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5400000">
            <a:off x="1321603" y="367905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5400000">
            <a:off x="3107521" y="367905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5400000">
            <a:off x="4929222" y="3643334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5400000">
            <a:off x="6786594" y="3643318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Rectángulo"/>
          <p:cNvSpPr/>
          <p:nvPr/>
        </p:nvSpPr>
        <p:spPr>
          <a:xfrm>
            <a:off x="-214314" y="-214314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8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3000"/>
                            </p:stCondLst>
                            <p:childTnLst>
                              <p:par>
                                <p:cTn id="297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9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rrot_beak_a_pair_of_81717_1366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682875">
            <a:off x="-227219" y="1029210"/>
            <a:ext cx="4411481" cy="135405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738869">
            <a:off x="5298230" y="1216985"/>
            <a:ext cx="4079853" cy="170924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696874">
            <a:off x="-214353" y="4020172"/>
            <a:ext cx="4377261" cy="12713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45222" flipV="1">
            <a:off x="5258761" y="3879498"/>
            <a:ext cx="4167294" cy="159319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189517">
            <a:off x="-205060" y="1505435"/>
            <a:ext cx="4269042" cy="15863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152596" flipV="1">
            <a:off x="5435295" y="3264426"/>
            <a:ext cx="3795542" cy="114469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475896">
            <a:off x="5499415" y="1631941"/>
            <a:ext cx="3771958" cy="192959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475896">
            <a:off x="-81801" y="3360355"/>
            <a:ext cx="4046922" cy="158251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545446">
            <a:off x="-53978" y="2062500"/>
            <a:ext cx="3981289" cy="152368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359877">
            <a:off x="5577065" y="2686410"/>
            <a:ext cx="3569333" cy="141082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1166450">
            <a:off x="6016" y="2781625"/>
            <a:ext cx="3924810" cy="141741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1166450">
            <a:off x="5605200" y="2167350"/>
            <a:ext cx="3600464" cy="175899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14314" y="-214314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imple_beaut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425229" y="0"/>
            <a:ext cx="996765" cy="1571618"/>
          </a:xfrm>
          <a:prstGeom prst="rect">
            <a:avLst/>
          </a:prstGeom>
          <a:effectLst/>
        </p:spPr>
      </p:pic>
      <p:pic>
        <p:nvPicPr>
          <p:cNvPr id="4" name="3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1496799" y="0"/>
            <a:ext cx="996765" cy="1571618"/>
          </a:xfrm>
          <a:prstGeom prst="rect">
            <a:avLst/>
          </a:prstGeom>
          <a:effectLst/>
        </p:spPr>
      </p:pic>
      <p:pic>
        <p:nvPicPr>
          <p:cNvPr id="5" name="4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2496931" y="0"/>
            <a:ext cx="996765" cy="1571618"/>
          </a:xfrm>
          <a:prstGeom prst="rect">
            <a:avLst/>
          </a:prstGeom>
          <a:effectLst/>
        </p:spPr>
      </p:pic>
      <p:pic>
        <p:nvPicPr>
          <p:cNvPr id="6" name="5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3497063" y="0"/>
            <a:ext cx="996765" cy="1571618"/>
          </a:xfrm>
          <a:prstGeom prst="rect">
            <a:avLst/>
          </a:prstGeom>
          <a:effectLst/>
        </p:spPr>
      </p:pic>
      <p:pic>
        <p:nvPicPr>
          <p:cNvPr id="7" name="6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4568633" y="0"/>
            <a:ext cx="996765" cy="1571618"/>
          </a:xfrm>
          <a:prstGeom prst="rect">
            <a:avLst/>
          </a:prstGeom>
          <a:effectLst/>
        </p:spPr>
      </p:pic>
      <p:pic>
        <p:nvPicPr>
          <p:cNvPr id="8" name="7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5640203" y="0"/>
            <a:ext cx="996765" cy="1571618"/>
          </a:xfrm>
          <a:prstGeom prst="rect">
            <a:avLst/>
          </a:prstGeom>
          <a:effectLst/>
        </p:spPr>
      </p:pic>
      <p:pic>
        <p:nvPicPr>
          <p:cNvPr id="9" name="8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6640335" y="0"/>
            <a:ext cx="996765" cy="1571618"/>
          </a:xfrm>
          <a:prstGeom prst="rect">
            <a:avLst/>
          </a:prstGeom>
          <a:effectLst/>
        </p:spPr>
      </p:pic>
      <p:pic>
        <p:nvPicPr>
          <p:cNvPr id="10" name="9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7643834" y="0"/>
            <a:ext cx="996765" cy="1571618"/>
          </a:xfrm>
          <a:prstGeom prst="rect">
            <a:avLst/>
          </a:prstGeom>
          <a:effectLst/>
        </p:spPr>
      </p:pic>
      <p:pic>
        <p:nvPicPr>
          <p:cNvPr id="11" name="10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425229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2" name="11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1496799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3" name="12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2496931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4" name="13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3497063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5" name="14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4568633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6" name="15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5640203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7" name="16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6640335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8" name="17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7643834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9" name="18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500034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0" name="19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1571604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1" name="20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2571736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2" name="21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3571868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3" name="22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4643438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4" name="23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5715008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5" name="24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6715140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6" name="25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7718639" y="2928940"/>
            <a:ext cx="996765" cy="1571618"/>
          </a:xfrm>
          <a:prstGeom prst="rect">
            <a:avLst/>
          </a:prstGeom>
          <a:effectLst/>
        </p:spPr>
      </p:pic>
      <p:sp>
        <p:nvSpPr>
          <p:cNvPr id="27" name="26 Rectángulo"/>
          <p:cNvSpPr/>
          <p:nvPr/>
        </p:nvSpPr>
        <p:spPr>
          <a:xfrm>
            <a:off x="-214314" y="-214314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2000"/>
                            </p:stCondLst>
                            <p:childTnLst>
                              <p:par>
                                <p:cTn id="15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shi-3185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714744" y="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572000" y="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572000" y="857238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714744" y="857238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714744" y="1714512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572000" y="1714512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572000" y="257175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714744" y="257175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714744" y="3457093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572000" y="3457093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572000" y="4314331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714744" y="4314331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-214314" y="-214314"/>
            <a:ext cx="9644098" cy="6286526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coloured-face-woman-1920-x-1080-full-h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0" y="0"/>
            <a:ext cx="2857488" cy="5143500"/>
          </a:xfrm>
          <a:prstGeom prst="moon">
            <a:avLst>
              <a:gd name="adj" fmla="val 12666"/>
            </a:avLst>
          </a:prstGeom>
          <a:gradFill flip="none" rotWithShape="1">
            <a:gsLst>
              <a:gs pos="80000">
                <a:srgbClr val="00B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6357950" y="0"/>
            <a:ext cx="2786050" cy="5143500"/>
          </a:xfrm>
          <a:prstGeom prst="moon">
            <a:avLst>
              <a:gd name="adj" fmla="val 14495"/>
            </a:avLst>
          </a:prstGeom>
          <a:gradFill flip="none" rotWithShape="1">
            <a:gsLst>
              <a:gs pos="80000">
                <a:srgbClr val="00B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714348" y="0"/>
            <a:ext cx="2857488" cy="5143500"/>
          </a:xfrm>
          <a:prstGeom prst="moon">
            <a:avLst>
              <a:gd name="adj" fmla="val 11999"/>
            </a:avLst>
          </a:prstGeom>
          <a:gradFill flip="none" rotWithShape="1">
            <a:gsLst>
              <a:gs pos="80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5643570" y="0"/>
            <a:ext cx="2786050" cy="5143500"/>
          </a:xfrm>
          <a:prstGeom prst="moon">
            <a:avLst>
              <a:gd name="adj" fmla="val 14495"/>
            </a:avLst>
          </a:prstGeom>
          <a:gradFill flip="none" rotWithShape="1">
            <a:gsLst>
              <a:gs pos="80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929190" y="0"/>
            <a:ext cx="2786050" cy="5143500"/>
          </a:xfrm>
          <a:prstGeom prst="moon">
            <a:avLst>
              <a:gd name="adj" fmla="val 13128"/>
            </a:avLst>
          </a:prstGeom>
          <a:gradFill flip="none" rotWithShape="1">
            <a:gsLst>
              <a:gs pos="80000">
                <a:srgbClr val="33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428728" y="0"/>
            <a:ext cx="2857488" cy="5143500"/>
          </a:xfrm>
          <a:prstGeom prst="moon">
            <a:avLst>
              <a:gd name="adj" fmla="val 14000"/>
            </a:avLst>
          </a:prstGeom>
          <a:gradFill flip="none" rotWithShape="1">
            <a:gsLst>
              <a:gs pos="80000">
                <a:srgbClr val="3333CC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214546" y="0"/>
            <a:ext cx="2857488" cy="5143500"/>
          </a:xfrm>
          <a:prstGeom prst="moon">
            <a:avLst>
              <a:gd name="adj" fmla="val 14000"/>
            </a:avLst>
          </a:prstGeom>
          <a:gradFill flip="none" rotWithShape="1">
            <a:gsLst>
              <a:gs pos="80000">
                <a:srgbClr val="FFFF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214810" y="0"/>
            <a:ext cx="2786050" cy="5143500"/>
          </a:xfrm>
          <a:prstGeom prst="moon">
            <a:avLst>
              <a:gd name="adj" fmla="val 12444"/>
            </a:avLst>
          </a:prstGeom>
          <a:gradFill flip="none" rotWithShape="1">
            <a:gsLst>
              <a:gs pos="80000">
                <a:srgbClr val="FFFF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214314" y="-214314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81100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Desktop-80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fectos,circulos ,png,zoomgraf.blogspot (9)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702554" y="0"/>
            <a:ext cx="5429288" cy="5143500"/>
          </a:xfrm>
          <a:prstGeom prst="rect">
            <a:avLst/>
          </a:prstGeom>
        </p:spPr>
      </p:pic>
      <p:pic>
        <p:nvPicPr>
          <p:cNvPr id="4" name="3 Imagen" descr="RedSpiral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00364" y="1214428"/>
            <a:ext cx="2857500" cy="2857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214314" y="-214314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full-hd-1920-1080-widescreen-awesome-3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1285866"/>
            <a:ext cx="1357290" cy="1357290"/>
          </a:xfrm>
          <a:prstGeom prst="rect">
            <a:avLst/>
          </a:prstGeom>
        </p:spPr>
      </p:pic>
      <p:pic>
        <p:nvPicPr>
          <p:cNvPr id="4" name="3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2643188"/>
            <a:ext cx="1357290" cy="1357290"/>
          </a:xfrm>
          <a:prstGeom prst="rect">
            <a:avLst/>
          </a:prstGeom>
        </p:spPr>
      </p:pic>
      <p:pic>
        <p:nvPicPr>
          <p:cNvPr id="5" name="4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357290" y="1285866"/>
            <a:ext cx="1357290" cy="1357290"/>
          </a:xfrm>
          <a:prstGeom prst="rect">
            <a:avLst/>
          </a:prstGeom>
        </p:spPr>
      </p:pic>
      <p:pic>
        <p:nvPicPr>
          <p:cNvPr id="6" name="5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357290" y="2643188"/>
            <a:ext cx="1357290" cy="1357290"/>
          </a:xfrm>
          <a:prstGeom prst="rect">
            <a:avLst/>
          </a:prstGeom>
        </p:spPr>
      </p:pic>
      <p:pic>
        <p:nvPicPr>
          <p:cNvPr id="7" name="6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643174" y="1285866"/>
            <a:ext cx="1357290" cy="1357290"/>
          </a:xfrm>
          <a:prstGeom prst="rect">
            <a:avLst/>
          </a:prstGeom>
        </p:spPr>
      </p:pic>
      <p:pic>
        <p:nvPicPr>
          <p:cNvPr id="8" name="7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643174" y="2643188"/>
            <a:ext cx="1357290" cy="1357290"/>
          </a:xfrm>
          <a:prstGeom prst="rect">
            <a:avLst/>
          </a:prstGeom>
        </p:spPr>
      </p:pic>
      <p:pic>
        <p:nvPicPr>
          <p:cNvPr id="9" name="8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929058" y="1285866"/>
            <a:ext cx="1357290" cy="1357290"/>
          </a:xfrm>
          <a:prstGeom prst="rect">
            <a:avLst/>
          </a:prstGeom>
        </p:spPr>
      </p:pic>
      <p:pic>
        <p:nvPicPr>
          <p:cNvPr id="10" name="9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929058" y="2643188"/>
            <a:ext cx="1357290" cy="1357290"/>
          </a:xfrm>
          <a:prstGeom prst="rect">
            <a:avLst/>
          </a:prstGeom>
        </p:spPr>
      </p:pic>
      <p:pic>
        <p:nvPicPr>
          <p:cNvPr id="11" name="10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214974" y="1285866"/>
            <a:ext cx="1357290" cy="1357290"/>
          </a:xfrm>
          <a:prstGeom prst="rect">
            <a:avLst/>
          </a:prstGeom>
        </p:spPr>
      </p:pic>
      <p:pic>
        <p:nvPicPr>
          <p:cNvPr id="12" name="11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214974" y="2643188"/>
            <a:ext cx="1357290" cy="1357290"/>
          </a:xfrm>
          <a:prstGeom prst="rect">
            <a:avLst/>
          </a:prstGeom>
        </p:spPr>
      </p:pic>
      <p:pic>
        <p:nvPicPr>
          <p:cNvPr id="13" name="12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572264" y="1285866"/>
            <a:ext cx="1357290" cy="1357290"/>
          </a:xfrm>
          <a:prstGeom prst="rect">
            <a:avLst/>
          </a:prstGeom>
        </p:spPr>
      </p:pic>
      <p:pic>
        <p:nvPicPr>
          <p:cNvPr id="14" name="13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572264" y="2643188"/>
            <a:ext cx="1357290" cy="1357290"/>
          </a:xfrm>
          <a:prstGeom prst="rect">
            <a:avLst/>
          </a:prstGeom>
        </p:spPr>
      </p:pic>
      <p:pic>
        <p:nvPicPr>
          <p:cNvPr id="15" name="14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786710" y="1285866"/>
            <a:ext cx="1357290" cy="1357290"/>
          </a:xfrm>
          <a:prstGeom prst="rect">
            <a:avLst/>
          </a:prstGeom>
        </p:spPr>
      </p:pic>
      <p:pic>
        <p:nvPicPr>
          <p:cNvPr id="16" name="15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786710" y="2643188"/>
            <a:ext cx="1357290" cy="1357290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214314" y="-214314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A37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funny-frog-1920-x-1080-full-h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240" y="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240" y="42861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42861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240" y="78580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78579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240" y="114299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114298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240" y="150018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150018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240" y="185737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185737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240" y="221456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221456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240" y="257175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257175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240" y="292894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292894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240" y="328613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328613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240" y="370866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370866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5" name="24 Rectángulo"/>
          <p:cNvSpPr/>
          <p:nvPr/>
        </p:nvSpPr>
        <p:spPr>
          <a:xfrm>
            <a:off x="-214314" y="-214314"/>
            <a:ext cx="9644098" cy="6215088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000"/>
                            </p:stCondLst>
                            <p:childTnLst>
                              <p:par>
                                <p:cTn id="14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4620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leaf-with-butterfly-1920-x-1080-full-h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JGiFb7pRYOdMkb1CVn2e241JcQ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000232" y="0"/>
            <a:ext cx="5161298" cy="5143500"/>
          </a:xfrm>
          <a:prstGeom prst="rect">
            <a:avLst/>
          </a:prstGeom>
        </p:spPr>
      </p:pic>
      <p:pic>
        <p:nvPicPr>
          <p:cNvPr id="4" name="3 Imagen" descr="cJGiFb7pRYOdMkb1CVn2e241JcQ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786050" y="857239"/>
            <a:ext cx="3562376" cy="342902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214314" y="-214314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middle-east-mysterious-woman-1920-x-1080-full-h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00430" y="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" name="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643570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643702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500166" y="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34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00430" y="100011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643570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643702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500166" y="100011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34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9" name="1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00430" y="200026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0" name="1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1" name="2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643570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2" name="2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3" name="2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643702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4" name="2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5" name="2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500166" y="200026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6" name="2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34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7" name="2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00430" y="3000379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8" name="2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9" name="2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643570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0" name="2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1" name="3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643702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2" name="3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3" name="3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500166" y="3000379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4" name="3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34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5" name="3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00430" y="392909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6" name="3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7" name="3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643570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8" name="3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9" name="3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643702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0" name="3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3929072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1" name="4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500166" y="392909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2" name="4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34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43" name="42 Rectángulo"/>
          <p:cNvSpPr/>
          <p:nvPr/>
        </p:nvSpPr>
        <p:spPr>
          <a:xfrm>
            <a:off x="-214314" y="-214314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2000"/>
                            </p:stCondLst>
                            <p:childTnLst>
                              <p:par>
                                <p:cTn id="24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pink-bird-1920-x-1080-full-h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 rot="16200000">
            <a:off x="1321603" y="117870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5400000">
            <a:off x="1321603" y="217884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3107521" y="117870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3107521" y="217884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4929222" y="114299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4929222" y="2143122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6786594" y="1142974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6786594" y="2143106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1321603" y="67864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107521" y="67864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4929222" y="642924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6786594" y="642908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1321603" y="10713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3107521" y="10713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4929222" y="7142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6786594" y="71404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1321603" y="-32147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3107521" y="-32147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4929222" y="-35719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6786594" y="-357206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5400000">
            <a:off x="1321603" y="2750345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5400000">
            <a:off x="3107521" y="2750345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5400000">
            <a:off x="4929222" y="2714626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5400000">
            <a:off x="6786594" y="2714610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5400000">
            <a:off x="1321603" y="325041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5400000">
            <a:off x="3107521" y="325041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5400000">
            <a:off x="4929222" y="3214692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5400000">
            <a:off x="6786594" y="3214676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5400000">
            <a:off x="1321603" y="367905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5400000">
            <a:off x="3107521" y="367905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5400000">
            <a:off x="4929222" y="3643334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5400000">
            <a:off x="6786594" y="3643318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Rectángulo"/>
          <p:cNvSpPr/>
          <p:nvPr/>
        </p:nvSpPr>
        <p:spPr>
          <a:xfrm>
            <a:off x="-214314" y="-214314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8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3000"/>
                            </p:stCondLst>
                            <p:childTnLst>
                              <p:par>
                                <p:cTn id="297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9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33CF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tulips-violet-1920-x-1080-full-h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682875">
            <a:off x="-227219" y="1029210"/>
            <a:ext cx="4411481" cy="13540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B33CF">
                  <a:shade val="67500"/>
                  <a:satMod val="115000"/>
                </a:srgbClr>
              </a:gs>
              <a:gs pos="100000">
                <a:srgbClr val="CB33C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738869">
            <a:off x="5311821" y="1038994"/>
            <a:ext cx="4079853" cy="17092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B33CF">
                  <a:shade val="67500"/>
                  <a:satMod val="115000"/>
                </a:srgbClr>
              </a:gs>
              <a:gs pos="100000">
                <a:srgbClr val="CB33C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696874">
            <a:off x="-214353" y="4020172"/>
            <a:ext cx="4377261" cy="1271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B33CF">
                  <a:shade val="67500"/>
                  <a:satMod val="115000"/>
                </a:srgbClr>
              </a:gs>
              <a:gs pos="100000">
                <a:srgbClr val="CB33C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45222" flipV="1">
            <a:off x="5258761" y="3879498"/>
            <a:ext cx="4167294" cy="15931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B33CF">
                  <a:shade val="67500"/>
                  <a:satMod val="115000"/>
                </a:srgbClr>
              </a:gs>
              <a:gs pos="100000">
                <a:srgbClr val="CB33C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189517">
            <a:off x="-205060" y="1505435"/>
            <a:ext cx="4269042" cy="1586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B33CF">
                  <a:shade val="67500"/>
                  <a:satMod val="115000"/>
                </a:srgbClr>
              </a:gs>
              <a:gs pos="100000">
                <a:srgbClr val="CB33C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152596" flipV="1">
            <a:off x="5435295" y="3264426"/>
            <a:ext cx="3795542" cy="11446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B33CF">
                  <a:shade val="67500"/>
                  <a:satMod val="115000"/>
                </a:srgbClr>
              </a:gs>
              <a:gs pos="100000">
                <a:srgbClr val="CB33C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475896">
            <a:off x="5499415" y="1631941"/>
            <a:ext cx="3771958" cy="19295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B33CF">
                  <a:shade val="67500"/>
                  <a:satMod val="115000"/>
                </a:srgbClr>
              </a:gs>
              <a:gs pos="100000">
                <a:srgbClr val="CB33C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475896">
            <a:off x="-81801" y="3360355"/>
            <a:ext cx="4046922" cy="158251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B33CF">
                  <a:shade val="67500"/>
                  <a:satMod val="115000"/>
                </a:srgbClr>
              </a:gs>
              <a:gs pos="100000">
                <a:srgbClr val="CB33C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545446">
            <a:off x="-53978" y="2062500"/>
            <a:ext cx="3981289" cy="15236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B33CF">
                  <a:shade val="67500"/>
                  <a:satMod val="115000"/>
                </a:srgbClr>
              </a:gs>
              <a:gs pos="100000">
                <a:srgbClr val="CB33C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359877">
            <a:off x="5577065" y="2686410"/>
            <a:ext cx="3569333" cy="14108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B33CF">
                  <a:shade val="67500"/>
                  <a:satMod val="115000"/>
                </a:srgbClr>
              </a:gs>
              <a:gs pos="100000">
                <a:srgbClr val="CB33C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1166450">
            <a:off x="6016" y="2781625"/>
            <a:ext cx="3924810" cy="141741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B33CF">
                  <a:shade val="67500"/>
                  <a:satMod val="115000"/>
                </a:srgbClr>
              </a:gs>
              <a:gs pos="100000">
                <a:srgbClr val="CB33C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1166450">
            <a:off x="5605200" y="2167350"/>
            <a:ext cx="3600464" cy="17589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B33CF">
                  <a:shade val="67500"/>
                  <a:satMod val="115000"/>
                </a:srgbClr>
              </a:gs>
              <a:gs pos="100000">
                <a:srgbClr val="CB33C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14314" y="-214314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red-hair-woman-1920-x-1080-full-hd.jpg"/>
          <p:cNvPicPr>
            <a:picLocks noGrp="1" noChangeAspect="1"/>
          </p:cNvPicPr>
          <p:nvPr isPhoto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5229" y="0"/>
            <a:ext cx="996765" cy="1571618"/>
          </a:xfrm>
          <a:prstGeom prst="rect">
            <a:avLst/>
          </a:prstGeom>
          <a:effectLst/>
        </p:spPr>
      </p:pic>
      <p:pic>
        <p:nvPicPr>
          <p:cNvPr id="4" name="3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96799" y="0"/>
            <a:ext cx="996765" cy="1571618"/>
          </a:xfrm>
          <a:prstGeom prst="rect">
            <a:avLst/>
          </a:prstGeom>
          <a:effectLst/>
        </p:spPr>
      </p:pic>
      <p:pic>
        <p:nvPicPr>
          <p:cNvPr id="5" name="4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96931" y="0"/>
            <a:ext cx="996765" cy="1571618"/>
          </a:xfrm>
          <a:prstGeom prst="rect">
            <a:avLst/>
          </a:prstGeom>
          <a:effectLst/>
        </p:spPr>
      </p:pic>
      <p:pic>
        <p:nvPicPr>
          <p:cNvPr id="6" name="5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97063" y="0"/>
            <a:ext cx="996765" cy="1571618"/>
          </a:xfrm>
          <a:prstGeom prst="rect">
            <a:avLst/>
          </a:prstGeom>
          <a:effectLst/>
        </p:spPr>
      </p:pic>
      <p:pic>
        <p:nvPicPr>
          <p:cNvPr id="7" name="6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68633" y="0"/>
            <a:ext cx="996765" cy="1571618"/>
          </a:xfrm>
          <a:prstGeom prst="rect">
            <a:avLst/>
          </a:prstGeom>
          <a:effectLst/>
        </p:spPr>
      </p:pic>
      <p:pic>
        <p:nvPicPr>
          <p:cNvPr id="8" name="7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40203" y="0"/>
            <a:ext cx="996765" cy="1571618"/>
          </a:xfrm>
          <a:prstGeom prst="rect">
            <a:avLst/>
          </a:prstGeom>
          <a:effectLst/>
        </p:spPr>
      </p:pic>
      <p:pic>
        <p:nvPicPr>
          <p:cNvPr id="9" name="8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40335" y="0"/>
            <a:ext cx="996765" cy="1571618"/>
          </a:xfrm>
          <a:prstGeom prst="rect">
            <a:avLst/>
          </a:prstGeom>
          <a:effectLst/>
        </p:spPr>
      </p:pic>
      <p:pic>
        <p:nvPicPr>
          <p:cNvPr id="10" name="9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43834" y="0"/>
            <a:ext cx="996765" cy="1571618"/>
          </a:xfrm>
          <a:prstGeom prst="rect">
            <a:avLst/>
          </a:prstGeom>
          <a:effectLst/>
        </p:spPr>
      </p:pic>
      <p:pic>
        <p:nvPicPr>
          <p:cNvPr id="11" name="10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5229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2" name="11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96799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3" name="12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96931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4" name="13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97063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5" name="14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68633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6" name="15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40203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7" name="16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40335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8" name="17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43834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9" name="18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0" name="19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71604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1" name="20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71736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2" name="21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868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3" name="22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4" name="23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5008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5" name="24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15140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6" name="25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18639" y="2928940"/>
            <a:ext cx="996765" cy="1571618"/>
          </a:xfrm>
          <a:prstGeom prst="rect">
            <a:avLst/>
          </a:prstGeom>
          <a:effectLst/>
        </p:spPr>
      </p:pic>
      <p:sp>
        <p:nvSpPr>
          <p:cNvPr id="27" name="26 Rectángulo"/>
          <p:cNvSpPr/>
          <p:nvPr/>
        </p:nvSpPr>
        <p:spPr>
          <a:xfrm>
            <a:off x="-214314" y="-214314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2000"/>
                            </p:stCondLst>
                            <p:childTnLst>
                              <p:par>
                                <p:cTn id="15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0066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ink_rose_new-H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pic>
        <p:nvPicPr>
          <p:cNvPr id="3" name="2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2166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714744" y="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2166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72000" y="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2166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72000" y="857238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2166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714744" y="857238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2166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714744" y="1714512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2166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72000" y="1714512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2166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72000" y="257175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2166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714744" y="257175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2166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714744" y="3457093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2166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72000" y="3457093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2166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72000" y="4314331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2166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714744" y="4314331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 rot="20343737">
            <a:off x="1103479" y="3112107"/>
            <a:ext cx="2076450" cy="1362075"/>
          </a:xfrm>
          <a:prstGeom prst="rect">
            <a:avLst/>
          </a:prstGeom>
          <a:noFill/>
        </p:spPr>
      </p:pic>
      <p:sp>
        <p:nvSpPr>
          <p:cNvPr id="16" name="15 Rectángulo"/>
          <p:cNvSpPr/>
          <p:nvPr/>
        </p:nvSpPr>
        <p:spPr>
          <a:xfrm>
            <a:off x="-214314" y="-214314"/>
            <a:ext cx="9644098" cy="6000774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4000"/>
                            </p:stCondLst>
                            <p:childTnLst>
                              <p:par>
                                <p:cTn id="16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LLENATE DE COLOR Y ALEGRIA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-LLENATE DE COLOR Y ALEGRIA-</Template>
  <TotalTime>0</TotalTime>
  <Words>29</Words>
  <Application>Microsoft Office PowerPoint</Application>
  <PresentationFormat>Presentación en pantalla (16:9)</PresentationFormat>
  <Paragraphs>3</Paragraphs>
  <Slides>55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55</vt:i4>
      </vt:variant>
    </vt:vector>
  </HeadingPairs>
  <TitlesOfParts>
    <vt:vector size="57" baseType="lpstr">
      <vt:lpstr>-LLENATE DE COLOR Y ALEGRIA-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2016-01-09T13:10:17Z</dcterms:created>
  <dcterms:modified xsi:type="dcterms:W3CDTF">2016-01-09T13:12:38Z</dcterms:modified>
</cp:coreProperties>
</file>