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4"/>
  </p:notesMasterIdLst>
  <p:sldIdLst>
    <p:sldId id="276" r:id="rId3"/>
    <p:sldId id="288" r:id="rId4"/>
    <p:sldId id="273" r:id="rId5"/>
    <p:sldId id="294" r:id="rId6"/>
    <p:sldId id="278" r:id="rId7"/>
    <p:sldId id="287" r:id="rId8"/>
    <p:sldId id="285" r:id="rId9"/>
    <p:sldId id="295" r:id="rId10"/>
    <p:sldId id="257" r:id="rId11"/>
    <p:sldId id="289" r:id="rId12"/>
    <p:sldId id="269" r:id="rId13"/>
    <p:sldId id="297" r:id="rId14"/>
    <p:sldId id="261" r:id="rId15"/>
    <p:sldId id="290" r:id="rId16"/>
    <p:sldId id="267" r:id="rId17"/>
    <p:sldId id="298" r:id="rId18"/>
    <p:sldId id="264" r:id="rId19"/>
    <p:sldId id="291" r:id="rId20"/>
    <p:sldId id="258" r:id="rId21"/>
    <p:sldId id="299" r:id="rId22"/>
    <p:sldId id="280" r:id="rId23"/>
    <p:sldId id="292" r:id="rId24"/>
    <p:sldId id="268" r:id="rId25"/>
    <p:sldId id="300" r:id="rId26"/>
    <p:sldId id="283" r:id="rId27"/>
    <p:sldId id="293" r:id="rId28"/>
    <p:sldId id="263" r:id="rId29"/>
    <p:sldId id="296" r:id="rId30"/>
    <p:sldId id="284" r:id="rId31"/>
    <p:sldId id="286" r:id="rId32"/>
    <p:sldId id="301" r:id="rId3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0SMJnDjp2DqufblH7hCBg" hashData="dCNtdvTPGjlqPFPwGc+BOgOePA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438D8"/>
    <a:srgbClr val="FF99CC"/>
    <a:srgbClr val="864EE0"/>
    <a:srgbClr val="FF9933"/>
    <a:srgbClr val="2E1700"/>
    <a:srgbClr val="663300"/>
    <a:srgbClr val="007434"/>
    <a:srgbClr val="CC3300"/>
    <a:srgbClr val="0066FF"/>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3689" autoAdjust="0"/>
    <p:restoredTop sz="94660"/>
  </p:normalViewPr>
  <p:slideViewPr>
    <p:cSldViewPr>
      <p:cViewPr>
        <p:scale>
          <a:sx n="400" d="100"/>
          <a:sy n="400" d="100"/>
        </p:scale>
        <p:origin x="678"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9E79F0-B925-47E0-BB11-381D582D8963}" type="datetimeFigureOut">
              <a:rPr lang="es-PE" smtClean="0"/>
              <a:pPr/>
              <a:t>20/12/2023</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E9DE9D-9710-4CA6-8A4E-110E76ABA4E7}"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D6E9DE9D-9710-4CA6-8A4E-110E76ABA4E7}" type="slidenum">
              <a:rPr lang="es-PE" smtClean="0"/>
              <a:pPr/>
              <a:t>11</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D6E9DE9D-9710-4CA6-8A4E-110E76ABA4E7}" type="slidenum">
              <a:rPr lang="es-PE" smtClean="0"/>
              <a:pPr/>
              <a:t>19</a:t>
            </a:fld>
            <a:endParaRPr lang="es-P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D6E9DE9D-9710-4CA6-8A4E-110E76ABA4E7}" type="slidenum">
              <a:rPr lang="es-PE" smtClean="0"/>
              <a:pPr/>
              <a:t>23</a:t>
            </a:fld>
            <a:endParaRPr lang="es-P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D6E9DE9D-9710-4CA6-8A4E-110E76ABA4E7}" type="slidenum">
              <a:rPr lang="es-PE" smtClean="0"/>
              <a:pPr/>
              <a:t>27</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A8AF061-4AFE-4551-8BAA-9F18EC4E6A88}" type="datetimeFigureOut">
              <a:rPr lang="es-PE" smtClean="0"/>
              <a:pPr/>
              <a:t>20/12/2023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653454D-E837-45DB-82AE-E18D7C3D2F11}" type="slidenum">
              <a:rPr lang="es-PE" smtClean="0"/>
              <a:pPr/>
              <a:t>‹Nº›</a:t>
            </a:fld>
            <a:endParaRPr lang="es-PE"/>
          </a:p>
        </p:txBody>
      </p:sp>
    </p:spTree>
  </p:cSld>
  <p:clrMapOvr>
    <a:masterClrMapping/>
  </p:clrMapOvr>
  <p:transition advClick="0"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A8AF061-4AFE-4551-8BAA-9F18EC4E6A88}" type="datetimeFigureOut">
              <a:rPr lang="es-PE" smtClean="0"/>
              <a:pPr/>
              <a:t>20/12/2023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653454D-E837-45DB-82AE-E18D7C3D2F11}"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8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4.gif"/><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4.gif"/><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1.jpeg"/><Relationship Id="rId4" Type="http://schemas.openxmlformats.org/officeDocument/2006/relationships/image" Target="../media/image30.jpeg"/></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4.gif"/><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gif"/><Relationship Id="rId4" Type="http://schemas.openxmlformats.org/officeDocument/2006/relationships/image" Target="../media/image41.jpeg"/></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gif"/><Relationship Id="rId4" Type="http://schemas.openxmlformats.org/officeDocument/2006/relationships/image" Target="../media/image46.jpeg"/></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image" Target="../media/image5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1.jpeg"/><Relationship Id="rId4" Type="http://schemas.openxmlformats.org/officeDocument/2006/relationships/image" Target="../media/image50.jpeg"/></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4.gif"/><Relationship Id="rId4" Type="http://schemas.openxmlformats.org/officeDocument/2006/relationships/image" Target="../media/image22.jpeg"/></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8.jpeg"/><Relationship Id="rId7" Type="http://schemas.openxmlformats.org/officeDocument/2006/relationships/image" Target="../media/image6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4.gif"/><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64.jpeg"/><Relationship Id="rId4" Type="http://schemas.openxmlformats.org/officeDocument/2006/relationships/image" Target="../media/image4.gif"/></Relationships>
</file>

<file path=ppt/slides/_rels/slide2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7.jpeg"/><Relationship Id="rId7" Type="http://schemas.openxmlformats.org/officeDocument/2006/relationships/image" Target="../media/image7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9.jpeg"/><Relationship Id="rId5" Type="http://schemas.openxmlformats.org/officeDocument/2006/relationships/image" Target="../media/image4.gif"/><Relationship Id="rId4" Type="http://schemas.openxmlformats.org/officeDocument/2006/relationships/image" Target="../media/image68.gif"/></Relationships>
</file>

<file path=ppt/slides/_rels/slide2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72.jpeg"/><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png"/><Relationship Id="rId4" Type="http://schemas.openxmlformats.org/officeDocument/2006/relationships/image" Target="../media/image4.gif"/></Relationships>
</file>

<file path=ppt/slides/_rels/slide30.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image" Target="../media/image75.jpe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6.jpeg"/><Relationship Id="rId4" Type="http://schemas.openxmlformats.org/officeDocument/2006/relationships/image" Target="../media/image77.png"/></Relationships>
</file>

<file path=ppt/slides/_rels/slide31.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image" Target="../media/image83.png"/><Relationship Id="rId18" Type="http://schemas.openxmlformats.org/officeDocument/2006/relationships/image" Target="../media/image8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9.png"/><Relationship Id="rId11" Type="http://schemas.openxmlformats.org/officeDocument/2006/relationships/image" Target="../media/image82.png"/><Relationship Id="rId5" Type="http://schemas.openxmlformats.org/officeDocument/2006/relationships/hyperlink" Target="http://www.mispps.com/" TargetMode="External"/><Relationship Id="rId15" Type="http://schemas.openxmlformats.org/officeDocument/2006/relationships/image" Target="../media/image84.png"/><Relationship Id="rId10" Type="http://schemas.openxmlformats.org/officeDocument/2006/relationships/hyperlink" Target="https://www.facebook.com/mispps" TargetMode="External"/><Relationship Id="rId4" Type="http://schemas.openxmlformats.org/officeDocument/2006/relationships/image" Target="../media/image78.png"/><Relationship Id="rId9" Type="http://schemas.openxmlformats.org/officeDocument/2006/relationships/image" Target="../media/image8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8139d19f4be306a37bd09f71e8e5e2.jpg"/>
          <p:cNvPicPr>
            <a:picLocks noGrp="1" noChangeAspect="1"/>
          </p:cNvPicPr>
          <p:nvPr isPhoto="1"/>
        </p:nvPicPr>
        <p:blipFill>
          <a:blip r:embed="rId3">
            <a:lum/>
          </a:blip>
          <a:stretch>
            <a:fillRect/>
          </a:stretch>
        </p:blipFill>
        <p:spPr>
          <a:xfrm>
            <a:off x="5572132" y="0"/>
            <a:ext cx="3571868" cy="5143500"/>
          </a:xfrm>
          <a:prstGeom prst="rect">
            <a:avLst/>
          </a:prstGeom>
          <a:noFill/>
          <a:ln>
            <a:noFill/>
          </a:ln>
        </p:spPr>
      </p:pic>
      <p:pic>
        <p:nvPicPr>
          <p:cNvPr id="3" name="2 Imagen" descr="2152604e5aba22f362c414ee798dd865.jpg"/>
          <p:cNvPicPr>
            <a:picLocks noGrp="1" noChangeAspect="1"/>
          </p:cNvPicPr>
          <p:nvPr isPhoto="1"/>
        </p:nvPicPr>
        <p:blipFill>
          <a:blip r:embed="rId4">
            <a:lum/>
          </a:blip>
          <a:stretch>
            <a:fillRect/>
          </a:stretch>
        </p:blipFill>
        <p:spPr>
          <a:xfrm>
            <a:off x="1" y="0"/>
            <a:ext cx="3500429" cy="5143500"/>
          </a:xfrm>
          <a:prstGeom prst="rect">
            <a:avLst/>
          </a:prstGeom>
          <a:noFill/>
          <a:ln>
            <a:noFill/>
          </a:ln>
        </p:spPr>
      </p:pic>
      <p:sp>
        <p:nvSpPr>
          <p:cNvPr id="4" name="3 Marco"/>
          <p:cNvSpPr/>
          <p:nvPr/>
        </p:nvSpPr>
        <p:spPr>
          <a:xfrm>
            <a:off x="214282" y="142858"/>
            <a:ext cx="3143272" cy="4857784"/>
          </a:xfrm>
          <a:prstGeom prst="frame">
            <a:avLst>
              <a:gd name="adj1" fmla="val 4135"/>
            </a:avLst>
          </a:prstGeom>
          <a:blipFill dpi="0" rotWithShape="1">
            <a:blip r:embed="rId5">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6"/>
                <a:stretch>
                  <a:fillRect/>
                </a:stretch>
              </a:blipFill>
            </a:endParaRPr>
          </a:p>
        </p:txBody>
      </p:sp>
      <p:sp>
        <p:nvSpPr>
          <p:cNvPr id="5" name="4 Marco"/>
          <p:cNvSpPr/>
          <p:nvPr/>
        </p:nvSpPr>
        <p:spPr>
          <a:xfrm>
            <a:off x="5786446" y="142858"/>
            <a:ext cx="3143272" cy="4857784"/>
          </a:xfrm>
          <a:prstGeom prst="frame">
            <a:avLst>
              <a:gd name="adj1" fmla="val 4135"/>
            </a:avLst>
          </a:prstGeom>
          <a:blipFill dpi="0" rotWithShape="1">
            <a:blip r:embed="rId5">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6"/>
                <a:stretch>
                  <a:fillRect/>
                </a:stretch>
              </a:blipFill>
            </a:endParaRPr>
          </a:p>
        </p:txBody>
      </p:sp>
      <p:sp>
        <p:nvSpPr>
          <p:cNvPr id="9" name="8 Paralelogramo"/>
          <p:cNvSpPr/>
          <p:nvPr/>
        </p:nvSpPr>
        <p:spPr>
          <a:xfrm>
            <a:off x="3500430" y="1357304"/>
            <a:ext cx="2071702" cy="714362"/>
          </a:xfrm>
          <a:prstGeom prst="parallelogram">
            <a:avLst>
              <a:gd name="adj" fmla="val 255275"/>
            </a:avLst>
          </a:prstGeom>
          <a:blipFill dpi="0" rotWithShape="1">
            <a:blip r:embed="rId7">
              <a:duotone>
                <a:prstClr val="black"/>
                <a:srgbClr val="FF00FF">
                  <a:tint val="45000"/>
                  <a:satMod val="400000"/>
                </a:srgbClr>
              </a:duotone>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Paralelogramo"/>
          <p:cNvSpPr/>
          <p:nvPr/>
        </p:nvSpPr>
        <p:spPr>
          <a:xfrm>
            <a:off x="3500430" y="1571618"/>
            <a:ext cx="2071702" cy="714362"/>
          </a:xfrm>
          <a:prstGeom prst="parallelogram">
            <a:avLst>
              <a:gd name="adj" fmla="val 256387"/>
            </a:avLst>
          </a:prstGeom>
          <a:blipFill dpi="0" rotWithShape="1">
            <a:blip r:embed="rId7">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Paralelogramo"/>
          <p:cNvSpPr/>
          <p:nvPr/>
        </p:nvSpPr>
        <p:spPr>
          <a:xfrm>
            <a:off x="3500430" y="1785932"/>
            <a:ext cx="2071702" cy="714362"/>
          </a:xfrm>
          <a:prstGeom prst="parallelogram">
            <a:avLst>
              <a:gd name="adj" fmla="val 256387"/>
            </a:avLst>
          </a:prstGeom>
          <a:blipFill dpi="0" rotWithShape="1">
            <a:blip r:embed="rId7">
              <a:duotone>
                <a:prstClr val="black"/>
                <a:srgbClr val="FF00FF">
                  <a:tint val="45000"/>
                  <a:satMod val="400000"/>
                </a:srgbClr>
              </a:duotone>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Paralelogramo"/>
          <p:cNvSpPr/>
          <p:nvPr/>
        </p:nvSpPr>
        <p:spPr>
          <a:xfrm>
            <a:off x="3500430" y="2000246"/>
            <a:ext cx="2071702" cy="714362"/>
          </a:xfrm>
          <a:prstGeom prst="parallelogram">
            <a:avLst>
              <a:gd name="adj" fmla="val 256387"/>
            </a:avLst>
          </a:prstGeom>
          <a:blipFill dpi="0" rotWithShape="1">
            <a:blip r:embed="rId7">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Paralelogramo"/>
          <p:cNvSpPr/>
          <p:nvPr/>
        </p:nvSpPr>
        <p:spPr>
          <a:xfrm>
            <a:off x="3500430" y="2214560"/>
            <a:ext cx="2071702" cy="714362"/>
          </a:xfrm>
          <a:prstGeom prst="parallelogram">
            <a:avLst>
              <a:gd name="adj" fmla="val 256387"/>
            </a:avLst>
          </a:prstGeom>
          <a:blipFill dpi="0" rotWithShape="1">
            <a:blip r:embed="rId7">
              <a:duotone>
                <a:prstClr val="black"/>
                <a:srgbClr val="FF00FF">
                  <a:tint val="45000"/>
                  <a:satMod val="400000"/>
                </a:srgbClr>
              </a:duotone>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Paralelogramo"/>
          <p:cNvSpPr/>
          <p:nvPr/>
        </p:nvSpPr>
        <p:spPr>
          <a:xfrm>
            <a:off x="3500430" y="2428874"/>
            <a:ext cx="2071702" cy="714362"/>
          </a:xfrm>
          <a:prstGeom prst="parallelogram">
            <a:avLst>
              <a:gd name="adj" fmla="val 263801"/>
            </a:avLst>
          </a:prstGeom>
          <a:blipFill dpi="0" rotWithShape="1">
            <a:blip r:embed="rId7">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Paralelogramo"/>
          <p:cNvSpPr/>
          <p:nvPr/>
        </p:nvSpPr>
        <p:spPr>
          <a:xfrm>
            <a:off x="3500430" y="2643188"/>
            <a:ext cx="2071702" cy="714362"/>
          </a:xfrm>
          <a:prstGeom prst="parallelogram">
            <a:avLst>
              <a:gd name="adj" fmla="val 255275"/>
            </a:avLst>
          </a:prstGeom>
          <a:blipFill dpi="0" rotWithShape="1">
            <a:blip r:embed="rId7">
              <a:duotone>
                <a:prstClr val="black"/>
                <a:srgbClr val="FF00FF">
                  <a:tint val="45000"/>
                  <a:satMod val="400000"/>
                </a:srgbClr>
              </a:duotone>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Paralelogramo"/>
          <p:cNvSpPr/>
          <p:nvPr/>
        </p:nvSpPr>
        <p:spPr>
          <a:xfrm>
            <a:off x="3500430" y="2857502"/>
            <a:ext cx="2071702" cy="714362"/>
          </a:xfrm>
          <a:prstGeom prst="parallelogram">
            <a:avLst>
              <a:gd name="adj" fmla="val 265292"/>
            </a:avLst>
          </a:prstGeom>
          <a:blipFill dpi="0" rotWithShape="1">
            <a:blip r:embed="rId7">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Paralelogramo"/>
          <p:cNvSpPr/>
          <p:nvPr/>
        </p:nvSpPr>
        <p:spPr>
          <a:xfrm>
            <a:off x="3497967" y="3071816"/>
            <a:ext cx="2074165" cy="714362"/>
          </a:xfrm>
          <a:prstGeom prst="parallelogram">
            <a:avLst>
              <a:gd name="adj" fmla="val 254162"/>
            </a:avLst>
          </a:prstGeom>
          <a:blipFill dpi="0" rotWithShape="1">
            <a:blip r:embed="rId7">
              <a:duotone>
                <a:prstClr val="black"/>
                <a:srgbClr val="FF00FF">
                  <a:tint val="45000"/>
                  <a:satMod val="400000"/>
                </a:srgbClr>
              </a:duotone>
              <a:lum contrast="40000"/>
            </a:blip>
            <a:srcRect/>
            <a:tile tx="0" ty="0" sx="100000" sy="100000" flip="none" algn="tl"/>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CuadroTexto"/>
          <p:cNvSpPr txBox="1"/>
          <p:nvPr/>
        </p:nvSpPr>
        <p:spPr>
          <a:xfrm rot="20251496">
            <a:off x="3455572" y="3616001"/>
            <a:ext cx="2218492" cy="646331"/>
          </a:xfrm>
          <a:prstGeom prst="rect">
            <a:avLst/>
          </a:prstGeom>
          <a:noFill/>
        </p:spPr>
        <p:txBody>
          <a:bodyPr wrap="none" rtlCol="0">
            <a:spAutoFit/>
            <a:scene3d>
              <a:camera prst="orthographicFront"/>
              <a:lightRig rig="threePt" dir="t"/>
            </a:scene3d>
            <a:sp3d extrusionH="57150">
              <a:bevelT w="38100" h="38100"/>
            </a:sp3d>
          </a:bodyPr>
          <a:lstStyle/>
          <a:p>
            <a:r>
              <a:rPr lang="es-PE" sz="3600" dirty="0" smtClean="0">
                <a:gradFill flip="none" rotWithShape="1">
                  <a:gsLst>
                    <a:gs pos="0">
                      <a:srgbClr val="CCCCFF"/>
                    </a:gs>
                    <a:gs pos="17999">
                      <a:srgbClr val="99CCFF"/>
                    </a:gs>
                    <a:gs pos="36000">
                      <a:srgbClr val="9966FF"/>
                    </a:gs>
                    <a:gs pos="61000">
                      <a:srgbClr val="CC99FF"/>
                    </a:gs>
                    <a:gs pos="82001">
                      <a:srgbClr val="99CCFF"/>
                    </a:gs>
                    <a:gs pos="100000">
                      <a:srgbClr val="CCCCFF"/>
                    </a:gs>
                  </a:gsLst>
                  <a:lin ang="5400000" scaled="1"/>
                  <a:tileRect/>
                </a:gradFill>
                <a:latin typeface="Broadway" pitchFamily="82" charset="0"/>
              </a:rPr>
              <a:t>DIGITAL</a:t>
            </a:r>
            <a:endParaRPr lang="es-PE" sz="3600" dirty="0">
              <a:gradFill flip="none" rotWithShape="1">
                <a:gsLst>
                  <a:gs pos="0">
                    <a:srgbClr val="CCCCFF"/>
                  </a:gs>
                  <a:gs pos="17999">
                    <a:srgbClr val="99CCFF"/>
                  </a:gs>
                  <a:gs pos="36000">
                    <a:srgbClr val="9966FF"/>
                  </a:gs>
                  <a:gs pos="61000">
                    <a:srgbClr val="CC99FF"/>
                  </a:gs>
                  <a:gs pos="82001">
                    <a:srgbClr val="99CCFF"/>
                  </a:gs>
                  <a:gs pos="100000">
                    <a:srgbClr val="CCCCFF"/>
                  </a:gs>
                </a:gsLst>
                <a:lin ang="5400000" scaled="1"/>
                <a:tileRect/>
              </a:gradFill>
              <a:latin typeface="Broadway" pitchFamily="82" charset="0"/>
            </a:endParaRPr>
          </a:p>
        </p:txBody>
      </p:sp>
      <p:sp>
        <p:nvSpPr>
          <p:cNvPr id="22" name="21 CuadroTexto"/>
          <p:cNvSpPr txBox="1"/>
          <p:nvPr/>
        </p:nvSpPr>
        <p:spPr>
          <a:xfrm rot="20393491">
            <a:off x="3492104" y="756441"/>
            <a:ext cx="1994457" cy="646331"/>
          </a:xfrm>
          <a:prstGeom prst="rect">
            <a:avLst/>
          </a:prstGeom>
          <a:noFill/>
        </p:spPr>
        <p:txBody>
          <a:bodyPr wrap="none" rtlCol="0">
            <a:spAutoFit/>
            <a:scene3d>
              <a:camera prst="orthographicFront"/>
              <a:lightRig rig="threePt" dir="t"/>
            </a:scene3d>
            <a:sp3d extrusionH="57150">
              <a:bevelT w="38100" h="38100"/>
            </a:sp3d>
          </a:bodyPr>
          <a:lstStyle/>
          <a:p>
            <a:r>
              <a:rPr lang="es-PE" sz="3600" dirty="0" smtClean="0">
                <a:gradFill>
                  <a:gsLst>
                    <a:gs pos="0">
                      <a:srgbClr val="CCCCFF"/>
                    </a:gs>
                    <a:gs pos="17999">
                      <a:srgbClr val="99CCFF"/>
                    </a:gs>
                    <a:gs pos="36000">
                      <a:srgbClr val="9966FF"/>
                    </a:gs>
                    <a:gs pos="61000">
                      <a:srgbClr val="CC99FF"/>
                    </a:gs>
                    <a:gs pos="82001">
                      <a:srgbClr val="99CCFF"/>
                    </a:gs>
                    <a:gs pos="100000">
                      <a:srgbClr val="CCCCFF"/>
                    </a:gs>
                  </a:gsLst>
                  <a:lin ang="16200000" scaled="0"/>
                </a:gradFill>
                <a:effectLst/>
                <a:latin typeface="Broadway" pitchFamily="82" charset="0"/>
              </a:rPr>
              <a:t>LIENZO</a:t>
            </a:r>
            <a:endParaRPr lang="es-PE" sz="3600" dirty="0">
              <a:gradFill>
                <a:gsLst>
                  <a:gs pos="0">
                    <a:srgbClr val="CCCCFF"/>
                  </a:gs>
                  <a:gs pos="17999">
                    <a:srgbClr val="99CCFF"/>
                  </a:gs>
                  <a:gs pos="36000">
                    <a:srgbClr val="9966FF"/>
                  </a:gs>
                  <a:gs pos="61000">
                    <a:srgbClr val="CC99FF"/>
                  </a:gs>
                  <a:gs pos="82001">
                    <a:srgbClr val="99CCFF"/>
                  </a:gs>
                  <a:gs pos="100000">
                    <a:srgbClr val="CCCCFF"/>
                  </a:gs>
                </a:gsLst>
                <a:lin ang="16200000" scaled="0"/>
              </a:gradFill>
              <a:effectLst/>
              <a:latin typeface="Broadway" pitchFamily="82" charset="0"/>
            </a:endParaRPr>
          </a:p>
        </p:txBody>
      </p:sp>
      <p:pic>
        <p:nvPicPr>
          <p:cNvPr id="35842" name="Picture 2" descr="Rendered Image"/>
          <p:cNvPicPr>
            <a:picLocks noChangeAspect="1" noChangeArrowheads="1"/>
          </p:cNvPicPr>
          <p:nvPr/>
        </p:nvPicPr>
        <p:blipFill>
          <a:blip r:embed="rId8">
            <a:duotone>
              <a:prstClr val="black"/>
              <a:srgbClr val="D438D8">
                <a:tint val="45000"/>
                <a:satMod val="400000"/>
              </a:srgbClr>
            </a:duotone>
            <a:lum bright="20000" contrast="40000"/>
          </a:blip>
          <a:srcRect/>
          <a:stretch>
            <a:fillRect/>
          </a:stretch>
        </p:blipFill>
        <p:spPr bwMode="auto">
          <a:xfrm>
            <a:off x="3643306" y="4643452"/>
            <a:ext cx="1785950" cy="271463"/>
          </a:xfrm>
          <a:prstGeom prst="rect">
            <a:avLst/>
          </a:prstGeom>
          <a:noFill/>
        </p:spPr>
      </p:pic>
    </p:spTree>
  </p:cSld>
  <p:clrMapOvr>
    <a:masterClrMapping/>
  </p:clrMapOvr>
  <p:transition advClick="0" advTm="23000">
    <p:sndAc>
      <p:stSnd loop="1">
        <p:snd r:embed="rId2" name="___ Nikos Ignatiadis  - The beginni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2000"/>
                                        <p:tgtEl>
                                          <p:spTgt spid="4"/>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lide(fromLeft)">
                                      <p:cBhvr>
                                        <p:cTn id="13" dur="2000"/>
                                        <p:tgtEl>
                                          <p:spTgt spid="9"/>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slide(fromLeft)">
                                      <p:cBhvr>
                                        <p:cTn id="16" dur="2000"/>
                                        <p:tgtEl>
                                          <p:spTgt spid="11"/>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lide(fromRight)">
                                      <p:cBhvr>
                                        <p:cTn id="19" dur="2000"/>
                                        <p:tgtEl>
                                          <p:spTgt spid="12"/>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lide(fromLeft)">
                                      <p:cBhvr>
                                        <p:cTn id="22" dur="2000"/>
                                        <p:tgtEl>
                                          <p:spTgt spid="13"/>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slide(fromRight)">
                                      <p:cBhvr>
                                        <p:cTn id="25" dur="2000"/>
                                        <p:tgtEl>
                                          <p:spTgt spid="14"/>
                                        </p:tgtEl>
                                      </p:cBhvr>
                                    </p:animEffect>
                                  </p:childTnLst>
                                </p:cTn>
                              </p:par>
                              <p:par>
                                <p:cTn id="26" presetID="12" presetClass="entr" presetSubtype="8"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slide(fromLeft)">
                                      <p:cBhvr>
                                        <p:cTn id="28" dur="2000"/>
                                        <p:tgtEl>
                                          <p:spTgt spid="15"/>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slide(fromRight)">
                                      <p:cBhvr>
                                        <p:cTn id="31" dur="2000"/>
                                        <p:tgtEl>
                                          <p:spTgt spid="16"/>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slide(fromLeft)">
                                      <p:cBhvr>
                                        <p:cTn id="34" dur="2000"/>
                                        <p:tgtEl>
                                          <p:spTgt spid="17"/>
                                        </p:tgtEl>
                                      </p:cBhvr>
                                    </p:animEffect>
                                  </p:childTnLst>
                                </p:cTn>
                              </p:par>
                              <p:par>
                                <p:cTn id="35" presetID="12" presetClass="entr" presetSubtype="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slide(fromRight)">
                                      <p:cBhvr>
                                        <p:cTn id="37" dur="2000"/>
                                        <p:tgtEl>
                                          <p:spTgt spid="18"/>
                                        </p:tgtEl>
                                      </p:cBhvr>
                                    </p:animEffect>
                                  </p:childTnLst>
                                </p:cTn>
                              </p:par>
                              <p:par>
                                <p:cTn id="38" presetID="6" presetClass="emph" presetSubtype="0" autoRev="1" fill="hold" grpId="1" nodeType="withEffect">
                                  <p:stCondLst>
                                    <p:cond delay="0"/>
                                  </p:stCondLst>
                                  <p:childTnLst>
                                    <p:animScale>
                                      <p:cBhvr>
                                        <p:cTn id="39" dur="2000" fill="hold"/>
                                        <p:tgtEl>
                                          <p:spTgt spid="9"/>
                                        </p:tgtEl>
                                      </p:cBhvr>
                                      <p:by x="50000" y="50000"/>
                                    </p:animScale>
                                  </p:childTnLst>
                                </p:cTn>
                              </p:par>
                              <p:par>
                                <p:cTn id="40" presetID="6" presetClass="emph" presetSubtype="0" autoRev="1" fill="hold" grpId="1" nodeType="withEffect">
                                  <p:stCondLst>
                                    <p:cond delay="0"/>
                                  </p:stCondLst>
                                  <p:childTnLst>
                                    <p:animScale>
                                      <p:cBhvr>
                                        <p:cTn id="41" dur="2000" fill="hold"/>
                                        <p:tgtEl>
                                          <p:spTgt spid="11"/>
                                        </p:tgtEl>
                                      </p:cBhvr>
                                      <p:by x="50000" y="50000"/>
                                    </p:animScale>
                                  </p:childTnLst>
                                </p:cTn>
                              </p:par>
                              <p:par>
                                <p:cTn id="42" presetID="6" presetClass="emph" presetSubtype="0" autoRev="1" fill="hold" grpId="1" nodeType="withEffect">
                                  <p:stCondLst>
                                    <p:cond delay="0"/>
                                  </p:stCondLst>
                                  <p:childTnLst>
                                    <p:animScale>
                                      <p:cBhvr>
                                        <p:cTn id="43" dur="2000" fill="hold"/>
                                        <p:tgtEl>
                                          <p:spTgt spid="12"/>
                                        </p:tgtEl>
                                      </p:cBhvr>
                                      <p:by x="50000" y="50000"/>
                                    </p:animScale>
                                  </p:childTnLst>
                                </p:cTn>
                              </p:par>
                              <p:par>
                                <p:cTn id="44" presetID="6" presetClass="emph" presetSubtype="0" autoRev="1" fill="hold" grpId="1" nodeType="withEffect">
                                  <p:stCondLst>
                                    <p:cond delay="0"/>
                                  </p:stCondLst>
                                  <p:childTnLst>
                                    <p:animScale>
                                      <p:cBhvr>
                                        <p:cTn id="45" dur="2000" fill="hold"/>
                                        <p:tgtEl>
                                          <p:spTgt spid="13"/>
                                        </p:tgtEl>
                                      </p:cBhvr>
                                      <p:by x="50000" y="50000"/>
                                    </p:animScale>
                                  </p:childTnLst>
                                </p:cTn>
                              </p:par>
                              <p:par>
                                <p:cTn id="46" presetID="6" presetClass="emph" presetSubtype="0" autoRev="1" fill="hold" grpId="1" nodeType="withEffect">
                                  <p:stCondLst>
                                    <p:cond delay="0"/>
                                  </p:stCondLst>
                                  <p:childTnLst>
                                    <p:animScale>
                                      <p:cBhvr>
                                        <p:cTn id="47" dur="2000" fill="hold"/>
                                        <p:tgtEl>
                                          <p:spTgt spid="14"/>
                                        </p:tgtEl>
                                      </p:cBhvr>
                                      <p:by x="50000" y="50000"/>
                                    </p:animScale>
                                  </p:childTnLst>
                                </p:cTn>
                              </p:par>
                              <p:par>
                                <p:cTn id="48" presetID="6" presetClass="emph" presetSubtype="0" autoRev="1" fill="hold" grpId="1" nodeType="withEffect">
                                  <p:stCondLst>
                                    <p:cond delay="0"/>
                                  </p:stCondLst>
                                  <p:childTnLst>
                                    <p:animScale>
                                      <p:cBhvr>
                                        <p:cTn id="49" dur="2000" fill="hold"/>
                                        <p:tgtEl>
                                          <p:spTgt spid="15"/>
                                        </p:tgtEl>
                                      </p:cBhvr>
                                      <p:by x="50000" y="50000"/>
                                    </p:animScale>
                                  </p:childTnLst>
                                </p:cTn>
                              </p:par>
                              <p:par>
                                <p:cTn id="50" presetID="6" presetClass="emph" presetSubtype="0" autoRev="1" fill="hold" grpId="1" nodeType="withEffect">
                                  <p:stCondLst>
                                    <p:cond delay="0"/>
                                  </p:stCondLst>
                                  <p:childTnLst>
                                    <p:animScale>
                                      <p:cBhvr>
                                        <p:cTn id="51" dur="2000" fill="hold"/>
                                        <p:tgtEl>
                                          <p:spTgt spid="16"/>
                                        </p:tgtEl>
                                      </p:cBhvr>
                                      <p:by x="50000" y="50000"/>
                                    </p:animScale>
                                  </p:childTnLst>
                                </p:cTn>
                              </p:par>
                              <p:par>
                                <p:cTn id="52" presetID="6" presetClass="emph" presetSubtype="0" autoRev="1" fill="hold" grpId="1" nodeType="withEffect">
                                  <p:stCondLst>
                                    <p:cond delay="0"/>
                                  </p:stCondLst>
                                  <p:childTnLst>
                                    <p:animScale>
                                      <p:cBhvr>
                                        <p:cTn id="53" dur="2000" fill="hold"/>
                                        <p:tgtEl>
                                          <p:spTgt spid="17"/>
                                        </p:tgtEl>
                                      </p:cBhvr>
                                      <p:by x="50000" y="50000"/>
                                    </p:animScale>
                                  </p:childTnLst>
                                </p:cTn>
                              </p:par>
                              <p:par>
                                <p:cTn id="54" presetID="6" presetClass="emph" presetSubtype="0" autoRev="1" fill="hold" grpId="1" nodeType="withEffect">
                                  <p:stCondLst>
                                    <p:cond delay="0"/>
                                  </p:stCondLst>
                                  <p:childTnLst>
                                    <p:animScale>
                                      <p:cBhvr>
                                        <p:cTn id="55" dur="2000" fill="hold"/>
                                        <p:tgtEl>
                                          <p:spTgt spid="18"/>
                                        </p:tgtEl>
                                      </p:cBhvr>
                                      <p:by x="50000" y="50000"/>
                                    </p:animScale>
                                  </p:childTnLst>
                                </p:cTn>
                              </p:par>
                            </p:childTnLst>
                          </p:cTn>
                        </p:par>
                        <p:par>
                          <p:cTn id="56" fill="hold">
                            <p:stCondLst>
                              <p:cond delay="4000"/>
                            </p:stCondLst>
                            <p:childTnLst>
                              <p:par>
                                <p:cTn id="57" presetID="12" presetClass="entr" presetSubtype="1"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lide(fromTop)">
                                      <p:cBhvr>
                                        <p:cTn id="59" dur="2000"/>
                                        <p:tgtEl>
                                          <p:spTgt spid="22"/>
                                        </p:tgtEl>
                                      </p:cBhvr>
                                    </p:animEffect>
                                  </p:childTnLst>
                                </p:cTn>
                              </p:par>
                              <p:par>
                                <p:cTn id="60" presetID="12" presetClass="entr" presetSubtype="4"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slide(fromBottom)">
                                      <p:cBhvr>
                                        <p:cTn id="62" dur="2000"/>
                                        <p:tgtEl>
                                          <p:spTgt spid="21"/>
                                        </p:tgtEl>
                                      </p:cBhvr>
                                    </p:animEffect>
                                  </p:childTnLst>
                                </p:cTn>
                              </p:par>
                            </p:childTnLst>
                          </p:cTn>
                        </p:par>
                        <p:par>
                          <p:cTn id="63" fill="hold">
                            <p:stCondLst>
                              <p:cond delay="6000"/>
                            </p:stCondLst>
                            <p:childTnLst>
                              <p:par>
                                <p:cTn id="64" presetID="12" presetClass="entr" presetSubtype="1" fill="hold" nodeType="afterEffect">
                                  <p:stCondLst>
                                    <p:cond delay="0"/>
                                  </p:stCondLst>
                                  <p:childTnLst>
                                    <p:set>
                                      <p:cBhvr>
                                        <p:cTn id="65" dur="1" fill="hold">
                                          <p:stCondLst>
                                            <p:cond delay="0"/>
                                          </p:stCondLst>
                                        </p:cTn>
                                        <p:tgtEl>
                                          <p:spTgt spid="35842"/>
                                        </p:tgtEl>
                                        <p:attrNameLst>
                                          <p:attrName>style.visibility</p:attrName>
                                        </p:attrNameLst>
                                      </p:cBhvr>
                                      <p:to>
                                        <p:strVal val="visible"/>
                                      </p:to>
                                    </p:set>
                                    <p:animEffect transition="in" filter="slide(fromTop)">
                                      <p:cBhvr>
                                        <p:cTn id="66" dur="10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P spid="9"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0" scaled="0"/>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rgbClr val="002060"/>
              </a:gs>
              <a:gs pos="39999">
                <a:srgbClr val="85C2FF"/>
              </a:gs>
              <a:gs pos="70000">
                <a:srgbClr val="C4D6EB"/>
              </a:gs>
              <a:gs pos="100000">
                <a:srgbClr val="FFEBFA"/>
              </a:gs>
            </a:gsLst>
            <a:lin ang="189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5000628" y="2000246"/>
            <a:ext cx="3500462" cy="1938992"/>
          </a:xfrm>
          <a:prstGeom prst="rect">
            <a:avLst/>
          </a:prstGeom>
          <a:noFill/>
        </p:spPr>
        <p:txBody>
          <a:bodyPr wrap="square" rtlCol="0">
            <a:spAutoFit/>
          </a:bodyPr>
          <a:lstStyle/>
          <a:p>
            <a:r>
              <a:rPr lang="es-PE" sz="2000" b="1" dirty="0" smtClean="0">
                <a:solidFill>
                  <a:schemeClr val="bg1"/>
                </a:solidFill>
              </a:rPr>
              <a:t>En el mundo de las ilustraciones digitales de aves, se abre un lienzo virtual donde la imaginación vuela tan libre como las propias aves, dando lugar a composiciones llenas de poesía visual.</a:t>
            </a:r>
            <a:endParaRPr lang="es-PE" sz="2000" b="1" dirty="0">
              <a:solidFill>
                <a:schemeClr val="bg1"/>
              </a:solidFill>
            </a:endParaRPr>
          </a:p>
        </p:txBody>
      </p:sp>
      <p:pic>
        <p:nvPicPr>
          <p:cNvPr id="11" name="10 Imagen" descr="f1bf9f021b52121fdd094efa51271487.jpg"/>
          <p:cNvPicPr>
            <a:picLocks noChangeAspect="1"/>
          </p:cNvPicPr>
          <p:nvPr/>
        </p:nvPicPr>
        <p:blipFill>
          <a:blip r:embed="rId2">
            <a:lum contrast="20000"/>
          </a:blip>
          <a:srcRect t="6944"/>
          <a:stretch>
            <a:fillRect/>
          </a:stretch>
        </p:blipFill>
        <p:spPr>
          <a:xfrm>
            <a:off x="500034" y="357172"/>
            <a:ext cx="3429000" cy="4786328"/>
          </a:xfrm>
          <a:prstGeom prst="rect">
            <a:avLst/>
          </a:prstGeom>
          <a:effectLst>
            <a:softEdge rad="635000"/>
          </a:effectLst>
        </p:spPr>
      </p:pic>
      <p:sp>
        <p:nvSpPr>
          <p:cNvPr id="5" name="4 Medio marco"/>
          <p:cNvSpPr/>
          <p:nvPr/>
        </p:nvSpPr>
        <p:spPr>
          <a:xfrm>
            <a:off x="438120" y="366696"/>
            <a:ext cx="8420160" cy="4776804"/>
          </a:xfrm>
          <a:prstGeom prst="halfFrame">
            <a:avLst>
              <a:gd name="adj1" fmla="val 3527"/>
              <a:gd name="adj2" fmla="val 3438"/>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325dcc7c66593c2ef706459c2a4dcd5.jpg"/>
          <p:cNvPicPr>
            <a:picLocks noGrp="1" noChangeAspect="1"/>
          </p:cNvPicPr>
          <p:nvPr isPhoto="1"/>
        </p:nvPicPr>
        <p:blipFill>
          <a:blip r:embed="rId2">
            <a:lum/>
          </a:blip>
          <a:stretch>
            <a:fillRect/>
          </a:stretch>
        </p:blipFill>
        <p:spPr>
          <a:xfrm>
            <a:off x="5286380" y="0"/>
            <a:ext cx="3857620" cy="5143500"/>
          </a:xfrm>
          <a:prstGeom prst="rect">
            <a:avLst/>
          </a:prstGeom>
          <a:noFill/>
          <a:ln>
            <a:noFill/>
          </a:ln>
        </p:spPr>
      </p:pic>
      <p:pic>
        <p:nvPicPr>
          <p:cNvPr id="3" name="2 Imagen" descr="8481dabdc9a28d4a58ef3b79656e3f16.jpg"/>
          <p:cNvPicPr>
            <a:picLocks noGrp="1" noChangeAspect="1"/>
          </p:cNvPicPr>
          <p:nvPr isPhoto="1"/>
        </p:nvPicPr>
        <p:blipFill>
          <a:blip r:embed="rId3">
            <a:lum/>
          </a:blip>
          <a:stretch>
            <a:fillRect/>
          </a:stretch>
        </p:blipFill>
        <p:spPr>
          <a:xfrm>
            <a:off x="0" y="0"/>
            <a:ext cx="3929058" cy="5143500"/>
          </a:xfrm>
          <a:prstGeom prst="rect">
            <a:avLst/>
          </a:prstGeom>
          <a:noFill/>
          <a:ln>
            <a:noFill/>
          </a:ln>
        </p:spPr>
      </p:pic>
      <p:sp>
        <p:nvSpPr>
          <p:cNvPr id="4" name="3 Marco"/>
          <p:cNvSpPr/>
          <p:nvPr/>
        </p:nvSpPr>
        <p:spPr>
          <a:xfrm>
            <a:off x="214282" y="142858"/>
            <a:ext cx="3500462" cy="4857784"/>
          </a:xfrm>
          <a:prstGeom prst="frame">
            <a:avLst>
              <a:gd name="adj1" fmla="val 4135"/>
            </a:avLst>
          </a:prstGeom>
          <a:blipFill dpi="0" rotWithShape="1">
            <a:blip r:embed="rId4"/>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5500694" y="142858"/>
            <a:ext cx="3429024" cy="4857784"/>
          </a:xfrm>
          <a:prstGeom prst="frame">
            <a:avLst>
              <a:gd name="adj1" fmla="val 4135"/>
            </a:avLst>
          </a:prstGeom>
          <a:blipFill dpi="0" rotWithShape="1">
            <a:blip r:embed="rId4"/>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8" name="7 Imagen" descr="908-9085760_white-decorative-line-png.png"/>
          <p:cNvPicPr>
            <a:picLocks noChangeAspect="1"/>
          </p:cNvPicPr>
          <p:nvPr/>
        </p:nvPicPr>
        <p:blipFill>
          <a:blip r:embed="rId5">
            <a:lum bright="40000"/>
          </a:blip>
          <a:stretch>
            <a:fillRect/>
          </a:stretch>
        </p:blipFill>
        <p:spPr>
          <a:xfrm>
            <a:off x="3929058" y="214315"/>
            <a:ext cx="1357322" cy="714362"/>
          </a:xfrm>
          <a:prstGeom prst="rect">
            <a:avLst/>
          </a:prstGeom>
          <a:effectLst>
            <a:reflection blurRad="6350" stA="50000" endA="300" endPos="90000" dir="5400000" sy="-100000" algn="bl" rotWithShape="0"/>
          </a:effectLst>
        </p:spPr>
      </p:pic>
      <p:pic>
        <p:nvPicPr>
          <p:cNvPr id="9" name="8 Imagen" descr="908-9085760_white-decorative-line-png.png"/>
          <p:cNvPicPr>
            <a:picLocks noChangeAspect="1"/>
          </p:cNvPicPr>
          <p:nvPr/>
        </p:nvPicPr>
        <p:blipFill>
          <a:blip r:embed="rId5">
            <a:duotone>
              <a:prstClr val="black"/>
              <a:srgbClr val="FF00FF">
                <a:tint val="45000"/>
                <a:satMod val="400000"/>
              </a:srgbClr>
            </a:duotone>
          </a:blip>
          <a:stretch>
            <a:fillRect/>
          </a:stretch>
        </p:blipFill>
        <p:spPr>
          <a:xfrm flipV="1">
            <a:off x="3929058" y="1000114"/>
            <a:ext cx="1357322" cy="785818"/>
          </a:xfrm>
          <a:prstGeom prst="rect">
            <a:avLst/>
          </a:prstGeom>
          <a:effectLst>
            <a:reflection blurRad="6350" stA="50000" endA="300" endPos="90000" dir="5400000" sy="-100000" algn="bl" rotWithShape="0"/>
          </a:effectLst>
        </p:spPr>
      </p:pic>
      <p:pic>
        <p:nvPicPr>
          <p:cNvPr id="10" name="9 Imagen" descr="908-9085760_white-decorative-line-png.png"/>
          <p:cNvPicPr>
            <a:picLocks noChangeAspect="1"/>
          </p:cNvPicPr>
          <p:nvPr/>
        </p:nvPicPr>
        <p:blipFill>
          <a:blip r:embed="rId5">
            <a:lum bright="40000"/>
          </a:blip>
          <a:stretch>
            <a:fillRect/>
          </a:stretch>
        </p:blipFill>
        <p:spPr>
          <a:xfrm>
            <a:off x="3929058" y="1785951"/>
            <a:ext cx="1357322" cy="714362"/>
          </a:xfrm>
          <a:prstGeom prst="rect">
            <a:avLst/>
          </a:prstGeom>
          <a:effectLst>
            <a:reflection blurRad="6350" stA="50000" endA="300" endPos="90000" dir="5400000" sy="-100000" algn="bl" rotWithShape="0"/>
          </a:effectLst>
        </p:spPr>
      </p:pic>
      <p:pic>
        <p:nvPicPr>
          <p:cNvPr id="11" name="10 Imagen" descr="908-9085760_white-decorative-line-png.png"/>
          <p:cNvPicPr>
            <a:picLocks noChangeAspect="1"/>
          </p:cNvPicPr>
          <p:nvPr/>
        </p:nvPicPr>
        <p:blipFill>
          <a:blip r:embed="rId5">
            <a:duotone>
              <a:prstClr val="black"/>
              <a:srgbClr val="FF00FF">
                <a:tint val="45000"/>
                <a:satMod val="400000"/>
              </a:srgbClr>
            </a:duotone>
          </a:blip>
          <a:stretch>
            <a:fillRect/>
          </a:stretch>
        </p:blipFill>
        <p:spPr>
          <a:xfrm flipV="1">
            <a:off x="3929058" y="2571750"/>
            <a:ext cx="1357322" cy="785818"/>
          </a:xfrm>
          <a:prstGeom prst="rect">
            <a:avLst/>
          </a:prstGeom>
          <a:effectLst>
            <a:reflection blurRad="6350" stA="50000" endA="300" endPos="90000" dir="5400000" sy="-100000" algn="bl" rotWithShape="0"/>
          </a:effectLst>
        </p:spPr>
      </p:pic>
      <p:pic>
        <p:nvPicPr>
          <p:cNvPr id="12" name="11 Imagen" descr="908-9085760_white-decorative-line-png.png"/>
          <p:cNvPicPr>
            <a:picLocks noChangeAspect="1"/>
          </p:cNvPicPr>
          <p:nvPr/>
        </p:nvPicPr>
        <p:blipFill>
          <a:blip r:embed="rId5">
            <a:lum bright="40000"/>
          </a:blip>
          <a:stretch>
            <a:fillRect/>
          </a:stretch>
        </p:blipFill>
        <p:spPr>
          <a:xfrm>
            <a:off x="3929058" y="3357587"/>
            <a:ext cx="1357322" cy="714362"/>
          </a:xfrm>
          <a:prstGeom prst="rect">
            <a:avLst/>
          </a:prstGeom>
          <a:effectLst>
            <a:reflection blurRad="6350" stA="50000" endA="300" endPos="90000" dir="5400000" sy="-100000" algn="bl" rotWithShape="0"/>
          </a:effectLst>
        </p:spPr>
      </p:pic>
      <p:pic>
        <p:nvPicPr>
          <p:cNvPr id="13" name="12 Imagen" descr="908-9085760_white-decorative-line-png.png"/>
          <p:cNvPicPr>
            <a:picLocks noChangeAspect="1"/>
          </p:cNvPicPr>
          <p:nvPr/>
        </p:nvPicPr>
        <p:blipFill>
          <a:blip r:embed="rId5">
            <a:duotone>
              <a:prstClr val="black"/>
              <a:srgbClr val="FF00FF">
                <a:tint val="45000"/>
                <a:satMod val="400000"/>
              </a:srgbClr>
            </a:duotone>
          </a:blip>
          <a:stretch>
            <a:fillRect/>
          </a:stretch>
        </p:blipFill>
        <p:spPr>
          <a:xfrm flipV="1">
            <a:off x="3929058" y="4143386"/>
            <a:ext cx="1357322" cy="785818"/>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2000"/>
                                        <p:tgtEl>
                                          <p:spTgt spid="7"/>
                                        </p:tgtEl>
                                      </p:cBhvr>
                                    </p:animEffect>
                                  </p:childTnLst>
                                </p:cTn>
                              </p:par>
                              <p:par>
                                <p:cTn id="11" presetID="7" presetClass="entr" presetSubtype="1"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7" presetClass="entr" presetSubtype="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7" presetClass="entr" presetSubtype="1"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7" presetClass="entr" presetSubtype="1"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7" presetClass="entr" presetSubtype="1"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ppt_x"/>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7" presetClass="entr" presetSubtype="1"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ppt_x"/>
                                          </p:val>
                                        </p:tav>
                                        <p:tav tm="100000">
                                          <p:val>
                                            <p:strVal val="#ppt_x"/>
                                          </p:val>
                                        </p:tav>
                                      </p:tavLst>
                                    </p:anim>
                                    <p:anim calcmode="lin" valueType="num">
                                      <p:cBhvr additive="base">
                                        <p:cTn id="34" dur="20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chemeClr val="tx1"/>
              </a:gs>
              <a:gs pos="16000">
                <a:srgbClr val="00CCCC"/>
              </a:gs>
              <a:gs pos="47000">
                <a:srgbClr val="9999FF"/>
              </a:gs>
              <a:gs pos="60001">
                <a:srgbClr val="2E6792"/>
              </a:gs>
              <a:gs pos="71001">
                <a:srgbClr val="3333CC"/>
              </a:gs>
              <a:gs pos="81000">
                <a:srgbClr val="1170FF"/>
              </a:gs>
              <a:gs pos="100000">
                <a:srgbClr val="006699"/>
              </a:gs>
            </a:gsLst>
            <a:lin ang="81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4714876" y="1500180"/>
            <a:ext cx="3643338" cy="2215991"/>
          </a:xfrm>
          <a:prstGeom prst="rect">
            <a:avLst/>
          </a:prstGeom>
          <a:noFill/>
        </p:spPr>
        <p:txBody>
          <a:bodyPr wrap="square" rtlCol="0">
            <a:spAutoFit/>
          </a:bodyPr>
          <a:lstStyle/>
          <a:p>
            <a:pPr lvl="0"/>
            <a:endParaRPr lang="es-PE" dirty="0" smtClean="0">
              <a:solidFill>
                <a:schemeClr val="accent6">
                  <a:lumMod val="20000"/>
                  <a:lumOff val="80000"/>
                </a:schemeClr>
              </a:solidFill>
              <a:effectLst>
                <a:outerShdw blurRad="38100" dist="38100" dir="2700000" algn="tl">
                  <a:srgbClr val="000000">
                    <a:alpha val="43137"/>
                  </a:srgbClr>
                </a:outerShdw>
              </a:effectLst>
            </a:endParaRPr>
          </a:p>
          <a:p>
            <a:pPr lvl="0"/>
            <a:r>
              <a:rPr lang="es-PE" sz="2000" b="1" dirty="0" smtClean="0">
                <a:solidFill>
                  <a:schemeClr val="bg1"/>
                </a:solidFill>
              </a:rPr>
              <a:t>Las ilustraciones digitales de aves capturan la belleza y diversidad de estas criaturas al plasmar sus colores vibrantes y detalles fascinantes.</a:t>
            </a:r>
          </a:p>
          <a:p>
            <a:endParaRPr lang="es-PE" sz="2000" b="1" dirty="0" smtClean="0">
              <a:solidFill>
                <a:schemeClr val="bg1"/>
              </a:solidFill>
            </a:endParaRPr>
          </a:p>
          <a:p>
            <a:endParaRPr lang="es-PE" sz="2000" b="1" dirty="0">
              <a:solidFill>
                <a:schemeClr val="bg1"/>
              </a:solidFill>
            </a:endParaRPr>
          </a:p>
        </p:txBody>
      </p:sp>
      <p:pic>
        <p:nvPicPr>
          <p:cNvPr id="8" name="7 Imagen" descr="26df2d4570e34adfe4309c3aaf07dbdb.jpg"/>
          <p:cNvPicPr>
            <a:picLocks noChangeAspect="1"/>
          </p:cNvPicPr>
          <p:nvPr/>
        </p:nvPicPr>
        <p:blipFill>
          <a:blip r:embed="rId2"/>
          <a:srcRect t="4348" b="8318"/>
          <a:stretch>
            <a:fillRect/>
          </a:stretch>
        </p:blipFill>
        <p:spPr>
          <a:xfrm flipH="1">
            <a:off x="500034" y="428609"/>
            <a:ext cx="3429024" cy="4714891"/>
          </a:xfrm>
          <a:prstGeom prst="rect">
            <a:avLst/>
          </a:prstGeom>
          <a:effectLst>
            <a:softEdge rad="635000"/>
          </a:effectLst>
        </p:spPr>
      </p:pic>
      <p:sp>
        <p:nvSpPr>
          <p:cNvPr id="6" name="5 Medio marco"/>
          <p:cNvSpPr/>
          <p:nvPr/>
        </p:nvSpPr>
        <p:spPr>
          <a:xfrm>
            <a:off x="438120" y="366696"/>
            <a:ext cx="8491598" cy="4776804"/>
          </a:xfrm>
          <a:prstGeom prst="halfFrame">
            <a:avLst>
              <a:gd name="adj1" fmla="val 3527"/>
              <a:gd name="adj2" fmla="val 3438"/>
            </a:avLst>
          </a:prstGeom>
          <a:blipFill>
            <a:blip r:embed="rId3">
              <a:duotone>
                <a:schemeClr val="accent5">
                  <a:shade val="45000"/>
                  <a:satMod val="135000"/>
                </a:schemeClr>
                <a:prstClr val="white"/>
              </a:duotone>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169246b887bfb8e21b7057e0e5bb381.jpg"/>
          <p:cNvPicPr>
            <a:picLocks noGrp="1" noChangeAspect="1"/>
          </p:cNvPicPr>
          <p:nvPr isPhoto="1"/>
        </p:nvPicPr>
        <p:blipFill>
          <a:blip r:embed="rId2">
            <a:lum/>
          </a:blip>
          <a:stretch>
            <a:fillRect/>
          </a:stretch>
        </p:blipFill>
        <p:spPr>
          <a:xfrm>
            <a:off x="5286380" y="0"/>
            <a:ext cx="3857620" cy="5143500"/>
          </a:xfrm>
          <a:prstGeom prst="rect">
            <a:avLst/>
          </a:prstGeom>
          <a:noFill/>
          <a:ln>
            <a:noFill/>
          </a:ln>
        </p:spPr>
      </p:pic>
      <p:pic>
        <p:nvPicPr>
          <p:cNvPr id="3" name="2 Imagen" descr="a72fb5888ae4712b7127bd18f9a9a458.jpg"/>
          <p:cNvPicPr>
            <a:picLocks noGrp="1" noChangeAspect="1"/>
          </p:cNvPicPr>
          <p:nvPr isPhoto="1"/>
        </p:nvPicPr>
        <p:blipFill>
          <a:blip r:embed="rId3">
            <a:lum/>
          </a:blip>
          <a:stretch>
            <a:fillRect/>
          </a:stretch>
        </p:blipFill>
        <p:spPr>
          <a:xfrm>
            <a:off x="1" y="0"/>
            <a:ext cx="3643306" cy="5143500"/>
          </a:xfrm>
          <a:prstGeom prst="rect">
            <a:avLst/>
          </a:prstGeom>
          <a:noFill/>
          <a:ln>
            <a:noFill/>
          </a:ln>
        </p:spPr>
      </p:pic>
      <p:sp>
        <p:nvSpPr>
          <p:cNvPr id="4" name="3 Marco"/>
          <p:cNvSpPr/>
          <p:nvPr/>
        </p:nvSpPr>
        <p:spPr>
          <a:xfrm>
            <a:off x="214282" y="142858"/>
            <a:ext cx="3214710" cy="4857784"/>
          </a:xfrm>
          <a:prstGeom prst="frame">
            <a:avLst>
              <a:gd name="adj1" fmla="val 3393"/>
            </a:avLst>
          </a:prstGeom>
          <a:blipFill dpi="0" rotWithShape="1">
            <a:blip r:embed="rId4">
              <a:duotone>
                <a:prstClr val="black"/>
                <a:srgbClr val="FF66FF">
                  <a:tint val="45000"/>
                  <a:satMod val="400000"/>
                </a:srgbClr>
              </a:duotone>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5572132" y="142858"/>
            <a:ext cx="3357586" cy="4857784"/>
          </a:xfrm>
          <a:prstGeom prst="frame">
            <a:avLst>
              <a:gd name="adj1" fmla="val 3393"/>
            </a:avLst>
          </a:prstGeom>
          <a:blipFill dpi="0" rotWithShape="1">
            <a:blip r:embed="rId4">
              <a:duotone>
                <a:prstClr val="black"/>
                <a:srgbClr val="FF66FF">
                  <a:tint val="45000"/>
                  <a:satMod val="400000"/>
                </a:srgbClr>
              </a:duotone>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9" name="8 Imagen" descr="e5b1c82112d233389f3a7a568e05553c-icono-de-orbita-de-rayas-verdes.png"/>
          <p:cNvPicPr>
            <a:picLocks noChangeAspect="1"/>
          </p:cNvPicPr>
          <p:nvPr/>
        </p:nvPicPr>
        <p:blipFill>
          <a:blip r:embed="rId5" cstate="print">
            <a:duotone>
              <a:prstClr val="black"/>
              <a:srgbClr val="FF66FF">
                <a:tint val="45000"/>
                <a:satMod val="400000"/>
              </a:srgbClr>
            </a:duotone>
            <a:lum bright="20000" contrast="40000"/>
          </a:blip>
          <a:stretch>
            <a:fillRect/>
          </a:stretch>
        </p:blipFill>
        <p:spPr>
          <a:xfrm>
            <a:off x="4071934" y="71420"/>
            <a:ext cx="777199" cy="714362"/>
          </a:xfrm>
          <a:prstGeom prst="rect">
            <a:avLst/>
          </a:prstGeom>
          <a:effectLst>
            <a:reflection blurRad="6350" stA="50000" endA="300" endPos="90000" dir="5400000" sy="-100000" algn="bl" rotWithShape="0"/>
          </a:effectLst>
        </p:spPr>
      </p:pic>
      <p:pic>
        <p:nvPicPr>
          <p:cNvPr id="10" name="9 Imagen" descr="e5b1c82112d233389f3a7a568e05553c-icono-de-orbita-de-rayas-verdes.png"/>
          <p:cNvPicPr>
            <a:picLocks noChangeAspect="1"/>
          </p:cNvPicPr>
          <p:nvPr/>
        </p:nvPicPr>
        <p:blipFill>
          <a:blip r:embed="rId5" cstate="print">
            <a:duotone>
              <a:prstClr val="black"/>
              <a:srgbClr val="FF66FF">
                <a:tint val="45000"/>
                <a:satMod val="400000"/>
              </a:srgbClr>
            </a:duotone>
            <a:lum bright="40000" contrast="40000"/>
          </a:blip>
          <a:stretch>
            <a:fillRect/>
          </a:stretch>
        </p:blipFill>
        <p:spPr>
          <a:xfrm>
            <a:off x="4071934" y="785800"/>
            <a:ext cx="777199" cy="714362"/>
          </a:xfrm>
          <a:prstGeom prst="rect">
            <a:avLst/>
          </a:prstGeom>
          <a:effectLst>
            <a:reflection blurRad="6350" stA="50000" endA="300" endPos="90000" dir="5400000" sy="-100000" algn="bl" rotWithShape="0"/>
          </a:effectLst>
        </p:spPr>
      </p:pic>
      <p:pic>
        <p:nvPicPr>
          <p:cNvPr id="11" name="10 Imagen" descr="e5b1c82112d233389f3a7a568e05553c-icono-de-orbita-de-rayas-verdes.png"/>
          <p:cNvPicPr>
            <a:picLocks noChangeAspect="1"/>
          </p:cNvPicPr>
          <p:nvPr/>
        </p:nvPicPr>
        <p:blipFill>
          <a:blip r:embed="rId5" cstate="print">
            <a:duotone>
              <a:prstClr val="black"/>
              <a:srgbClr val="FF66FF">
                <a:tint val="45000"/>
                <a:satMod val="400000"/>
              </a:srgbClr>
            </a:duotone>
            <a:lum bright="20000" contrast="40000"/>
          </a:blip>
          <a:stretch>
            <a:fillRect/>
          </a:stretch>
        </p:blipFill>
        <p:spPr>
          <a:xfrm>
            <a:off x="4071934" y="1500180"/>
            <a:ext cx="777199" cy="714362"/>
          </a:xfrm>
          <a:prstGeom prst="rect">
            <a:avLst/>
          </a:prstGeom>
          <a:effectLst>
            <a:reflection blurRad="6350" stA="50000" endA="300" endPos="90000" dir="5400000" sy="-100000" algn="bl" rotWithShape="0"/>
          </a:effectLst>
        </p:spPr>
      </p:pic>
      <p:pic>
        <p:nvPicPr>
          <p:cNvPr id="12" name="11 Imagen" descr="e5b1c82112d233389f3a7a568e05553c-icono-de-orbita-de-rayas-verdes.png"/>
          <p:cNvPicPr>
            <a:picLocks noChangeAspect="1"/>
          </p:cNvPicPr>
          <p:nvPr/>
        </p:nvPicPr>
        <p:blipFill>
          <a:blip r:embed="rId5" cstate="print">
            <a:duotone>
              <a:prstClr val="black"/>
              <a:srgbClr val="FF66FF">
                <a:tint val="45000"/>
                <a:satMod val="400000"/>
              </a:srgbClr>
            </a:duotone>
            <a:lum bright="40000" contrast="40000"/>
          </a:blip>
          <a:stretch>
            <a:fillRect/>
          </a:stretch>
        </p:blipFill>
        <p:spPr>
          <a:xfrm>
            <a:off x="4071934" y="2214560"/>
            <a:ext cx="777199" cy="714362"/>
          </a:xfrm>
          <a:prstGeom prst="rect">
            <a:avLst/>
          </a:prstGeom>
          <a:effectLst>
            <a:reflection blurRad="6350" stA="50000" endA="300" endPos="90000" dir="5400000" sy="-100000" algn="bl" rotWithShape="0"/>
          </a:effectLst>
        </p:spPr>
      </p:pic>
      <p:pic>
        <p:nvPicPr>
          <p:cNvPr id="13" name="12 Imagen" descr="e5b1c82112d233389f3a7a568e05553c-icono-de-orbita-de-rayas-verdes.png"/>
          <p:cNvPicPr>
            <a:picLocks noChangeAspect="1"/>
          </p:cNvPicPr>
          <p:nvPr/>
        </p:nvPicPr>
        <p:blipFill>
          <a:blip r:embed="rId5" cstate="print">
            <a:duotone>
              <a:prstClr val="black"/>
              <a:srgbClr val="FF66FF">
                <a:tint val="45000"/>
                <a:satMod val="400000"/>
              </a:srgbClr>
            </a:duotone>
            <a:lum bright="20000" contrast="40000"/>
          </a:blip>
          <a:stretch>
            <a:fillRect/>
          </a:stretch>
        </p:blipFill>
        <p:spPr>
          <a:xfrm>
            <a:off x="4071934" y="2928940"/>
            <a:ext cx="777199" cy="714362"/>
          </a:xfrm>
          <a:prstGeom prst="rect">
            <a:avLst/>
          </a:prstGeom>
          <a:effectLst>
            <a:reflection blurRad="6350" stA="50000" endA="300" endPos="90000" dir="5400000" sy="-100000" algn="bl" rotWithShape="0"/>
          </a:effectLst>
        </p:spPr>
      </p:pic>
      <p:pic>
        <p:nvPicPr>
          <p:cNvPr id="14" name="13 Imagen" descr="e5b1c82112d233389f3a7a568e05553c-icono-de-orbita-de-rayas-verdes.png"/>
          <p:cNvPicPr>
            <a:picLocks noChangeAspect="1"/>
          </p:cNvPicPr>
          <p:nvPr/>
        </p:nvPicPr>
        <p:blipFill>
          <a:blip r:embed="rId5" cstate="print">
            <a:duotone>
              <a:prstClr val="black"/>
              <a:srgbClr val="FF66FF">
                <a:tint val="45000"/>
                <a:satMod val="400000"/>
              </a:srgbClr>
            </a:duotone>
            <a:lum bright="40000" contrast="40000"/>
          </a:blip>
          <a:stretch>
            <a:fillRect/>
          </a:stretch>
        </p:blipFill>
        <p:spPr>
          <a:xfrm>
            <a:off x="4071934" y="3643320"/>
            <a:ext cx="777199" cy="714362"/>
          </a:xfrm>
          <a:prstGeom prst="rect">
            <a:avLst/>
          </a:prstGeom>
          <a:effectLst>
            <a:reflection blurRad="6350" stA="50000" endA="300" endPos="90000" dir="5400000" sy="-100000" algn="bl" rotWithShape="0"/>
          </a:effectLst>
        </p:spPr>
      </p:pic>
      <p:pic>
        <p:nvPicPr>
          <p:cNvPr id="15" name="14 Imagen" descr="e5b1c82112d233389f3a7a568e05553c-icono-de-orbita-de-rayas-verdes.png"/>
          <p:cNvPicPr>
            <a:picLocks noChangeAspect="1"/>
          </p:cNvPicPr>
          <p:nvPr/>
        </p:nvPicPr>
        <p:blipFill>
          <a:blip r:embed="rId6" cstate="print">
            <a:duotone>
              <a:prstClr val="black"/>
              <a:srgbClr val="FF66FF">
                <a:tint val="45000"/>
                <a:satMod val="400000"/>
              </a:srgbClr>
            </a:duotone>
            <a:lum bright="20000" contrast="40000"/>
          </a:blip>
          <a:stretch>
            <a:fillRect/>
          </a:stretch>
        </p:blipFill>
        <p:spPr>
          <a:xfrm>
            <a:off x="4071934" y="4357700"/>
            <a:ext cx="777199" cy="785800"/>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2000"/>
                                        <p:tgtEl>
                                          <p:spTgt spid="7"/>
                                        </p:tgtEl>
                                      </p:cBhvr>
                                    </p:animEffect>
                                  </p:childTnLst>
                                </p:cTn>
                              </p:par>
                              <p:par>
                                <p:cTn id="11" presetID="12" presetClass="entr" presetSubtype="8"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lide(fromLeft)">
                                      <p:cBhvr>
                                        <p:cTn id="13" dur="2000"/>
                                        <p:tgtEl>
                                          <p:spTgt spid="9"/>
                                        </p:tgtEl>
                                      </p:cBhvr>
                                    </p:animEffect>
                                  </p:childTnLst>
                                </p:cTn>
                              </p:par>
                              <p:par>
                                <p:cTn id="14" presetID="12" presetClass="entr" presetSubtype="2"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slide(fromRight)">
                                      <p:cBhvr>
                                        <p:cTn id="16" dur="2000"/>
                                        <p:tgtEl>
                                          <p:spTgt spid="10"/>
                                        </p:tgtEl>
                                      </p:cBhvr>
                                    </p:animEffect>
                                  </p:childTnLst>
                                </p:cTn>
                              </p:par>
                              <p:par>
                                <p:cTn id="17" presetID="1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lide(fromLeft)">
                                      <p:cBhvr>
                                        <p:cTn id="19" dur="2000"/>
                                        <p:tgtEl>
                                          <p:spTgt spid="11"/>
                                        </p:tgtEl>
                                      </p:cBhvr>
                                    </p:animEffect>
                                  </p:childTnLst>
                                </p:cTn>
                              </p:par>
                              <p:par>
                                <p:cTn id="20" presetID="12" presetClass="entr" presetSubtype="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lide(fromRight)">
                                      <p:cBhvr>
                                        <p:cTn id="22" dur="2000"/>
                                        <p:tgtEl>
                                          <p:spTgt spid="12"/>
                                        </p:tgtEl>
                                      </p:cBhvr>
                                    </p:animEffect>
                                  </p:childTnLst>
                                </p:cTn>
                              </p:par>
                              <p:par>
                                <p:cTn id="23" presetID="12" presetClass="entr" presetSubtype="8"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lide(fromLeft)">
                                      <p:cBhvr>
                                        <p:cTn id="25" dur="2000"/>
                                        <p:tgtEl>
                                          <p:spTgt spid="13"/>
                                        </p:tgtEl>
                                      </p:cBhvr>
                                    </p:animEffect>
                                  </p:childTnLst>
                                </p:cTn>
                              </p:par>
                              <p:par>
                                <p:cTn id="26" presetID="12" presetClass="entr" presetSubtype="2"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lide(fromRight)">
                                      <p:cBhvr>
                                        <p:cTn id="28" dur="2000"/>
                                        <p:tgtEl>
                                          <p:spTgt spid="14"/>
                                        </p:tgtEl>
                                      </p:cBhvr>
                                    </p:animEffect>
                                  </p:childTnLst>
                                </p:cTn>
                              </p:par>
                              <p:par>
                                <p:cTn id="29" presetID="12" presetClass="entr" presetSubtype="8"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slide(fromLeft)">
                                      <p:cBhvr>
                                        <p:cTn id="31" dur="2000"/>
                                        <p:tgtEl>
                                          <p:spTgt spid="15"/>
                                        </p:tgtEl>
                                      </p:cBhvr>
                                    </p:animEffect>
                                  </p:childTnLst>
                                </p:cTn>
                              </p:par>
                              <p:par>
                                <p:cTn id="32" presetID="6" presetClass="emph" presetSubtype="0" autoRev="1" fill="hold" nodeType="withEffect">
                                  <p:stCondLst>
                                    <p:cond delay="0"/>
                                  </p:stCondLst>
                                  <p:childTnLst>
                                    <p:animScale>
                                      <p:cBhvr>
                                        <p:cTn id="33" dur="2000" fill="hold"/>
                                        <p:tgtEl>
                                          <p:spTgt spid="9"/>
                                        </p:tgtEl>
                                      </p:cBhvr>
                                      <p:by x="50000" y="50000"/>
                                    </p:animScale>
                                  </p:childTnLst>
                                </p:cTn>
                              </p:par>
                              <p:par>
                                <p:cTn id="34" presetID="6" presetClass="emph" presetSubtype="0" autoRev="1" fill="hold" nodeType="withEffect">
                                  <p:stCondLst>
                                    <p:cond delay="0"/>
                                  </p:stCondLst>
                                  <p:childTnLst>
                                    <p:animScale>
                                      <p:cBhvr>
                                        <p:cTn id="35" dur="2000" fill="hold"/>
                                        <p:tgtEl>
                                          <p:spTgt spid="10"/>
                                        </p:tgtEl>
                                      </p:cBhvr>
                                      <p:by x="50000" y="50000"/>
                                    </p:animScale>
                                  </p:childTnLst>
                                </p:cTn>
                              </p:par>
                              <p:par>
                                <p:cTn id="36" presetID="6" presetClass="emph" presetSubtype="0" autoRev="1" fill="hold" nodeType="withEffect">
                                  <p:stCondLst>
                                    <p:cond delay="0"/>
                                  </p:stCondLst>
                                  <p:childTnLst>
                                    <p:animScale>
                                      <p:cBhvr>
                                        <p:cTn id="37" dur="2000" fill="hold"/>
                                        <p:tgtEl>
                                          <p:spTgt spid="11"/>
                                        </p:tgtEl>
                                      </p:cBhvr>
                                      <p:by x="50000" y="50000"/>
                                    </p:animScale>
                                  </p:childTnLst>
                                </p:cTn>
                              </p:par>
                              <p:par>
                                <p:cTn id="38" presetID="6" presetClass="emph" presetSubtype="0" autoRev="1" fill="hold" nodeType="withEffect">
                                  <p:stCondLst>
                                    <p:cond delay="0"/>
                                  </p:stCondLst>
                                  <p:childTnLst>
                                    <p:animScale>
                                      <p:cBhvr>
                                        <p:cTn id="39" dur="2000" fill="hold"/>
                                        <p:tgtEl>
                                          <p:spTgt spid="12"/>
                                        </p:tgtEl>
                                      </p:cBhvr>
                                      <p:by x="50000" y="50000"/>
                                    </p:animScale>
                                  </p:childTnLst>
                                </p:cTn>
                              </p:par>
                              <p:par>
                                <p:cTn id="40" presetID="6" presetClass="emph" presetSubtype="0" autoRev="1" fill="hold" nodeType="withEffect">
                                  <p:stCondLst>
                                    <p:cond delay="0"/>
                                  </p:stCondLst>
                                  <p:childTnLst>
                                    <p:animScale>
                                      <p:cBhvr>
                                        <p:cTn id="41" dur="2000" fill="hold"/>
                                        <p:tgtEl>
                                          <p:spTgt spid="13"/>
                                        </p:tgtEl>
                                      </p:cBhvr>
                                      <p:by x="50000" y="50000"/>
                                    </p:animScale>
                                  </p:childTnLst>
                                </p:cTn>
                              </p:par>
                              <p:par>
                                <p:cTn id="42" presetID="6" presetClass="emph" presetSubtype="0" autoRev="1" fill="hold" nodeType="withEffect">
                                  <p:stCondLst>
                                    <p:cond delay="0"/>
                                  </p:stCondLst>
                                  <p:childTnLst>
                                    <p:animScale>
                                      <p:cBhvr>
                                        <p:cTn id="43" dur="2000" fill="hold"/>
                                        <p:tgtEl>
                                          <p:spTgt spid="14"/>
                                        </p:tgtEl>
                                      </p:cBhvr>
                                      <p:by x="50000" y="50000"/>
                                    </p:animScale>
                                  </p:childTnLst>
                                </p:cTn>
                              </p:par>
                              <p:par>
                                <p:cTn id="44" presetID="6" presetClass="emph" presetSubtype="0" autoRev="1" fill="hold" nodeType="withEffect">
                                  <p:stCondLst>
                                    <p:cond delay="0"/>
                                  </p:stCondLst>
                                  <p:childTnLst>
                                    <p:animScale>
                                      <p:cBhvr>
                                        <p:cTn id="45" dur="2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CC"/>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rgbClr val="FF99CC"/>
              </a:gs>
              <a:gs pos="39999">
                <a:srgbClr val="85C2FF"/>
              </a:gs>
              <a:gs pos="70000">
                <a:srgbClr val="C4D6EB"/>
              </a:gs>
              <a:gs pos="100000">
                <a:srgbClr val="FFEBFA"/>
              </a:gs>
            </a:gsLst>
            <a:lin ang="81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uadroTexto"/>
          <p:cNvSpPr txBox="1"/>
          <p:nvPr/>
        </p:nvSpPr>
        <p:spPr>
          <a:xfrm>
            <a:off x="4786314" y="1928808"/>
            <a:ext cx="3786214" cy="1631216"/>
          </a:xfrm>
          <a:prstGeom prst="rect">
            <a:avLst/>
          </a:prstGeom>
          <a:noFill/>
        </p:spPr>
        <p:txBody>
          <a:bodyPr wrap="square" rtlCol="0">
            <a:spAutoFit/>
          </a:bodyPr>
          <a:lstStyle/>
          <a:p>
            <a:pPr lvl="0"/>
            <a:r>
              <a:rPr lang="es-PE" sz="2000" b="1" dirty="0" smtClean="0">
                <a:solidFill>
                  <a:schemeClr val="bg1"/>
                </a:solidFill>
              </a:rPr>
              <a:t>A través de la magia de las ilustraciones digitales, las aves cobran vida en pantallas, mostrando sus plumajes exquisitos y expresiones cautivadoras.</a:t>
            </a:r>
          </a:p>
          <a:p>
            <a:endParaRPr lang="es-PE" sz="2000" b="1" dirty="0">
              <a:solidFill>
                <a:schemeClr val="bg1"/>
              </a:solidFill>
            </a:endParaRPr>
          </a:p>
        </p:txBody>
      </p:sp>
      <p:pic>
        <p:nvPicPr>
          <p:cNvPr id="6" name="5 Imagen" descr="06269d955b9ea5cc2c749fbad0e6c4f7.jpg"/>
          <p:cNvPicPr>
            <a:picLocks noChangeAspect="1"/>
          </p:cNvPicPr>
          <p:nvPr/>
        </p:nvPicPr>
        <p:blipFill>
          <a:blip r:embed="rId2"/>
          <a:stretch>
            <a:fillRect/>
          </a:stretch>
        </p:blipFill>
        <p:spPr>
          <a:xfrm flipH="1">
            <a:off x="500034" y="285734"/>
            <a:ext cx="3286148" cy="4857766"/>
          </a:xfrm>
          <a:prstGeom prst="rect">
            <a:avLst/>
          </a:prstGeom>
          <a:effectLst>
            <a:softEdge rad="635000"/>
          </a:effectLst>
        </p:spPr>
      </p:pic>
      <p:sp>
        <p:nvSpPr>
          <p:cNvPr id="5" name="4 Medio marco"/>
          <p:cNvSpPr/>
          <p:nvPr/>
        </p:nvSpPr>
        <p:spPr>
          <a:xfrm>
            <a:off x="438120" y="366696"/>
            <a:ext cx="8491598" cy="4776804"/>
          </a:xfrm>
          <a:prstGeom prst="halfFrame">
            <a:avLst>
              <a:gd name="adj1" fmla="val 3527"/>
              <a:gd name="adj2" fmla="val 3438"/>
            </a:avLst>
          </a:prstGeom>
          <a:blipFill>
            <a:blip r:embed="rId3">
              <a:duotone>
                <a:prstClr val="black"/>
                <a:srgbClr val="FF99CC">
                  <a:tint val="45000"/>
                  <a:satMod val="400000"/>
                </a:srgbClr>
              </a:duotone>
              <a:lum contrast="4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1164ae838836524ff8eac591ccbb2ab.jpg"/>
          <p:cNvPicPr>
            <a:picLocks noChangeAspect="1"/>
          </p:cNvPicPr>
          <p:nvPr/>
        </p:nvPicPr>
        <p:blipFill>
          <a:blip r:embed="rId2"/>
          <a:stretch>
            <a:fillRect/>
          </a:stretch>
        </p:blipFill>
        <p:spPr>
          <a:xfrm>
            <a:off x="5715008" y="0"/>
            <a:ext cx="3428992" cy="5143500"/>
          </a:xfrm>
          <a:prstGeom prst="rect">
            <a:avLst/>
          </a:prstGeom>
        </p:spPr>
      </p:pic>
      <p:pic>
        <p:nvPicPr>
          <p:cNvPr id="3" name="2 Imagen" descr="6f14d4107abd699f97d1a9c8cbcef133.jpg"/>
          <p:cNvPicPr>
            <a:picLocks noChangeAspect="1"/>
          </p:cNvPicPr>
          <p:nvPr/>
        </p:nvPicPr>
        <p:blipFill>
          <a:blip r:embed="rId3"/>
          <a:stretch>
            <a:fillRect/>
          </a:stretch>
        </p:blipFill>
        <p:spPr>
          <a:xfrm>
            <a:off x="0" y="0"/>
            <a:ext cx="3494649" cy="5143500"/>
          </a:xfrm>
          <a:prstGeom prst="rect">
            <a:avLst/>
          </a:prstGeom>
        </p:spPr>
      </p:pic>
      <p:sp>
        <p:nvSpPr>
          <p:cNvPr id="4" name="3 Marco"/>
          <p:cNvSpPr/>
          <p:nvPr/>
        </p:nvSpPr>
        <p:spPr>
          <a:xfrm>
            <a:off x="142844" y="142858"/>
            <a:ext cx="3214710" cy="4857784"/>
          </a:xfrm>
          <a:prstGeom prst="frame">
            <a:avLst>
              <a:gd name="adj1" fmla="val 3722"/>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sp>
        <p:nvSpPr>
          <p:cNvPr id="5" name="4 Marco"/>
          <p:cNvSpPr/>
          <p:nvPr/>
        </p:nvSpPr>
        <p:spPr>
          <a:xfrm>
            <a:off x="5929322" y="142858"/>
            <a:ext cx="3071834" cy="4857784"/>
          </a:xfrm>
          <a:prstGeom prst="frame">
            <a:avLst>
              <a:gd name="adj1" fmla="val 3722"/>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6" name="5 Imagen" descr="colors-psd-433608.png"/>
          <p:cNvPicPr>
            <a:picLocks noChangeAspect="1"/>
          </p:cNvPicPr>
          <p:nvPr/>
        </p:nvPicPr>
        <p:blipFill>
          <a:blip r:embed="rId6" cstate="print">
            <a:lum bright="-20000" contrast="40000"/>
          </a:blip>
          <a:stretch>
            <a:fillRect/>
          </a:stretch>
        </p:blipFill>
        <p:spPr>
          <a:xfrm>
            <a:off x="4143372" y="0"/>
            <a:ext cx="714380" cy="694735"/>
          </a:xfrm>
          <a:prstGeom prst="rect">
            <a:avLst/>
          </a:prstGeom>
          <a:effectLst>
            <a:reflection blurRad="6350" stA="50000" endA="300" endPos="90000" dir="5400000" sy="-100000" algn="bl" rotWithShape="0"/>
          </a:effectLst>
        </p:spPr>
      </p:pic>
      <p:pic>
        <p:nvPicPr>
          <p:cNvPr id="10" name="9 Imagen" descr="colors-psd-433608.png"/>
          <p:cNvPicPr>
            <a:picLocks noChangeAspect="1"/>
          </p:cNvPicPr>
          <p:nvPr/>
        </p:nvPicPr>
        <p:blipFill>
          <a:blip r:embed="rId6" cstate="print">
            <a:lum bright="-20000" contrast="40000"/>
          </a:blip>
          <a:stretch>
            <a:fillRect/>
          </a:stretch>
        </p:blipFill>
        <p:spPr>
          <a:xfrm>
            <a:off x="4143372" y="642924"/>
            <a:ext cx="714380" cy="694735"/>
          </a:xfrm>
          <a:prstGeom prst="rect">
            <a:avLst/>
          </a:prstGeom>
          <a:effectLst>
            <a:reflection blurRad="6350" stA="50000" endA="300" endPos="90000" dir="5400000" sy="-100000" algn="bl" rotWithShape="0"/>
          </a:effectLst>
        </p:spPr>
      </p:pic>
      <p:pic>
        <p:nvPicPr>
          <p:cNvPr id="11" name="10 Imagen" descr="colors-psd-433608.png"/>
          <p:cNvPicPr>
            <a:picLocks noChangeAspect="1"/>
          </p:cNvPicPr>
          <p:nvPr/>
        </p:nvPicPr>
        <p:blipFill>
          <a:blip r:embed="rId6" cstate="print">
            <a:lum bright="-20000" contrast="40000"/>
          </a:blip>
          <a:stretch>
            <a:fillRect/>
          </a:stretch>
        </p:blipFill>
        <p:spPr>
          <a:xfrm>
            <a:off x="4214810" y="1357322"/>
            <a:ext cx="714380" cy="694735"/>
          </a:xfrm>
          <a:prstGeom prst="rect">
            <a:avLst/>
          </a:prstGeom>
          <a:effectLst>
            <a:reflection blurRad="6350" stA="50000" endA="300" endPos="90000" dir="5400000" sy="-100000" algn="bl" rotWithShape="0"/>
          </a:effectLst>
        </p:spPr>
      </p:pic>
      <p:pic>
        <p:nvPicPr>
          <p:cNvPr id="12" name="11 Imagen" descr="colors-psd-433608.png"/>
          <p:cNvPicPr>
            <a:picLocks noChangeAspect="1"/>
          </p:cNvPicPr>
          <p:nvPr/>
        </p:nvPicPr>
        <p:blipFill>
          <a:blip r:embed="rId6" cstate="print">
            <a:lum bright="-20000" contrast="40000"/>
          </a:blip>
          <a:stretch>
            <a:fillRect/>
          </a:stretch>
        </p:blipFill>
        <p:spPr>
          <a:xfrm>
            <a:off x="4214810" y="2000246"/>
            <a:ext cx="714380" cy="694735"/>
          </a:xfrm>
          <a:prstGeom prst="rect">
            <a:avLst/>
          </a:prstGeom>
          <a:effectLst>
            <a:reflection blurRad="6350" stA="50000" endA="300" endPos="90000" dir="5400000" sy="-100000" algn="bl" rotWithShape="0"/>
          </a:effectLst>
        </p:spPr>
      </p:pic>
      <p:pic>
        <p:nvPicPr>
          <p:cNvPr id="13" name="12 Imagen" descr="colors-psd-433608.png"/>
          <p:cNvPicPr>
            <a:picLocks noChangeAspect="1"/>
          </p:cNvPicPr>
          <p:nvPr/>
        </p:nvPicPr>
        <p:blipFill>
          <a:blip r:embed="rId6" cstate="print">
            <a:lum bright="-20000" contrast="40000"/>
          </a:blip>
          <a:stretch>
            <a:fillRect/>
          </a:stretch>
        </p:blipFill>
        <p:spPr>
          <a:xfrm>
            <a:off x="4214810" y="2643206"/>
            <a:ext cx="714380" cy="694735"/>
          </a:xfrm>
          <a:prstGeom prst="rect">
            <a:avLst/>
          </a:prstGeom>
          <a:effectLst>
            <a:reflection blurRad="6350" stA="50000" endA="300" endPos="90000" dir="5400000" sy="-100000" algn="bl" rotWithShape="0"/>
          </a:effectLst>
        </p:spPr>
      </p:pic>
      <p:pic>
        <p:nvPicPr>
          <p:cNvPr id="14" name="13 Imagen" descr="colors-psd-433608.png"/>
          <p:cNvPicPr>
            <a:picLocks noChangeAspect="1"/>
          </p:cNvPicPr>
          <p:nvPr/>
        </p:nvPicPr>
        <p:blipFill>
          <a:blip r:embed="rId6" cstate="print">
            <a:lum bright="-20000" contrast="40000"/>
          </a:blip>
          <a:stretch>
            <a:fillRect/>
          </a:stretch>
        </p:blipFill>
        <p:spPr>
          <a:xfrm>
            <a:off x="4214810" y="3286130"/>
            <a:ext cx="714380" cy="694735"/>
          </a:xfrm>
          <a:prstGeom prst="rect">
            <a:avLst/>
          </a:prstGeom>
          <a:effectLst>
            <a:reflection blurRad="6350" stA="50000" endA="300" endPos="90000" dir="5400000" sy="-100000" algn="bl" rotWithShape="0"/>
          </a:effectLst>
        </p:spPr>
      </p:pic>
      <p:pic>
        <p:nvPicPr>
          <p:cNvPr id="15" name="14 Imagen" descr="colors-psd-433608.png"/>
          <p:cNvPicPr>
            <a:picLocks noChangeAspect="1"/>
          </p:cNvPicPr>
          <p:nvPr/>
        </p:nvPicPr>
        <p:blipFill>
          <a:blip r:embed="rId6" cstate="print">
            <a:lum bright="-20000" contrast="40000"/>
          </a:blip>
          <a:stretch>
            <a:fillRect/>
          </a:stretch>
        </p:blipFill>
        <p:spPr>
          <a:xfrm>
            <a:off x="4286248" y="4000528"/>
            <a:ext cx="714380" cy="694735"/>
          </a:xfrm>
          <a:prstGeom prst="rect">
            <a:avLst/>
          </a:prstGeom>
          <a:effectLst>
            <a:reflection blurRad="6350" stA="50000" endA="300" endPos="90000" dir="5400000" sy="-100000" algn="bl" rotWithShape="0"/>
          </a:effectLst>
        </p:spPr>
      </p:pic>
      <p:pic>
        <p:nvPicPr>
          <p:cNvPr id="16" name="15 Imagen" descr="colors-psd-433608.png"/>
          <p:cNvPicPr>
            <a:picLocks noChangeAspect="1"/>
          </p:cNvPicPr>
          <p:nvPr/>
        </p:nvPicPr>
        <p:blipFill>
          <a:blip r:embed="rId6" cstate="print">
            <a:lum bright="-20000" contrast="40000"/>
          </a:blip>
          <a:stretch>
            <a:fillRect/>
          </a:stretch>
        </p:blipFill>
        <p:spPr>
          <a:xfrm>
            <a:off x="4286248" y="4643452"/>
            <a:ext cx="714380" cy="694735"/>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3000"/>
                                        <p:tgtEl>
                                          <p:spTgt spid="5"/>
                                        </p:tgtEl>
                                      </p:cBhvr>
                                    </p:animEffect>
                                  </p:childTnLst>
                                </p:cTn>
                              </p:par>
                              <p:par>
                                <p:cTn id="11" presetID="7" presetClass="entr" presetSubtype="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7" presetClass="entr" presetSubtype="1"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ppt_x"/>
                                          </p:val>
                                        </p:tav>
                                        <p:tav tm="100000">
                                          <p:val>
                                            <p:strVal val="#ppt_x"/>
                                          </p:val>
                                        </p:tav>
                                      </p:tavLst>
                                    </p:anim>
                                    <p:anim calcmode="lin" valueType="num">
                                      <p:cBhvr additive="base">
                                        <p:cTn id="18" dur="3000" fill="hold"/>
                                        <p:tgtEl>
                                          <p:spTgt spid="10"/>
                                        </p:tgtEl>
                                        <p:attrNameLst>
                                          <p:attrName>ppt_y</p:attrName>
                                        </p:attrNameLst>
                                      </p:cBhvr>
                                      <p:tavLst>
                                        <p:tav tm="0">
                                          <p:val>
                                            <p:strVal val="0-#ppt_h/2"/>
                                          </p:val>
                                        </p:tav>
                                        <p:tav tm="100000">
                                          <p:val>
                                            <p:strVal val="#ppt_y"/>
                                          </p:val>
                                        </p:tav>
                                      </p:tavLst>
                                    </p:anim>
                                  </p:childTnLst>
                                </p:cTn>
                              </p:par>
                              <p:par>
                                <p:cTn id="19" presetID="7"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7" presetClass="entr" presetSubtype="1"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ppt_x"/>
                                          </p:val>
                                        </p:tav>
                                        <p:tav tm="100000">
                                          <p:val>
                                            <p:strVal val="#ppt_x"/>
                                          </p:val>
                                        </p:tav>
                                      </p:tavLst>
                                    </p:anim>
                                    <p:anim calcmode="lin" valueType="num">
                                      <p:cBhvr additive="base">
                                        <p:cTn id="26" dur="3000" fill="hold"/>
                                        <p:tgtEl>
                                          <p:spTgt spid="12"/>
                                        </p:tgtEl>
                                        <p:attrNameLst>
                                          <p:attrName>ppt_y</p:attrName>
                                        </p:attrNameLst>
                                      </p:cBhvr>
                                      <p:tavLst>
                                        <p:tav tm="0">
                                          <p:val>
                                            <p:strVal val="0-#ppt_h/2"/>
                                          </p:val>
                                        </p:tav>
                                        <p:tav tm="100000">
                                          <p:val>
                                            <p:strVal val="#ppt_y"/>
                                          </p:val>
                                        </p:tav>
                                      </p:tavLst>
                                    </p:anim>
                                  </p:childTnLst>
                                </p:cTn>
                              </p:par>
                              <p:par>
                                <p:cTn id="27" presetID="7" presetClass="entr" presetSubtype="1"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ppt_x"/>
                                          </p:val>
                                        </p:tav>
                                        <p:tav tm="100000">
                                          <p:val>
                                            <p:strVal val="#ppt_x"/>
                                          </p:val>
                                        </p:tav>
                                      </p:tavLst>
                                    </p:anim>
                                    <p:anim calcmode="lin" valueType="num">
                                      <p:cBhvr additive="base">
                                        <p:cTn id="30" dur="3000" fill="hold"/>
                                        <p:tgtEl>
                                          <p:spTgt spid="13"/>
                                        </p:tgtEl>
                                        <p:attrNameLst>
                                          <p:attrName>ppt_y</p:attrName>
                                        </p:attrNameLst>
                                      </p:cBhvr>
                                      <p:tavLst>
                                        <p:tav tm="0">
                                          <p:val>
                                            <p:strVal val="0-#ppt_h/2"/>
                                          </p:val>
                                        </p:tav>
                                        <p:tav tm="100000">
                                          <p:val>
                                            <p:strVal val="#ppt_y"/>
                                          </p:val>
                                        </p:tav>
                                      </p:tavLst>
                                    </p:anim>
                                  </p:childTnLst>
                                </p:cTn>
                              </p:par>
                              <p:par>
                                <p:cTn id="31" presetID="7" presetClass="entr" presetSubtype="1"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3000" fill="hold"/>
                                        <p:tgtEl>
                                          <p:spTgt spid="14"/>
                                        </p:tgtEl>
                                        <p:attrNameLst>
                                          <p:attrName>ppt_x</p:attrName>
                                        </p:attrNameLst>
                                      </p:cBhvr>
                                      <p:tavLst>
                                        <p:tav tm="0">
                                          <p:val>
                                            <p:strVal val="#ppt_x"/>
                                          </p:val>
                                        </p:tav>
                                        <p:tav tm="100000">
                                          <p:val>
                                            <p:strVal val="#ppt_x"/>
                                          </p:val>
                                        </p:tav>
                                      </p:tavLst>
                                    </p:anim>
                                    <p:anim calcmode="lin" valueType="num">
                                      <p:cBhvr additive="base">
                                        <p:cTn id="34" dur="3000" fill="hold"/>
                                        <p:tgtEl>
                                          <p:spTgt spid="14"/>
                                        </p:tgtEl>
                                        <p:attrNameLst>
                                          <p:attrName>ppt_y</p:attrName>
                                        </p:attrNameLst>
                                      </p:cBhvr>
                                      <p:tavLst>
                                        <p:tav tm="0">
                                          <p:val>
                                            <p:strVal val="0-#ppt_h/2"/>
                                          </p:val>
                                        </p:tav>
                                        <p:tav tm="100000">
                                          <p:val>
                                            <p:strVal val="#ppt_y"/>
                                          </p:val>
                                        </p:tav>
                                      </p:tavLst>
                                    </p:anim>
                                  </p:childTnLst>
                                </p:cTn>
                              </p:par>
                              <p:par>
                                <p:cTn id="35" presetID="7" presetClass="entr" presetSubtype="1"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ppt_x"/>
                                          </p:val>
                                        </p:tav>
                                        <p:tav tm="100000">
                                          <p:val>
                                            <p:strVal val="#ppt_x"/>
                                          </p:val>
                                        </p:tav>
                                      </p:tavLst>
                                    </p:anim>
                                    <p:anim calcmode="lin" valueType="num">
                                      <p:cBhvr additive="base">
                                        <p:cTn id="38" dur="3000" fill="hold"/>
                                        <p:tgtEl>
                                          <p:spTgt spid="15"/>
                                        </p:tgtEl>
                                        <p:attrNameLst>
                                          <p:attrName>ppt_y</p:attrName>
                                        </p:attrNameLst>
                                      </p:cBhvr>
                                      <p:tavLst>
                                        <p:tav tm="0">
                                          <p:val>
                                            <p:strVal val="0-#ppt_h/2"/>
                                          </p:val>
                                        </p:tav>
                                        <p:tav tm="100000">
                                          <p:val>
                                            <p:strVal val="#ppt_y"/>
                                          </p:val>
                                        </p:tav>
                                      </p:tavLst>
                                    </p:anim>
                                  </p:childTnLst>
                                </p:cTn>
                              </p:par>
                              <p:par>
                                <p:cTn id="39" presetID="7" presetClass="entr" presetSubtype="1"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3000" fill="hold"/>
                                        <p:tgtEl>
                                          <p:spTgt spid="16"/>
                                        </p:tgtEl>
                                        <p:attrNameLst>
                                          <p:attrName>ppt_x</p:attrName>
                                        </p:attrNameLst>
                                      </p:cBhvr>
                                      <p:tavLst>
                                        <p:tav tm="0">
                                          <p:val>
                                            <p:strVal val="#ppt_x"/>
                                          </p:val>
                                        </p:tav>
                                        <p:tav tm="100000">
                                          <p:val>
                                            <p:strVal val="#ppt_x"/>
                                          </p:val>
                                        </p:tav>
                                      </p:tavLst>
                                    </p:anim>
                                    <p:anim calcmode="lin" valueType="num">
                                      <p:cBhvr additive="base">
                                        <p:cTn id="42" dur="3000" fill="hold"/>
                                        <p:tgtEl>
                                          <p:spTgt spid="16"/>
                                        </p:tgtEl>
                                        <p:attrNameLst>
                                          <p:attrName>ppt_y</p:attrName>
                                        </p:attrNameLst>
                                      </p:cBhvr>
                                      <p:tavLst>
                                        <p:tav tm="0">
                                          <p:val>
                                            <p:strVal val="0-#ppt_h/2"/>
                                          </p:val>
                                        </p:tav>
                                        <p:tav tm="100000">
                                          <p:val>
                                            <p:strVal val="#ppt_y"/>
                                          </p:val>
                                        </p:tav>
                                      </p:tavLst>
                                    </p:anim>
                                  </p:childTnLst>
                                </p:cTn>
                              </p:par>
                              <p:par>
                                <p:cTn id="43" presetID="8" presetClass="emph" presetSubtype="0" fill="hold" nodeType="withEffect">
                                  <p:stCondLst>
                                    <p:cond delay="0"/>
                                  </p:stCondLst>
                                  <p:childTnLst>
                                    <p:animRot by="21600000">
                                      <p:cBhvr>
                                        <p:cTn id="44" dur="3000" fill="hold"/>
                                        <p:tgtEl>
                                          <p:spTgt spid="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D438D8">
                <a:shade val="67500"/>
                <a:satMod val="115000"/>
              </a:srgbClr>
            </a:gs>
            <a:gs pos="100000">
              <a:srgbClr val="D438D8">
                <a:shade val="100000"/>
                <a:satMod val="115000"/>
              </a:srgbClr>
            </a:gs>
          </a:gsLst>
          <a:lin ang="0" scaled="1"/>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chemeClr val="tx1"/>
              </a:gs>
              <a:gs pos="21001">
                <a:srgbClr val="0819FB"/>
              </a:gs>
              <a:gs pos="35001">
                <a:srgbClr val="1A8D48"/>
              </a:gs>
              <a:gs pos="52000">
                <a:srgbClr val="FFFF00"/>
              </a:gs>
              <a:gs pos="73000">
                <a:srgbClr val="EE3F17"/>
              </a:gs>
              <a:gs pos="88000">
                <a:srgbClr val="E81766"/>
              </a:gs>
              <a:gs pos="100000">
                <a:srgbClr val="A603AB"/>
              </a:gs>
            </a:gsLst>
            <a:lin ang="81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uadroTexto"/>
          <p:cNvSpPr txBox="1"/>
          <p:nvPr/>
        </p:nvSpPr>
        <p:spPr>
          <a:xfrm>
            <a:off x="4714876" y="1714494"/>
            <a:ext cx="4286280" cy="2523768"/>
          </a:xfrm>
          <a:prstGeom prst="rect">
            <a:avLst/>
          </a:prstGeom>
          <a:noFill/>
        </p:spPr>
        <p:txBody>
          <a:bodyPr wrap="square" rtlCol="0">
            <a:spAutoFit/>
          </a:bodyPr>
          <a:lstStyle/>
          <a:p>
            <a:pPr lvl="0"/>
            <a:r>
              <a:rPr lang="es-PE" sz="2000" b="1" dirty="0" smtClean="0">
                <a:solidFill>
                  <a:schemeClr val="bg1"/>
                </a:solidFill>
              </a:rPr>
              <a:t>Las ilustraciones digitales de aves no solo capturan la apariencia física de estas criaturas, sino que también transmiten su esencia, personalidad y el misterio que las rodea, creando un puente entre el arte y la naturaleza digital.</a:t>
            </a:r>
          </a:p>
          <a:p>
            <a:r>
              <a:rPr lang="es-PE" sz="2000" b="1" dirty="0" smtClean="0">
                <a:solidFill>
                  <a:schemeClr val="bg1"/>
                </a:solidFill>
              </a:rPr>
              <a:t> </a:t>
            </a:r>
          </a:p>
          <a:p>
            <a:endParaRPr lang="es-PE" dirty="0">
              <a:solidFill>
                <a:schemeClr val="bg1"/>
              </a:solidFill>
            </a:endParaRPr>
          </a:p>
        </p:txBody>
      </p:sp>
      <p:pic>
        <p:nvPicPr>
          <p:cNvPr id="6" name="5 Imagen" descr="1930ac8401e3ef84f6d5884ea94398ee.jpg"/>
          <p:cNvPicPr>
            <a:picLocks noChangeAspect="1"/>
          </p:cNvPicPr>
          <p:nvPr/>
        </p:nvPicPr>
        <p:blipFill>
          <a:blip r:embed="rId2"/>
          <a:srcRect t="6944"/>
          <a:stretch>
            <a:fillRect/>
          </a:stretch>
        </p:blipFill>
        <p:spPr>
          <a:xfrm>
            <a:off x="428596" y="357172"/>
            <a:ext cx="3286148" cy="4786328"/>
          </a:xfrm>
          <a:prstGeom prst="rect">
            <a:avLst/>
          </a:prstGeom>
          <a:effectLst>
            <a:softEdge rad="635000"/>
          </a:effectLst>
        </p:spPr>
      </p:pic>
      <p:sp>
        <p:nvSpPr>
          <p:cNvPr id="5" name="4 Medio marco"/>
          <p:cNvSpPr/>
          <p:nvPr/>
        </p:nvSpPr>
        <p:spPr>
          <a:xfrm>
            <a:off x="438120" y="366696"/>
            <a:ext cx="8491598" cy="4776804"/>
          </a:xfrm>
          <a:prstGeom prst="halfFrame">
            <a:avLst>
              <a:gd name="adj1" fmla="val 3527"/>
              <a:gd name="adj2" fmla="val 3438"/>
            </a:avLst>
          </a:prstGeom>
          <a:blipFill>
            <a:blip r:embed="rId3">
              <a:duotone>
                <a:schemeClr val="accent1">
                  <a:shade val="45000"/>
                  <a:satMod val="135000"/>
                </a:schemeClr>
                <a:prstClr val="white"/>
              </a:duotone>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b6b14fd6734e864b36a7deec3ffbffb.jpg"/>
          <p:cNvPicPr>
            <a:picLocks noGrp="1" noChangeAspect="1"/>
          </p:cNvPicPr>
          <p:nvPr isPhoto="1"/>
        </p:nvPicPr>
        <p:blipFill>
          <a:blip r:embed="rId2">
            <a:lum/>
          </a:blip>
          <a:stretch>
            <a:fillRect/>
          </a:stretch>
        </p:blipFill>
        <p:spPr>
          <a:xfrm>
            <a:off x="1" y="0"/>
            <a:ext cx="3857619" cy="5143500"/>
          </a:xfrm>
          <a:prstGeom prst="rect">
            <a:avLst/>
          </a:prstGeom>
          <a:noFill/>
          <a:ln>
            <a:noFill/>
          </a:ln>
        </p:spPr>
      </p:pic>
      <p:pic>
        <p:nvPicPr>
          <p:cNvPr id="3" name="2 Imagen" descr="6bc01f0171f2ef0e39dee029b2dd84b9.jpg"/>
          <p:cNvPicPr>
            <a:picLocks noGrp="1" noChangeAspect="1"/>
          </p:cNvPicPr>
          <p:nvPr isPhoto="1"/>
        </p:nvPicPr>
        <p:blipFill>
          <a:blip r:embed="rId3">
            <a:lum/>
          </a:blip>
          <a:stretch>
            <a:fillRect/>
          </a:stretch>
        </p:blipFill>
        <p:spPr>
          <a:xfrm>
            <a:off x="5572132" y="0"/>
            <a:ext cx="3571868" cy="5143500"/>
          </a:xfrm>
          <a:prstGeom prst="rect">
            <a:avLst/>
          </a:prstGeom>
          <a:noFill/>
          <a:ln>
            <a:noFill/>
          </a:ln>
        </p:spPr>
      </p:pic>
      <p:sp>
        <p:nvSpPr>
          <p:cNvPr id="4" name="3 Marco"/>
          <p:cNvSpPr/>
          <p:nvPr/>
        </p:nvSpPr>
        <p:spPr>
          <a:xfrm>
            <a:off x="285720" y="182880"/>
            <a:ext cx="3357586" cy="4817762"/>
          </a:xfrm>
          <a:prstGeom prst="frame">
            <a:avLst>
              <a:gd name="adj1" fmla="val 3722"/>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6" name="5 Imagen" descr="tidal-wave-vector-transparent-png-image-101577302436vdsbtbr9bt.png"/>
          <p:cNvPicPr>
            <a:picLocks noChangeAspect="1"/>
          </p:cNvPicPr>
          <p:nvPr/>
        </p:nvPicPr>
        <p:blipFill>
          <a:blip r:embed="rId6">
            <a:lum bright="-20000"/>
          </a:blip>
          <a:stretch>
            <a:fillRect/>
          </a:stretch>
        </p:blipFill>
        <p:spPr>
          <a:xfrm>
            <a:off x="3857620" y="0"/>
            <a:ext cx="1690952" cy="714362"/>
          </a:xfrm>
          <a:prstGeom prst="rect">
            <a:avLst/>
          </a:prstGeom>
          <a:effectLst>
            <a:reflection blurRad="6350" stA="50000" endA="300" endPos="90000" dir="5400000" sy="-100000" algn="bl" rotWithShape="0"/>
          </a:effectLst>
        </p:spPr>
      </p:pic>
      <p:pic>
        <p:nvPicPr>
          <p:cNvPr id="7" name="6 Imagen" descr="tidal-wave-vector-transparent-png-image-101577302436vdsbtbr9bt.png"/>
          <p:cNvPicPr>
            <a:picLocks noChangeAspect="1"/>
          </p:cNvPicPr>
          <p:nvPr/>
        </p:nvPicPr>
        <p:blipFill>
          <a:blip r:embed="rId6">
            <a:lum bright="-20000"/>
          </a:blip>
          <a:stretch>
            <a:fillRect/>
          </a:stretch>
        </p:blipFill>
        <p:spPr>
          <a:xfrm>
            <a:off x="3857620" y="428610"/>
            <a:ext cx="1714512" cy="714362"/>
          </a:xfrm>
          <a:prstGeom prst="rect">
            <a:avLst/>
          </a:prstGeom>
          <a:effectLst>
            <a:reflection blurRad="6350" stA="50000" endA="300" endPos="90000" dir="5400000" sy="-100000" algn="bl" rotWithShape="0"/>
          </a:effectLst>
        </p:spPr>
      </p:pic>
      <p:pic>
        <p:nvPicPr>
          <p:cNvPr id="8" name="7 Imagen" descr="tidal-wave-vector-transparent-png-image-101577302436vdsbtbr9bt.png"/>
          <p:cNvPicPr>
            <a:picLocks noChangeAspect="1"/>
          </p:cNvPicPr>
          <p:nvPr/>
        </p:nvPicPr>
        <p:blipFill>
          <a:blip r:embed="rId6">
            <a:lum bright="-20000"/>
          </a:blip>
          <a:stretch>
            <a:fillRect/>
          </a:stretch>
        </p:blipFill>
        <p:spPr>
          <a:xfrm>
            <a:off x="3786181" y="857256"/>
            <a:ext cx="1761407" cy="785800"/>
          </a:xfrm>
          <a:prstGeom prst="rect">
            <a:avLst/>
          </a:prstGeom>
          <a:effectLst>
            <a:reflection blurRad="6350" stA="50000" endA="300" endPos="90000" dir="5400000" sy="-100000" algn="bl" rotWithShape="0"/>
          </a:effectLst>
        </p:spPr>
      </p:pic>
      <p:pic>
        <p:nvPicPr>
          <p:cNvPr id="9" name="8 Imagen" descr="tidal-wave-vector-transparent-png-image-101577302436vdsbtbr9bt.png"/>
          <p:cNvPicPr>
            <a:picLocks noChangeAspect="1"/>
          </p:cNvPicPr>
          <p:nvPr/>
        </p:nvPicPr>
        <p:blipFill>
          <a:blip r:embed="rId6">
            <a:lum bright="-20000"/>
          </a:blip>
          <a:stretch>
            <a:fillRect/>
          </a:stretch>
        </p:blipFill>
        <p:spPr>
          <a:xfrm>
            <a:off x="3786182" y="1285866"/>
            <a:ext cx="1785950" cy="785800"/>
          </a:xfrm>
          <a:prstGeom prst="rect">
            <a:avLst/>
          </a:prstGeom>
          <a:effectLst>
            <a:reflection blurRad="6350" stA="50000" endA="300" endPos="90000" dir="5400000" sy="-100000" algn="bl" rotWithShape="0"/>
          </a:effectLst>
        </p:spPr>
      </p:pic>
      <p:pic>
        <p:nvPicPr>
          <p:cNvPr id="10" name="9 Imagen" descr="tidal-wave-vector-transparent-png-image-101577302436vdsbtbr9bt.png"/>
          <p:cNvPicPr>
            <a:picLocks noChangeAspect="1"/>
          </p:cNvPicPr>
          <p:nvPr/>
        </p:nvPicPr>
        <p:blipFill>
          <a:blip r:embed="rId6">
            <a:lum bright="-20000"/>
          </a:blip>
          <a:stretch>
            <a:fillRect/>
          </a:stretch>
        </p:blipFill>
        <p:spPr>
          <a:xfrm>
            <a:off x="3857621" y="1785932"/>
            <a:ext cx="1690952" cy="714362"/>
          </a:xfrm>
          <a:prstGeom prst="rect">
            <a:avLst/>
          </a:prstGeom>
          <a:effectLst>
            <a:reflection blurRad="6350" stA="50000" endA="300" endPos="90000" dir="5400000" sy="-100000" algn="bl" rotWithShape="0"/>
          </a:effectLst>
        </p:spPr>
      </p:pic>
      <p:pic>
        <p:nvPicPr>
          <p:cNvPr id="11" name="10 Imagen" descr="tidal-wave-vector-transparent-png-image-101577302436vdsbtbr9bt.png"/>
          <p:cNvPicPr>
            <a:picLocks noChangeAspect="1"/>
          </p:cNvPicPr>
          <p:nvPr/>
        </p:nvPicPr>
        <p:blipFill>
          <a:blip r:embed="rId6">
            <a:lum bright="-20000"/>
          </a:blip>
          <a:stretch>
            <a:fillRect/>
          </a:stretch>
        </p:blipFill>
        <p:spPr>
          <a:xfrm>
            <a:off x="3857621" y="2214542"/>
            <a:ext cx="1714512" cy="714362"/>
          </a:xfrm>
          <a:prstGeom prst="rect">
            <a:avLst/>
          </a:prstGeom>
          <a:effectLst>
            <a:reflection blurRad="6350" stA="50000" endA="300" endPos="90000" dir="5400000" sy="-100000" algn="bl" rotWithShape="0"/>
          </a:effectLst>
        </p:spPr>
      </p:pic>
      <p:pic>
        <p:nvPicPr>
          <p:cNvPr id="12" name="11 Imagen" descr="tidal-wave-vector-transparent-png-image-101577302436vdsbtbr9bt.png"/>
          <p:cNvPicPr>
            <a:picLocks noChangeAspect="1"/>
          </p:cNvPicPr>
          <p:nvPr/>
        </p:nvPicPr>
        <p:blipFill>
          <a:blip r:embed="rId6">
            <a:lum bright="-20000"/>
          </a:blip>
          <a:stretch>
            <a:fillRect/>
          </a:stretch>
        </p:blipFill>
        <p:spPr>
          <a:xfrm>
            <a:off x="3786182" y="2643188"/>
            <a:ext cx="1761407" cy="785800"/>
          </a:xfrm>
          <a:prstGeom prst="rect">
            <a:avLst/>
          </a:prstGeom>
          <a:effectLst>
            <a:reflection blurRad="6350" stA="50000" endA="300" endPos="90000" dir="5400000" sy="-100000" algn="bl" rotWithShape="0"/>
          </a:effectLst>
        </p:spPr>
      </p:pic>
      <p:pic>
        <p:nvPicPr>
          <p:cNvPr id="13" name="12 Imagen" descr="tidal-wave-vector-transparent-png-image-101577302436vdsbtbr9bt.png"/>
          <p:cNvPicPr>
            <a:picLocks noChangeAspect="1"/>
          </p:cNvPicPr>
          <p:nvPr/>
        </p:nvPicPr>
        <p:blipFill>
          <a:blip r:embed="rId6">
            <a:lum bright="-20000"/>
          </a:blip>
          <a:stretch>
            <a:fillRect/>
          </a:stretch>
        </p:blipFill>
        <p:spPr>
          <a:xfrm>
            <a:off x="3786183" y="3071798"/>
            <a:ext cx="1785950" cy="785800"/>
          </a:xfrm>
          <a:prstGeom prst="rect">
            <a:avLst/>
          </a:prstGeom>
          <a:effectLst>
            <a:reflection blurRad="6350" stA="50000" endA="300" endPos="90000" dir="5400000" sy="-100000" algn="bl" rotWithShape="0"/>
          </a:effectLst>
        </p:spPr>
      </p:pic>
      <p:pic>
        <p:nvPicPr>
          <p:cNvPr id="14" name="13 Imagen" descr="tidal-wave-vector-transparent-png-image-101577302436vdsbtbr9bt.png"/>
          <p:cNvPicPr>
            <a:picLocks noChangeAspect="1"/>
          </p:cNvPicPr>
          <p:nvPr/>
        </p:nvPicPr>
        <p:blipFill>
          <a:blip r:embed="rId6">
            <a:lum bright="-20000"/>
          </a:blip>
          <a:stretch>
            <a:fillRect/>
          </a:stretch>
        </p:blipFill>
        <p:spPr>
          <a:xfrm>
            <a:off x="3929059" y="3500444"/>
            <a:ext cx="1643074" cy="714380"/>
          </a:xfrm>
          <a:prstGeom prst="rect">
            <a:avLst/>
          </a:prstGeom>
          <a:effectLst>
            <a:reflection blurRad="6350" stA="50000" endA="300" endPos="90000" dir="5400000" sy="-100000" algn="bl" rotWithShape="0"/>
          </a:effectLst>
        </p:spPr>
      </p:pic>
      <p:pic>
        <p:nvPicPr>
          <p:cNvPr id="15" name="14 Imagen" descr="tidal-wave-vector-transparent-png-image-101577302436vdsbtbr9bt.png"/>
          <p:cNvPicPr>
            <a:picLocks noChangeAspect="1"/>
          </p:cNvPicPr>
          <p:nvPr/>
        </p:nvPicPr>
        <p:blipFill>
          <a:blip r:embed="rId6">
            <a:lum bright="-20000"/>
          </a:blip>
          <a:stretch>
            <a:fillRect/>
          </a:stretch>
        </p:blipFill>
        <p:spPr>
          <a:xfrm>
            <a:off x="3857620" y="3929090"/>
            <a:ext cx="1761452" cy="785820"/>
          </a:xfrm>
          <a:prstGeom prst="rect">
            <a:avLst/>
          </a:prstGeom>
          <a:effectLst>
            <a:reflection blurRad="6350" stA="50000" endA="300" endPos="90000" dir="5400000" sy="-100000" algn="bl" rotWithShape="0"/>
          </a:effectLst>
        </p:spPr>
      </p:pic>
      <p:pic>
        <p:nvPicPr>
          <p:cNvPr id="16" name="15 Imagen" descr="tidal-wave-vector-transparent-png-image-101577302436vdsbtbr9bt.png"/>
          <p:cNvPicPr>
            <a:picLocks noChangeAspect="1"/>
          </p:cNvPicPr>
          <p:nvPr/>
        </p:nvPicPr>
        <p:blipFill>
          <a:blip r:embed="rId6">
            <a:lum bright="-20000"/>
          </a:blip>
          <a:stretch>
            <a:fillRect/>
          </a:stretch>
        </p:blipFill>
        <p:spPr>
          <a:xfrm>
            <a:off x="3857621" y="4357700"/>
            <a:ext cx="1714512" cy="785820"/>
          </a:xfrm>
          <a:prstGeom prst="rect">
            <a:avLst/>
          </a:prstGeom>
          <a:effectLst>
            <a:reflection blurRad="6350" stA="50000" endA="300" endPos="90000" dir="5400000" sy="-100000" algn="bl" rotWithShape="0"/>
          </a:effectLst>
        </p:spPr>
      </p:pic>
      <p:sp>
        <p:nvSpPr>
          <p:cNvPr id="17" name="16 Marco"/>
          <p:cNvSpPr/>
          <p:nvPr/>
        </p:nvSpPr>
        <p:spPr>
          <a:xfrm>
            <a:off x="5786414" y="142858"/>
            <a:ext cx="3214742" cy="4857784"/>
          </a:xfrm>
          <a:prstGeom prst="frame">
            <a:avLst>
              <a:gd name="adj1" fmla="val 3722"/>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ppt_x"/>
                                          </p:val>
                                        </p:tav>
                                        <p:tav tm="100000">
                                          <p:val>
                                            <p:strVal val="#ppt_x"/>
                                          </p:val>
                                        </p:tav>
                                      </p:tavLst>
                                    </p:anim>
                                    <p:anim calcmode="lin" valueType="num">
                                      <p:cBhvr additive="base">
                                        <p:cTn id="8" dur="2000" fill="hold"/>
                                        <p:tgtEl>
                                          <p:spTgt spid="6"/>
                                        </p:tgtEl>
                                        <p:attrNameLst>
                                          <p:attrName>ppt_y</p:attrName>
                                        </p:attrNameLst>
                                      </p:cBhvr>
                                      <p:tavLst>
                                        <p:tav tm="0">
                                          <p:val>
                                            <p:strVal val="0-#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ppt_x"/>
                                          </p:val>
                                        </p:tav>
                                        <p:tav tm="100000">
                                          <p:val>
                                            <p:strVal val="#ppt_x"/>
                                          </p:val>
                                        </p:tav>
                                      </p:tavLst>
                                    </p:anim>
                                    <p:anim calcmode="lin" valueType="num">
                                      <p:cBhvr additive="base">
                                        <p:cTn id="12" dur="2000" fill="hold"/>
                                        <p:tgtEl>
                                          <p:spTgt spid="7"/>
                                        </p:tgtEl>
                                        <p:attrNameLst>
                                          <p:attrName>ppt_y</p:attrName>
                                        </p:attrNameLst>
                                      </p:cBhvr>
                                      <p:tavLst>
                                        <p:tav tm="0">
                                          <p:val>
                                            <p:strVal val="0-#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2000" fill="hold"/>
                                        <p:tgtEl>
                                          <p:spTgt spid="8"/>
                                        </p:tgtEl>
                                        <p:attrNameLst>
                                          <p:attrName>ppt_x</p:attrName>
                                        </p:attrNameLst>
                                      </p:cBhvr>
                                      <p:tavLst>
                                        <p:tav tm="0">
                                          <p:val>
                                            <p:strVal val="#ppt_x"/>
                                          </p:val>
                                        </p:tav>
                                        <p:tav tm="100000">
                                          <p:val>
                                            <p:strVal val="#ppt_x"/>
                                          </p:val>
                                        </p:tav>
                                      </p:tavLst>
                                    </p:anim>
                                    <p:anim calcmode="lin" valueType="num">
                                      <p:cBhvr additive="base">
                                        <p:cTn id="16" dur="2000" fill="hold"/>
                                        <p:tgtEl>
                                          <p:spTgt spid="8"/>
                                        </p:tgtEl>
                                        <p:attrNameLst>
                                          <p:attrName>ppt_y</p:attrName>
                                        </p:attrNameLst>
                                      </p:cBhvr>
                                      <p:tavLst>
                                        <p:tav tm="0">
                                          <p:val>
                                            <p:strVal val="0-#ppt_h/2"/>
                                          </p:val>
                                        </p:tav>
                                        <p:tav tm="100000">
                                          <p:val>
                                            <p:strVal val="#ppt_y"/>
                                          </p:val>
                                        </p:tav>
                                      </p:tavLst>
                                    </p:anim>
                                  </p:childTnLst>
                                </p:cTn>
                              </p:par>
                              <p:par>
                                <p:cTn id="17" presetID="7" presetClass="entr" presetSubtype="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ppt_x"/>
                                          </p:val>
                                        </p:tav>
                                        <p:tav tm="100000">
                                          <p:val>
                                            <p:strVal val="#ppt_x"/>
                                          </p:val>
                                        </p:tav>
                                      </p:tavLst>
                                    </p:anim>
                                    <p:anim calcmode="lin" valueType="num">
                                      <p:cBhvr additive="base">
                                        <p:cTn id="20" dur="2000" fill="hold"/>
                                        <p:tgtEl>
                                          <p:spTgt spid="9"/>
                                        </p:tgtEl>
                                        <p:attrNameLst>
                                          <p:attrName>ppt_y</p:attrName>
                                        </p:attrNameLst>
                                      </p:cBhvr>
                                      <p:tavLst>
                                        <p:tav tm="0">
                                          <p:val>
                                            <p:strVal val="0-#ppt_h/2"/>
                                          </p:val>
                                        </p:tav>
                                        <p:tav tm="100000">
                                          <p:val>
                                            <p:strVal val="#ppt_y"/>
                                          </p:val>
                                        </p:tav>
                                      </p:tavLst>
                                    </p:anim>
                                  </p:childTnLst>
                                </p:cTn>
                              </p:par>
                              <p:par>
                                <p:cTn id="21" presetID="7" presetClass="entr" presetSubtype="1"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2000" fill="hold"/>
                                        <p:tgtEl>
                                          <p:spTgt spid="10"/>
                                        </p:tgtEl>
                                        <p:attrNameLst>
                                          <p:attrName>ppt_x</p:attrName>
                                        </p:attrNameLst>
                                      </p:cBhvr>
                                      <p:tavLst>
                                        <p:tav tm="0">
                                          <p:val>
                                            <p:strVal val="#ppt_x"/>
                                          </p:val>
                                        </p:tav>
                                        <p:tav tm="100000">
                                          <p:val>
                                            <p:strVal val="#ppt_x"/>
                                          </p:val>
                                        </p:tav>
                                      </p:tavLst>
                                    </p:anim>
                                    <p:anim calcmode="lin" valueType="num">
                                      <p:cBhvr additive="base">
                                        <p:cTn id="24" dur="2000" fill="hold"/>
                                        <p:tgtEl>
                                          <p:spTgt spid="10"/>
                                        </p:tgtEl>
                                        <p:attrNameLst>
                                          <p:attrName>ppt_y</p:attrName>
                                        </p:attrNameLst>
                                      </p:cBhvr>
                                      <p:tavLst>
                                        <p:tav tm="0">
                                          <p:val>
                                            <p:strVal val="0-#ppt_h/2"/>
                                          </p:val>
                                        </p:tav>
                                        <p:tav tm="100000">
                                          <p:val>
                                            <p:strVal val="#ppt_y"/>
                                          </p:val>
                                        </p:tav>
                                      </p:tavLst>
                                    </p:anim>
                                  </p:childTnLst>
                                </p:cTn>
                              </p:par>
                              <p:par>
                                <p:cTn id="25" presetID="7" presetClass="entr" presetSubtype="1"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000" fill="hold"/>
                                        <p:tgtEl>
                                          <p:spTgt spid="11"/>
                                        </p:tgtEl>
                                        <p:attrNameLst>
                                          <p:attrName>ppt_x</p:attrName>
                                        </p:attrNameLst>
                                      </p:cBhvr>
                                      <p:tavLst>
                                        <p:tav tm="0">
                                          <p:val>
                                            <p:strVal val="#ppt_x"/>
                                          </p:val>
                                        </p:tav>
                                        <p:tav tm="100000">
                                          <p:val>
                                            <p:strVal val="#ppt_x"/>
                                          </p:val>
                                        </p:tav>
                                      </p:tavLst>
                                    </p:anim>
                                    <p:anim calcmode="lin" valueType="num">
                                      <p:cBhvr additive="base">
                                        <p:cTn id="28" dur="2000" fill="hold"/>
                                        <p:tgtEl>
                                          <p:spTgt spid="11"/>
                                        </p:tgtEl>
                                        <p:attrNameLst>
                                          <p:attrName>ppt_y</p:attrName>
                                        </p:attrNameLst>
                                      </p:cBhvr>
                                      <p:tavLst>
                                        <p:tav tm="0">
                                          <p:val>
                                            <p:strVal val="0-#ppt_h/2"/>
                                          </p:val>
                                        </p:tav>
                                        <p:tav tm="100000">
                                          <p:val>
                                            <p:strVal val="#ppt_y"/>
                                          </p:val>
                                        </p:tav>
                                      </p:tavLst>
                                    </p:anim>
                                  </p:childTnLst>
                                </p:cTn>
                              </p:par>
                              <p:par>
                                <p:cTn id="29" presetID="7"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2000" fill="hold"/>
                                        <p:tgtEl>
                                          <p:spTgt spid="12"/>
                                        </p:tgtEl>
                                        <p:attrNameLst>
                                          <p:attrName>ppt_x</p:attrName>
                                        </p:attrNameLst>
                                      </p:cBhvr>
                                      <p:tavLst>
                                        <p:tav tm="0">
                                          <p:val>
                                            <p:strVal val="#ppt_x"/>
                                          </p:val>
                                        </p:tav>
                                        <p:tav tm="100000">
                                          <p:val>
                                            <p:strVal val="#ppt_x"/>
                                          </p:val>
                                        </p:tav>
                                      </p:tavLst>
                                    </p:anim>
                                    <p:anim calcmode="lin" valueType="num">
                                      <p:cBhvr additive="base">
                                        <p:cTn id="32" dur="2000" fill="hold"/>
                                        <p:tgtEl>
                                          <p:spTgt spid="12"/>
                                        </p:tgtEl>
                                        <p:attrNameLst>
                                          <p:attrName>ppt_y</p:attrName>
                                        </p:attrNameLst>
                                      </p:cBhvr>
                                      <p:tavLst>
                                        <p:tav tm="0">
                                          <p:val>
                                            <p:strVal val="0-#ppt_h/2"/>
                                          </p:val>
                                        </p:tav>
                                        <p:tav tm="100000">
                                          <p:val>
                                            <p:strVal val="#ppt_y"/>
                                          </p:val>
                                        </p:tav>
                                      </p:tavLst>
                                    </p:anim>
                                  </p:childTnLst>
                                </p:cTn>
                              </p:par>
                              <p:par>
                                <p:cTn id="33" presetID="7" presetClass="entr" presetSubtype="1"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2000" fill="hold"/>
                                        <p:tgtEl>
                                          <p:spTgt spid="13"/>
                                        </p:tgtEl>
                                        <p:attrNameLst>
                                          <p:attrName>ppt_x</p:attrName>
                                        </p:attrNameLst>
                                      </p:cBhvr>
                                      <p:tavLst>
                                        <p:tav tm="0">
                                          <p:val>
                                            <p:strVal val="#ppt_x"/>
                                          </p:val>
                                        </p:tav>
                                        <p:tav tm="100000">
                                          <p:val>
                                            <p:strVal val="#ppt_x"/>
                                          </p:val>
                                        </p:tav>
                                      </p:tavLst>
                                    </p:anim>
                                    <p:anim calcmode="lin" valueType="num">
                                      <p:cBhvr additive="base">
                                        <p:cTn id="36" dur="2000" fill="hold"/>
                                        <p:tgtEl>
                                          <p:spTgt spid="13"/>
                                        </p:tgtEl>
                                        <p:attrNameLst>
                                          <p:attrName>ppt_y</p:attrName>
                                        </p:attrNameLst>
                                      </p:cBhvr>
                                      <p:tavLst>
                                        <p:tav tm="0">
                                          <p:val>
                                            <p:strVal val="0-#ppt_h/2"/>
                                          </p:val>
                                        </p:tav>
                                        <p:tav tm="100000">
                                          <p:val>
                                            <p:strVal val="#ppt_y"/>
                                          </p:val>
                                        </p:tav>
                                      </p:tavLst>
                                    </p:anim>
                                  </p:childTnLst>
                                </p:cTn>
                              </p:par>
                              <p:par>
                                <p:cTn id="37" presetID="7" presetClass="entr" presetSubtype="1"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000" fill="hold"/>
                                        <p:tgtEl>
                                          <p:spTgt spid="14"/>
                                        </p:tgtEl>
                                        <p:attrNameLst>
                                          <p:attrName>ppt_x</p:attrName>
                                        </p:attrNameLst>
                                      </p:cBhvr>
                                      <p:tavLst>
                                        <p:tav tm="0">
                                          <p:val>
                                            <p:strVal val="#ppt_x"/>
                                          </p:val>
                                        </p:tav>
                                        <p:tav tm="100000">
                                          <p:val>
                                            <p:strVal val="#ppt_x"/>
                                          </p:val>
                                        </p:tav>
                                      </p:tavLst>
                                    </p:anim>
                                    <p:anim calcmode="lin" valueType="num">
                                      <p:cBhvr additive="base">
                                        <p:cTn id="40" dur="2000" fill="hold"/>
                                        <p:tgtEl>
                                          <p:spTgt spid="14"/>
                                        </p:tgtEl>
                                        <p:attrNameLst>
                                          <p:attrName>ppt_y</p:attrName>
                                        </p:attrNameLst>
                                      </p:cBhvr>
                                      <p:tavLst>
                                        <p:tav tm="0">
                                          <p:val>
                                            <p:strVal val="0-#ppt_h/2"/>
                                          </p:val>
                                        </p:tav>
                                        <p:tav tm="100000">
                                          <p:val>
                                            <p:strVal val="#ppt_y"/>
                                          </p:val>
                                        </p:tav>
                                      </p:tavLst>
                                    </p:anim>
                                  </p:childTnLst>
                                </p:cTn>
                              </p:par>
                              <p:par>
                                <p:cTn id="41" presetID="7" presetClass="entr" presetSubtype="1"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000" fill="hold"/>
                                        <p:tgtEl>
                                          <p:spTgt spid="15"/>
                                        </p:tgtEl>
                                        <p:attrNameLst>
                                          <p:attrName>ppt_x</p:attrName>
                                        </p:attrNameLst>
                                      </p:cBhvr>
                                      <p:tavLst>
                                        <p:tav tm="0">
                                          <p:val>
                                            <p:strVal val="#ppt_x"/>
                                          </p:val>
                                        </p:tav>
                                        <p:tav tm="100000">
                                          <p:val>
                                            <p:strVal val="#ppt_x"/>
                                          </p:val>
                                        </p:tav>
                                      </p:tavLst>
                                    </p:anim>
                                    <p:anim calcmode="lin" valueType="num">
                                      <p:cBhvr additive="base">
                                        <p:cTn id="44" dur="2000" fill="hold"/>
                                        <p:tgtEl>
                                          <p:spTgt spid="15"/>
                                        </p:tgtEl>
                                        <p:attrNameLst>
                                          <p:attrName>ppt_y</p:attrName>
                                        </p:attrNameLst>
                                      </p:cBhvr>
                                      <p:tavLst>
                                        <p:tav tm="0">
                                          <p:val>
                                            <p:strVal val="0-#ppt_h/2"/>
                                          </p:val>
                                        </p:tav>
                                        <p:tav tm="100000">
                                          <p:val>
                                            <p:strVal val="#ppt_y"/>
                                          </p:val>
                                        </p:tav>
                                      </p:tavLst>
                                    </p:anim>
                                  </p:childTnLst>
                                </p:cTn>
                              </p:par>
                              <p:par>
                                <p:cTn id="45" presetID="7" presetClass="entr" presetSubtype="1"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2000" fill="hold"/>
                                        <p:tgtEl>
                                          <p:spTgt spid="16"/>
                                        </p:tgtEl>
                                        <p:attrNameLst>
                                          <p:attrName>ppt_x</p:attrName>
                                        </p:attrNameLst>
                                      </p:cBhvr>
                                      <p:tavLst>
                                        <p:tav tm="0">
                                          <p:val>
                                            <p:strVal val="#ppt_x"/>
                                          </p:val>
                                        </p:tav>
                                        <p:tav tm="100000">
                                          <p:val>
                                            <p:strVal val="#ppt_x"/>
                                          </p:val>
                                        </p:tav>
                                      </p:tavLst>
                                    </p:anim>
                                    <p:anim calcmode="lin" valueType="num">
                                      <p:cBhvr additive="base">
                                        <p:cTn id="48" dur="2000" fill="hold"/>
                                        <p:tgtEl>
                                          <p:spTgt spid="16"/>
                                        </p:tgtEl>
                                        <p:attrNameLst>
                                          <p:attrName>ppt_y</p:attrName>
                                        </p:attrNameLst>
                                      </p:cBhvr>
                                      <p:tavLst>
                                        <p:tav tm="0">
                                          <p:val>
                                            <p:strVal val="0-#ppt_h/2"/>
                                          </p:val>
                                        </p:tav>
                                        <p:tav tm="100000">
                                          <p:val>
                                            <p:strVal val="#ppt_y"/>
                                          </p:val>
                                        </p:tav>
                                      </p:tavLst>
                                    </p:anim>
                                  </p:childTnLst>
                                </p:cTn>
                              </p:par>
                              <p:par>
                                <p:cTn id="49" presetID="20" presetClass="entr" presetSubtype="0" fill="hold" grpId="0"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edge">
                                      <p:cBhvr>
                                        <p:cTn id="51" dur="2000"/>
                                        <p:tgtEl>
                                          <p:spTgt spid="4"/>
                                        </p:tgtEl>
                                      </p:cBhvr>
                                    </p:animEffect>
                                  </p:childTnLst>
                                </p:cTn>
                              </p:par>
                              <p:par>
                                <p:cTn id="52" presetID="20" presetClass="entr" presetSubtype="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edge">
                                      <p:cBhvr>
                                        <p:cTn id="54"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CC00"/>
            </a:gs>
            <a:gs pos="50000">
              <a:srgbClr val="007434">
                <a:shade val="67500"/>
                <a:satMod val="115000"/>
              </a:srgbClr>
            </a:gs>
            <a:gs pos="100000">
              <a:srgbClr val="007434">
                <a:shade val="100000"/>
                <a:satMod val="115000"/>
              </a:srgbClr>
            </a:gs>
          </a:gsLst>
          <a:lin ang="16200000" scaled="1"/>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rgbClr val="FF0000"/>
              </a:gs>
              <a:gs pos="50000">
                <a:srgbClr val="9CB86E"/>
              </a:gs>
              <a:gs pos="100000">
                <a:srgbClr val="156B13"/>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uadroTexto"/>
          <p:cNvSpPr txBox="1"/>
          <p:nvPr/>
        </p:nvSpPr>
        <p:spPr>
          <a:xfrm>
            <a:off x="4357686" y="2357436"/>
            <a:ext cx="4143404" cy="1631216"/>
          </a:xfrm>
          <a:prstGeom prst="rect">
            <a:avLst/>
          </a:prstGeom>
          <a:noFill/>
        </p:spPr>
        <p:txBody>
          <a:bodyPr wrap="square" rtlCol="0">
            <a:spAutoFit/>
          </a:bodyPr>
          <a:lstStyle/>
          <a:p>
            <a:pPr lvl="0"/>
            <a:r>
              <a:rPr lang="es-PE" sz="2000" b="1" dirty="0" smtClean="0">
                <a:solidFill>
                  <a:schemeClr val="bg1"/>
                </a:solidFill>
              </a:rPr>
              <a:t>Las ilustraciones digitales de aves permiten explorar un mundo imaginario donde la creatividad se une a la realidad, dando lugar a composiciones visualmente impactantes.</a:t>
            </a:r>
          </a:p>
          <a:p>
            <a:endParaRPr lang="es-PE" sz="2000" b="1" dirty="0">
              <a:solidFill>
                <a:schemeClr val="bg1"/>
              </a:solidFill>
            </a:endParaRPr>
          </a:p>
        </p:txBody>
      </p:sp>
      <p:pic>
        <p:nvPicPr>
          <p:cNvPr id="5" name="4 Imagen" descr="aa171240c40d3e132ab76f7e8f223714.jpg"/>
          <p:cNvPicPr>
            <a:picLocks noChangeAspect="1"/>
          </p:cNvPicPr>
          <p:nvPr/>
        </p:nvPicPr>
        <p:blipFill>
          <a:blip r:embed="rId2"/>
          <a:srcRect t="8333"/>
          <a:stretch>
            <a:fillRect/>
          </a:stretch>
        </p:blipFill>
        <p:spPr>
          <a:xfrm flipH="1">
            <a:off x="500034" y="336161"/>
            <a:ext cx="3714776" cy="4807339"/>
          </a:xfrm>
          <a:prstGeom prst="rect">
            <a:avLst/>
          </a:prstGeom>
          <a:effectLst>
            <a:softEdge rad="635000"/>
          </a:effectLst>
        </p:spPr>
      </p:pic>
      <p:sp>
        <p:nvSpPr>
          <p:cNvPr id="6" name="5 Medio marco"/>
          <p:cNvSpPr/>
          <p:nvPr/>
        </p:nvSpPr>
        <p:spPr>
          <a:xfrm>
            <a:off x="438120" y="366696"/>
            <a:ext cx="8491598" cy="4776804"/>
          </a:xfrm>
          <a:prstGeom prst="halfFrame">
            <a:avLst>
              <a:gd name="adj1" fmla="val 3527"/>
              <a:gd name="adj2" fmla="val 3438"/>
            </a:avLst>
          </a:prstGeom>
          <a:blipFill>
            <a:blip r:embed="rId3">
              <a:duotone>
                <a:schemeClr val="accent6">
                  <a:shade val="45000"/>
                  <a:satMod val="135000"/>
                </a:schemeClr>
                <a:prstClr val="white"/>
              </a:duotone>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1caae9725e4cb47b79889fa4208c860.jpg"/>
          <p:cNvPicPr>
            <a:picLocks noGrp="1" noChangeAspect="1"/>
          </p:cNvPicPr>
          <p:nvPr isPhoto="1"/>
        </p:nvPicPr>
        <p:blipFill>
          <a:blip r:embed="rId3">
            <a:lum/>
          </a:blip>
          <a:stretch>
            <a:fillRect/>
          </a:stretch>
        </p:blipFill>
        <p:spPr>
          <a:xfrm>
            <a:off x="5786446" y="0"/>
            <a:ext cx="3357554" cy="5143500"/>
          </a:xfrm>
          <a:prstGeom prst="rect">
            <a:avLst/>
          </a:prstGeom>
          <a:noFill/>
          <a:ln>
            <a:noFill/>
          </a:ln>
        </p:spPr>
      </p:pic>
      <p:pic>
        <p:nvPicPr>
          <p:cNvPr id="3" name="2 Imagen" descr="138d961ee6bdbeddbd422442162472bf.jpg"/>
          <p:cNvPicPr>
            <a:picLocks noGrp="1" noChangeAspect="1"/>
          </p:cNvPicPr>
          <p:nvPr isPhoto="1"/>
        </p:nvPicPr>
        <p:blipFill>
          <a:blip r:embed="rId4">
            <a:lum/>
          </a:blip>
          <a:stretch>
            <a:fillRect/>
          </a:stretch>
        </p:blipFill>
        <p:spPr>
          <a:xfrm>
            <a:off x="0" y="0"/>
            <a:ext cx="4000496" cy="5143500"/>
          </a:xfrm>
          <a:prstGeom prst="rect">
            <a:avLst/>
          </a:prstGeom>
          <a:noFill/>
          <a:ln>
            <a:noFill/>
          </a:ln>
        </p:spPr>
      </p:pic>
      <p:sp>
        <p:nvSpPr>
          <p:cNvPr id="4" name="3 Marco"/>
          <p:cNvSpPr/>
          <p:nvPr/>
        </p:nvSpPr>
        <p:spPr>
          <a:xfrm>
            <a:off x="285720" y="142858"/>
            <a:ext cx="3429024" cy="4786346"/>
          </a:xfrm>
          <a:prstGeom prst="frame">
            <a:avLst>
              <a:gd name="adj1" fmla="val 2799"/>
            </a:avLst>
          </a:prstGeom>
          <a:blipFill dpi="0" rotWithShape="1">
            <a:blip r:embed="rId5">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6"/>
                <a:stretch>
                  <a:fillRect/>
                </a:stretch>
              </a:blipFill>
            </a:endParaRPr>
          </a:p>
        </p:txBody>
      </p:sp>
      <p:sp>
        <p:nvSpPr>
          <p:cNvPr id="8" name="7 Marco"/>
          <p:cNvSpPr/>
          <p:nvPr/>
        </p:nvSpPr>
        <p:spPr>
          <a:xfrm>
            <a:off x="6000760" y="142858"/>
            <a:ext cx="2928958" cy="4786346"/>
          </a:xfrm>
          <a:prstGeom prst="frame">
            <a:avLst>
              <a:gd name="adj1" fmla="val 2799"/>
            </a:avLst>
          </a:prstGeom>
          <a:blipFill dpi="0" rotWithShape="1">
            <a:blip r:embed="rId5">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6"/>
                <a:stretch>
                  <a:fillRect/>
                </a:stretch>
              </a:blipFill>
            </a:endParaRPr>
          </a:p>
        </p:txBody>
      </p:sp>
      <p:pic>
        <p:nvPicPr>
          <p:cNvPr id="24" name="23 Imagen" descr="abstract-3d-rendering-wavy-shape-distorted-sphere-.png"/>
          <p:cNvPicPr>
            <a:picLocks noChangeAspect="1"/>
          </p:cNvPicPr>
          <p:nvPr/>
        </p:nvPicPr>
        <p:blipFill>
          <a:blip r:embed="rId7">
            <a:lum bright="40000" contrast="40000"/>
          </a:blip>
          <a:stretch>
            <a:fillRect/>
          </a:stretch>
        </p:blipFill>
        <p:spPr>
          <a:xfrm>
            <a:off x="4357686" y="0"/>
            <a:ext cx="959039" cy="1071552"/>
          </a:xfrm>
          <a:prstGeom prst="rect">
            <a:avLst/>
          </a:prstGeom>
          <a:effectLst>
            <a:reflection blurRad="6350" stA="50000" endA="300" endPos="90000" dir="5400000" sy="-100000" algn="bl" rotWithShape="0"/>
          </a:effectLst>
        </p:spPr>
      </p:pic>
      <p:pic>
        <p:nvPicPr>
          <p:cNvPr id="25" name="24 Imagen" descr="abstract-3d-rendering-wavy-shape-distorted-sphere-.png"/>
          <p:cNvPicPr>
            <a:picLocks noChangeAspect="1"/>
          </p:cNvPicPr>
          <p:nvPr/>
        </p:nvPicPr>
        <p:blipFill>
          <a:blip r:embed="rId7">
            <a:lum bright="40000" contrast="40000"/>
          </a:blip>
          <a:stretch>
            <a:fillRect/>
          </a:stretch>
        </p:blipFill>
        <p:spPr>
          <a:xfrm>
            <a:off x="4357686" y="285734"/>
            <a:ext cx="959039" cy="1071552"/>
          </a:xfrm>
          <a:prstGeom prst="rect">
            <a:avLst/>
          </a:prstGeom>
          <a:effectLst>
            <a:reflection blurRad="6350" stA="50000" endA="300" endPos="90000" dir="5400000" sy="-100000" algn="bl" rotWithShape="0"/>
          </a:effectLst>
        </p:spPr>
      </p:pic>
      <p:pic>
        <p:nvPicPr>
          <p:cNvPr id="26" name="25 Imagen" descr="abstract-3d-rendering-wavy-shape-distorted-sphere-.png"/>
          <p:cNvPicPr>
            <a:picLocks noChangeAspect="1"/>
          </p:cNvPicPr>
          <p:nvPr/>
        </p:nvPicPr>
        <p:blipFill>
          <a:blip r:embed="rId7">
            <a:lum bright="40000" contrast="40000"/>
          </a:blip>
          <a:stretch>
            <a:fillRect/>
          </a:stretch>
        </p:blipFill>
        <p:spPr>
          <a:xfrm>
            <a:off x="4357686" y="642924"/>
            <a:ext cx="959039" cy="1071552"/>
          </a:xfrm>
          <a:prstGeom prst="rect">
            <a:avLst/>
          </a:prstGeom>
          <a:effectLst>
            <a:reflection blurRad="6350" stA="50000" endA="300" endPos="90000" dir="5400000" sy="-100000" algn="bl" rotWithShape="0"/>
          </a:effectLst>
        </p:spPr>
      </p:pic>
      <p:pic>
        <p:nvPicPr>
          <p:cNvPr id="27" name="26 Imagen" descr="abstract-3d-rendering-wavy-shape-distorted-sphere-.png"/>
          <p:cNvPicPr>
            <a:picLocks noChangeAspect="1"/>
          </p:cNvPicPr>
          <p:nvPr/>
        </p:nvPicPr>
        <p:blipFill>
          <a:blip r:embed="rId7">
            <a:lum bright="40000" contrast="40000"/>
          </a:blip>
          <a:stretch>
            <a:fillRect/>
          </a:stretch>
        </p:blipFill>
        <p:spPr>
          <a:xfrm>
            <a:off x="4357686" y="1000114"/>
            <a:ext cx="959039" cy="1071552"/>
          </a:xfrm>
          <a:prstGeom prst="rect">
            <a:avLst/>
          </a:prstGeom>
          <a:effectLst>
            <a:reflection blurRad="6350" stA="50000" endA="300" endPos="90000" dir="5400000" sy="-100000" algn="bl" rotWithShape="0"/>
          </a:effectLst>
        </p:spPr>
      </p:pic>
      <p:pic>
        <p:nvPicPr>
          <p:cNvPr id="28" name="27 Imagen" descr="abstract-3d-rendering-wavy-shape-distorted-sphere-.png"/>
          <p:cNvPicPr>
            <a:picLocks noChangeAspect="1"/>
          </p:cNvPicPr>
          <p:nvPr/>
        </p:nvPicPr>
        <p:blipFill>
          <a:blip r:embed="rId7">
            <a:lum bright="40000" contrast="40000"/>
          </a:blip>
          <a:stretch>
            <a:fillRect/>
          </a:stretch>
        </p:blipFill>
        <p:spPr>
          <a:xfrm>
            <a:off x="4357686" y="1428742"/>
            <a:ext cx="959039" cy="1071552"/>
          </a:xfrm>
          <a:prstGeom prst="rect">
            <a:avLst/>
          </a:prstGeom>
          <a:effectLst>
            <a:reflection blurRad="6350" stA="50000" endA="300" endPos="90000" dir="5400000" sy="-100000" algn="bl" rotWithShape="0"/>
          </a:effectLst>
        </p:spPr>
      </p:pic>
      <p:pic>
        <p:nvPicPr>
          <p:cNvPr id="29" name="28 Imagen" descr="abstract-3d-rendering-wavy-shape-distorted-sphere-.png"/>
          <p:cNvPicPr>
            <a:picLocks noChangeAspect="1"/>
          </p:cNvPicPr>
          <p:nvPr/>
        </p:nvPicPr>
        <p:blipFill>
          <a:blip r:embed="rId7">
            <a:lum bright="40000" contrast="40000"/>
          </a:blip>
          <a:stretch>
            <a:fillRect/>
          </a:stretch>
        </p:blipFill>
        <p:spPr>
          <a:xfrm>
            <a:off x="4357686" y="1714494"/>
            <a:ext cx="959039" cy="1071552"/>
          </a:xfrm>
          <a:prstGeom prst="rect">
            <a:avLst/>
          </a:prstGeom>
          <a:effectLst>
            <a:reflection blurRad="6350" stA="50000" endA="300" endPos="90000" dir="5400000" sy="-100000" algn="bl" rotWithShape="0"/>
          </a:effectLst>
        </p:spPr>
      </p:pic>
      <p:pic>
        <p:nvPicPr>
          <p:cNvPr id="30" name="29 Imagen" descr="abstract-3d-rendering-wavy-shape-distorted-sphere-.png"/>
          <p:cNvPicPr>
            <a:picLocks noChangeAspect="1"/>
          </p:cNvPicPr>
          <p:nvPr/>
        </p:nvPicPr>
        <p:blipFill>
          <a:blip r:embed="rId7">
            <a:lum bright="40000" contrast="40000"/>
          </a:blip>
          <a:stretch>
            <a:fillRect/>
          </a:stretch>
        </p:blipFill>
        <p:spPr>
          <a:xfrm>
            <a:off x="4357686" y="2071702"/>
            <a:ext cx="959039" cy="1071552"/>
          </a:xfrm>
          <a:prstGeom prst="rect">
            <a:avLst/>
          </a:prstGeom>
          <a:effectLst>
            <a:reflection blurRad="6350" stA="50000" endA="300" endPos="90000" dir="5400000" sy="-100000" algn="bl" rotWithShape="0"/>
          </a:effectLst>
        </p:spPr>
      </p:pic>
      <p:pic>
        <p:nvPicPr>
          <p:cNvPr id="31" name="30 Imagen" descr="abstract-3d-rendering-wavy-shape-distorted-sphere-.png"/>
          <p:cNvPicPr>
            <a:picLocks noChangeAspect="1"/>
          </p:cNvPicPr>
          <p:nvPr/>
        </p:nvPicPr>
        <p:blipFill>
          <a:blip r:embed="rId7">
            <a:lum bright="40000" contrast="40000"/>
          </a:blip>
          <a:stretch>
            <a:fillRect/>
          </a:stretch>
        </p:blipFill>
        <p:spPr>
          <a:xfrm>
            <a:off x="4357686" y="2357436"/>
            <a:ext cx="959039" cy="1071552"/>
          </a:xfrm>
          <a:prstGeom prst="rect">
            <a:avLst/>
          </a:prstGeom>
          <a:effectLst>
            <a:reflection blurRad="6350" stA="50000" endA="300" endPos="90000" dir="5400000" sy="-100000" algn="bl" rotWithShape="0"/>
          </a:effectLst>
        </p:spPr>
      </p:pic>
      <p:pic>
        <p:nvPicPr>
          <p:cNvPr id="32" name="31 Imagen" descr="abstract-3d-rendering-wavy-shape-distorted-sphere-.png"/>
          <p:cNvPicPr>
            <a:picLocks noChangeAspect="1"/>
          </p:cNvPicPr>
          <p:nvPr/>
        </p:nvPicPr>
        <p:blipFill>
          <a:blip r:embed="rId7">
            <a:lum bright="40000" contrast="40000"/>
          </a:blip>
          <a:stretch>
            <a:fillRect/>
          </a:stretch>
        </p:blipFill>
        <p:spPr>
          <a:xfrm>
            <a:off x="4357686" y="2714626"/>
            <a:ext cx="959039" cy="1071552"/>
          </a:xfrm>
          <a:prstGeom prst="rect">
            <a:avLst/>
          </a:prstGeom>
          <a:effectLst>
            <a:reflection blurRad="6350" stA="50000" endA="300" endPos="90000" dir="5400000" sy="-100000" algn="bl" rotWithShape="0"/>
          </a:effectLst>
        </p:spPr>
      </p:pic>
      <p:pic>
        <p:nvPicPr>
          <p:cNvPr id="33" name="32 Imagen" descr="abstract-3d-rendering-wavy-shape-distorted-sphere-.png"/>
          <p:cNvPicPr>
            <a:picLocks noChangeAspect="1"/>
          </p:cNvPicPr>
          <p:nvPr/>
        </p:nvPicPr>
        <p:blipFill>
          <a:blip r:embed="rId7">
            <a:lum bright="40000" contrast="40000"/>
          </a:blip>
          <a:stretch>
            <a:fillRect/>
          </a:stretch>
        </p:blipFill>
        <p:spPr>
          <a:xfrm>
            <a:off x="4357686" y="3071816"/>
            <a:ext cx="959039" cy="1071552"/>
          </a:xfrm>
          <a:prstGeom prst="rect">
            <a:avLst/>
          </a:prstGeom>
          <a:effectLst>
            <a:reflection blurRad="6350" stA="50000" endA="300" endPos="90000" dir="5400000" sy="-100000" algn="bl" rotWithShape="0"/>
          </a:effectLst>
        </p:spPr>
      </p:pic>
      <p:pic>
        <p:nvPicPr>
          <p:cNvPr id="34" name="33 Imagen" descr="abstract-3d-rendering-wavy-shape-distorted-sphere-.png"/>
          <p:cNvPicPr>
            <a:picLocks noChangeAspect="1"/>
          </p:cNvPicPr>
          <p:nvPr/>
        </p:nvPicPr>
        <p:blipFill>
          <a:blip r:embed="rId7">
            <a:lum bright="40000" contrast="40000"/>
          </a:blip>
          <a:stretch>
            <a:fillRect/>
          </a:stretch>
        </p:blipFill>
        <p:spPr>
          <a:xfrm>
            <a:off x="4357686" y="3500444"/>
            <a:ext cx="959039" cy="1071552"/>
          </a:xfrm>
          <a:prstGeom prst="rect">
            <a:avLst/>
          </a:prstGeom>
          <a:effectLst>
            <a:reflection blurRad="6350" stA="50000" endA="300" endPos="90000" dir="5400000" sy="-100000" algn="bl" rotWithShape="0"/>
          </a:effectLst>
        </p:spPr>
      </p:pic>
      <p:pic>
        <p:nvPicPr>
          <p:cNvPr id="35" name="34 Imagen" descr="abstract-3d-rendering-wavy-shape-distorted-sphere-.png"/>
          <p:cNvPicPr>
            <a:picLocks noChangeAspect="1"/>
          </p:cNvPicPr>
          <p:nvPr/>
        </p:nvPicPr>
        <p:blipFill>
          <a:blip r:embed="rId7">
            <a:lum bright="40000" contrast="40000"/>
          </a:blip>
          <a:stretch>
            <a:fillRect/>
          </a:stretch>
        </p:blipFill>
        <p:spPr>
          <a:xfrm>
            <a:off x="4357686" y="3786196"/>
            <a:ext cx="959039" cy="1071552"/>
          </a:xfrm>
          <a:prstGeom prst="rect">
            <a:avLst/>
          </a:prstGeom>
          <a:effectLst>
            <a:reflection blurRad="6350" stA="50000" endA="300" endPos="90000" dir="5400000" sy="-100000" algn="bl" rotWithShape="0"/>
          </a:effectLst>
        </p:spPr>
      </p:pic>
      <p:pic>
        <p:nvPicPr>
          <p:cNvPr id="36" name="35 Imagen" descr="abstract-3d-rendering-wavy-shape-distorted-sphere-.png"/>
          <p:cNvPicPr>
            <a:picLocks noChangeAspect="1"/>
          </p:cNvPicPr>
          <p:nvPr/>
        </p:nvPicPr>
        <p:blipFill>
          <a:blip r:embed="rId7">
            <a:lum bright="40000" contrast="40000"/>
          </a:blip>
          <a:stretch>
            <a:fillRect/>
          </a:stretch>
        </p:blipFill>
        <p:spPr>
          <a:xfrm>
            <a:off x="4357686" y="4071948"/>
            <a:ext cx="959039" cy="1071552"/>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000"/>
                                        <p:tgtEl>
                                          <p:spTgt spid="8"/>
                                        </p:tgtEl>
                                      </p:cBhvr>
                                    </p:animEffect>
                                  </p:childTnLst>
                                </p:cTn>
                              </p:par>
                              <p:par>
                                <p:cTn id="11" presetID="2" presetClass="entr" presetSubtype="1"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3000" fill="hold"/>
                                        <p:tgtEl>
                                          <p:spTgt spid="24"/>
                                        </p:tgtEl>
                                        <p:attrNameLst>
                                          <p:attrName>ppt_x</p:attrName>
                                        </p:attrNameLst>
                                      </p:cBhvr>
                                      <p:tavLst>
                                        <p:tav tm="0">
                                          <p:val>
                                            <p:strVal val="#ppt_x"/>
                                          </p:val>
                                        </p:tav>
                                        <p:tav tm="100000">
                                          <p:val>
                                            <p:strVal val="#ppt_x"/>
                                          </p:val>
                                        </p:tav>
                                      </p:tavLst>
                                    </p:anim>
                                    <p:anim calcmode="lin" valueType="num">
                                      <p:cBhvr additive="base">
                                        <p:cTn id="14" dur="3000" fill="hold"/>
                                        <p:tgtEl>
                                          <p:spTgt spid="24"/>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3000" fill="hold"/>
                                        <p:tgtEl>
                                          <p:spTgt spid="25"/>
                                        </p:tgtEl>
                                        <p:attrNameLst>
                                          <p:attrName>ppt_x</p:attrName>
                                        </p:attrNameLst>
                                      </p:cBhvr>
                                      <p:tavLst>
                                        <p:tav tm="0">
                                          <p:val>
                                            <p:strVal val="#ppt_x"/>
                                          </p:val>
                                        </p:tav>
                                        <p:tav tm="100000">
                                          <p:val>
                                            <p:strVal val="#ppt_x"/>
                                          </p:val>
                                        </p:tav>
                                      </p:tavLst>
                                    </p:anim>
                                    <p:anim calcmode="lin" valueType="num">
                                      <p:cBhvr additive="base">
                                        <p:cTn id="18" dur="3000" fill="hold"/>
                                        <p:tgtEl>
                                          <p:spTgt spid="25"/>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3000" fill="hold"/>
                                        <p:tgtEl>
                                          <p:spTgt spid="26"/>
                                        </p:tgtEl>
                                        <p:attrNameLst>
                                          <p:attrName>ppt_x</p:attrName>
                                        </p:attrNameLst>
                                      </p:cBhvr>
                                      <p:tavLst>
                                        <p:tav tm="0">
                                          <p:val>
                                            <p:strVal val="#ppt_x"/>
                                          </p:val>
                                        </p:tav>
                                        <p:tav tm="100000">
                                          <p:val>
                                            <p:strVal val="#ppt_x"/>
                                          </p:val>
                                        </p:tav>
                                      </p:tavLst>
                                    </p:anim>
                                    <p:anim calcmode="lin" valueType="num">
                                      <p:cBhvr additive="base">
                                        <p:cTn id="22" dur="3000" fill="hold"/>
                                        <p:tgtEl>
                                          <p:spTgt spid="26"/>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3000" fill="hold"/>
                                        <p:tgtEl>
                                          <p:spTgt spid="27"/>
                                        </p:tgtEl>
                                        <p:attrNameLst>
                                          <p:attrName>ppt_x</p:attrName>
                                        </p:attrNameLst>
                                      </p:cBhvr>
                                      <p:tavLst>
                                        <p:tav tm="0">
                                          <p:val>
                                            <p:strVal val="#ppt_x"/>
                                          </p:val>
                                        </p:tav>
                                        <p:tav tm="100000">
                                          <p:val>
                                            <p:strVal val="#ppt_x"/>
                                          </p:val>
                                        </p:tav>
                                      </p:tavLst>
                                    </p:anim>
                                    <p:anim calcmode="lin" valueType="num">
                                      <p:cBhvr additive="base">
                                        <p:cTn id="26" dur="3000" fill="hold"/>
                                        <p:tgtEl>
                                          <p:spTgt spid="2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3000" fill="hold"/>
                                        <p:tgtEl>
                                          <p:spTgt spid="28"/>
                                        </p:tgtEl>
                                        <p:attrNameLst>
                                          <p:attrName>ppt_x</p:attrName>
                                        </p:attrNameLst>
                                      </p:cBhvr>
                                      <p:tavLst>
                                        <p:tav tm="0">
                                          <p:val>
                                            <p:strVal val="#ppt_x"/>
                                          </p:val>
                                        </p:tav>
                                        <p:tav tm="100000">
                                          <p:val>
                                            <p:strVal val="#ppt_x"/>
                                          </p:val>
                                        </p:tav>
                                      </p:tavLst>
                                    </p:anim>
                                    <p:anim calcmode="lin" valueType="num">
                                      <p:cBhvr additive="base">
                                        <p:cTn id="30" dur="3000" fill="hold"/>
                                        <p:tgtEl>
                                          <p:spTgt spid="28"/>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3000" fill="hold"/>
                                        <p:tgtEl>
                                          <p:spTgt spid="29"/>
                                        </p:tgtEl>
                                        <p:attrNameLst>
                                          <p:attrName>ppt_x</p:attrName>
                                        </p:attrNameLst>
                                      </p:cBhvr>
                                      <p:tavLst>
                                        <p:tav tm="0">
                                          <p:val>
                                            <p:strVal val="#ppt_x"/>
                                          </p:val>
                                        </p:tav>
                                        <p:tav tm="100000">
                                          <p:val>
                                            <p:strVal val="#ppt_x"/>
                                          </p:val>
                                        </p:tav>
                                      </p:tavLst>
                                    </p:anim>
                                    <p:anim calcmode="lin" valueType="num">
                                      <p:cBhvr additive="base">
                                        <p:cTn id="34" dur="3000" fill="hold"/>
                                        <p:tgtEl>
                                          <p:spTgt spid="29"/>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3000" fill="hold"/>
                                        <p:tgtEl>
                                          <p:spTgt spid="30"/>
                                        </p:tgtEl>
                                        <p:attrNameLst>
                                          <p:attrName>ppt_x</p:attrName>
                                        </p:attrNameLst>
                                      </p:cBhvr>
                                      <p:tavLst>
                                        <p:tav tm="0">
                                          <p:val>
                                            <p:strVal val="#ppt_x"/>
                                          </p:val>
                                        </p:tav>
                                        <p:tav tm="100000">
                                          <p:val>
                                            <p:strVal val="#ppt_x"/>
                                          </p:val>
                                        </p:tav>
                                      </p:tavLst>
                                    </p:anim>
                                    <p:anim calcmode="lin" valueType="num">
                                      <p:cBhvr additive="base">
                                        <p:cTn id="38" dur="3000" fill="hold"/>
                                        <p:tgtEl>
                                          <p:spTgt spid="30"/>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3000" fill="hold"/>
                                        <p:tgtEl>
                                          <p:spTgt spid="31"/>
                                        </p:tgtEl>
                                        <p:attrNameLst>
                                          <p:attrName>ppt_x</p:attrName>
                                        </p:attrNameLst>
                                      </p:cBhvr>
                                      <p:tavLst>
                                        <p:tav tm="0">
                                          <p:val>
                                            <p:strVal val="#ppt_x"/>
                                          </p:val>
                                        </p:tav>
                                        <p:tav tm="100000">
                                          <p:val>
                                            <p:strVal val="#ppt_x"/>
                                          </p:val>
                                        </p:tav>
                                      </p:tavLst>
                                    </p:anim>
                                    <p:anim calcmode="lin" valueType="num">
                                      <p:cBhvr additive="base">
                                        <p:cTn id="42" dur="3000" fill="hold"/>
                                        <p:tgtEl>
                                          <p:spTgt spid="3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3000" fill="hold"/>
                                        <p:tgtEl>
                                          <p:spTgt spid="32"/>
                                        </p:tgtEl>
                                        <p:attrNameLst>
                                          <p:attrName>ppt_x</p:attrName>
                                        </p:attrNameLst>
                                      </p:cBhvr>
                                      <p:tavLst>
                                        <p:tav tm="0">
                                          <p:val>
                                            <p:strVal val="#ppt_x"/>
                                          </p:val>
                                        </p:tav>
                                        <p:tav tm="100000">
                                          <p:val>
                                            <p:strVal val="#ppt_x"/>
                                          </p:val>
                                        </p:tav>
                                      </p:tavLst>
                                    </p:anim>
                                    <p:anim calcmode="lin" valueType="num">
                                      <p:cBhvr additive="base">
                                        <p:cTn id="46" dur="3000" fill="hold"/>
                                        <p:tgtEl>
                                          <p:spTgt spid="3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additive="base">
                                        <p:cTn id="49" dur="3000" fill="hold"/>
                                        <p:tgtEl>
                                          <p:spTgt spid="33"/>
                                        </p:tgtEl>
                                        <p:attrNameLst>
                                          <p:attrName>ppt_x</p:attrName>
                                        </p:attrNameLst>
                                      </p:cBhvr>
                                      <p:tavLst>
                                        <p:tav tm="0">
                                          <p:val>
                                            <p:strVal val="#ppt_x"/>
                                          </p:val>
                                        </p:tav>
                                        <p:tav tm="100000">
                                          <p:val>
                                            <p:strVal val="#ppt_x"/>
                                          </p:val>
                                        </p:tav>
                                      </p:tavLst>
                                    </p:anim>
                                    <p:anim calcmode="lin" valueType="num">
                                      <p:cBhvr additive="base">
                                        <p:cTn id="50" dur="3000" fill="hold"/>
                                        <p:tgtEl>
                                          <p:spTgt spid="3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additive="base">
                                        <p:cTn id="53" dur="3000" fill="hold"/>
                                        <p:tgtEl>
                                          <p:spTgt spid="34"/>
                                        </p:tgtEl>
                                        <p:attrNameLst>
                                          <p:attrName>ppt_x</p:attrName>
                                        </p:attrNameLst>
                                      </p:cBhvr>
                                      <p:tavLst>
                                        <p:tav tm="0">
                                          <p:val>
                                            <p:strVal val="#ppt_x"/>
                                          </p:val>
                                        </p:tav>
                                        <p:tav tm="100000">
                                          <p:val>
                                            <p:strVal val="#ppt_x"/>
                                          </p:val>
                                        </p:tav>
                                      </p:tavLst>
                                    </p:anim>
                                    <p:anim calcmode="lin" valueType="num">
                                      <p:cBhvr additive="base">
                                        <p:cTn id="54" dur="3000" fill="hold"/>
                                        <p:tgtEl>
                                          <p:spTgt spid="3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3000" fill="hold"/>
                                        <p:tgtEl>
                                          <p:spTgt spid="35"/>
                                        </p:tgtEl>
                                        <p:attrNameLst>
                                          <p:attrName>ppt_x</p:attrName>
                                        </p:attrNameLst>
                                      </p:cBhvr>
                                      <p:tavLst>
                                        <p:tav tm="0">
                                          <p:val>
                                            <p:strVal val="#ppt_x"/>
                                          </p:val>
                                        </p:tav>
                                        <p:tav tm="100000">
                                          <p:val>
                                            <p:strVal val="#ppt_x"/>
                                          </p:val>
                                        </p:tav>
                                      </p:tavLst>
                                    </p:anim>
                                    <p:anim calcmode="lin" valueType="num">
                                      <p:cBhvr additive="base">
                                        <p:cTn id="58" dur="3000" fill="hold"/>
                                        <p:tgtEl>
                                          <p:spTgt spid="35"/>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3000" fill="hold"/>
                                        <p:tgtEl>
                                          <p:spTgt spid="36"/>
                                        </p:tgtEl>
                                        <p:attrNameLst>
                                          <p:attrName>ppt_x</p:attrName>
                                        </p:attrNameLst>
                                      </p:cBhvr>
                                      <p:tavLst>
                                        <p:tav tm="0">
                                          <p:val>
                                            <p:strVal val="#ppt_x"/>
                                          </p:val>
                                        </p:tav>
                                        <p:tav tm="100000">
                                          <p:val>
                                            <p:strVal val="#ppt_x"/>
                                          </p:val>
                                        </p:tav>
                                      </p:tavLst>
                                    </p:anim>
                                    <p:anim calcmode="lin" valueType="num">
                                      <p:cBhvr additive="base">
                                        <p:cTn id="62" dur="3000" fill="hold"/>
                                        <p:tgtEl>
                                          <p:spTgt spid="36"/>
                                        </p:tgtEl>
                                        <p:attrNameLst>
                                          <p:attrName>ppt_y</p:attrName>
                                        </p:attrNameLst>
                                      </p:cBhvr>
                                      <p:tavLst>
                                        <p:tav tm="0">
                                          <p:val>
                                            <p:strVal val="0-#ppt_h/2"/>
                                          </p:val>
                                        </p:tav>
                                        <p:tav tm="100000">
                                          <p:val>
                                            <p:strVal val="#ppt_y"/>
                                          </p:val>
                                        </p:tav>
                                      </p:tavLst>
                                    </p:anim>
                                  </p:childTnLst>
                                </p:cTn>
                              </p:par>
                              <p:par>
                                <p:cTn id="63" presetID="6" presetClass="entr" presetSubtype="16" fill="hold" nodeType="with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circle(in)">
                                      <p:cBhvr>
                                        <p:cTn id="65" dur="3000"/>
                                        <p:tgtEl>
                                          <p:spTgt spid="24"/>
                                        </p:tgtEl>
                                      </p:cBhvr>
                                    </p:animEffect>
                                  </p:childTnLst>
                                </p:cTn>
                              </p:par>
                              <p:par>
                                <p:cTn id="66" presetID="6" presetClass="entr" presetSubtype="16" fill="hold" nodeType="with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circle(in)">
                                      <p:cBhvr>
                                        <p:cTn id="68" dur="3000"/>
                                        <p:tgtEl>
                                          <p:spTgt spid="25"/>
                                        </p:tgtEl>
                                      </p:cBhvr>
                                    </p:animEffect>
                                  </p:childTnLst>
                                </p:cTn>
                              </p:par>
                              <p:par>
                                <p:cTn id="69" presetID="6" presetClass="entr" presetSubtype="16"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circle(in)">
                                      <p:cBhvr>
                                        <p:cTn id="71" dur="3000"/>
                                        <p:tgtEl>
                                          <p:spTgt spid="26"/>
                                        </p:tgtEl>
                                      </p:cBhvr>
                                    </p:animEffect>
                                  </p:childTnLst>
                                </p:cTn>
                              </p:par>
                              <p:par>
                                <p:cTn id="72" presetID="6" presetClass="entr" presetSubtype="16" fill="hold" nodeType="with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circle(in)">
                                      <p:cBhvr>
                                        <p:cTn id="74" dur="3000"/>
                                        <p:tgtEl>
                                          <p:spTgt spid="27"/>
                                        </p:tgtEl>
                                      </p:cBhvr>
                                    </p:animEffect>
                                  </p:childTnLst>
                                </p:cTn>
                              </p:par>
                              <p:par>
                                <p:cTn id="75" presetID="6" presetClass="entr" presetSubtype="16" fill="hold" nodeType="with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circle(in)">
                                      <p:cBhvr>
                                        <p:cTn id="77" dur="3000"/>
                                        <p:tgtEl>
                                          <p:spTgt spid="28"/>
                                        </p:tgtEl>
                                      </p:cBhvr>
                                    </p:animEffect>
                                  </p:childTnLst>
                                </p:cTn>
                              </p:par>
                              <p:par>
                                <p:cTn id="78" presetID="6" presetClass="entr" presetSubtype="16" fill="hold" nodeType="withEffect">
                                  <p:stCondLst>
                                    <p:cond delay="0"/>
                                  </p:stCondLst>
                                  <p:childTnLst>
                                    <p:set>
                                      <p:cBhvr>
                                        <p:cTn id="79" dur="1" fill="hold">
                                          <p:stCondLst>
                                            <p:cond delay="0"/>
                                          </p:stCondLst>
                                        </p:cTn>
                                        <p:tgtEl>
                                          <p:spTgt spid="29"/>
                                        </p:tgtEl>
                                        <p:attrNameLst>
                                          <p:attrName>style.visibility</p:attrName>
                                        </p:attrNameLst>
                                      </p:cBhvr>
                                      <p:to>
                                        <p:strVal val="visible"/>
                                      </p:to>
                                    </p:set>
                                    <p:animEffect transition="in" filter="circle(in)">
                                      <p:cBhvr>
                                        <p:cTn id="80" dur="3000"/>
                                        <p:tgtEl>
                                          <p:spTgt spid="29"/>
                                        </p:tgtEl>
                                      </p:cBhvr>
                                    </p:animEffect>
                                  </p:childTnLst>
                                </p:cTn>
                              </p:par>
                              <p:par>
                                <p:cTn id="81" presetID="6" presetClass="entr" presetSubtype="16" fill="hold" nodeType="with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circle(in)">
                                      <p:cBhvr>
                                        <p:cTn id="83" dur="3000"/>
                                        <p:tgtEl>
                                          <p:spTgt spid="30"/>
                                        </p:tgtEl>
                                      </p:cBhvr>
                                    </p:animEffect>
                                  </p:childTnLst>
                                </p:cTn>
                              </p:par>
                              <p:par>
                                <p:cTn id="84" presetID="6" presetClass="entr" presetSubtype="16" fill="hold" nodeType="withEffect">
                                  <p:stCondLst>
                                    <p:cond delay="0"/>
                                  </p:stCondLst>
                                  <p:childTnLst>
                                    <p:set>
                                      <p:cBhvr>
                                        <p:cTn id="85" dur="1" fill="hold">
                                          <p:stCondLst>
                                            <p:cond delay="0"/>
                                          </p:stCondLst>
                                        </p:cTn>
                                        <p:tgtEl>
                                          <p:spTgt spid="31"/>
                                        </p:tgtEl>
                                        <p:attrNameLst>
                                          <p:attrName>style.visibility</p:attrName>
                                        </p:attrNameLst>
                                      </p:cBhvr>
                                      <p:to>
                                        <p:strVal val="visible"/>
                                      </p:to>
                                    </p:set>
                                    <p:animEffect transition="in" filter="circle(in)">
                                      <p:cBhvr>
                                        <p:cTn id="86" dur="3000"/>
                                        <p:tgtEl>
                                          <p:spTgt spid="31"/>
                                        </p:tgtEl>
                                      </p:cBhvr>
                                    </p:animEffect>
                                  </p:childTnLst>
                                </p:cTn>
                              </p:par>
                              <p:par>
                                <p:cTn id="87" presetID="6" presetClass="entr" presetSubtype="16" fill="hold"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circle(in)">
                                      <p:cBhvr>
                                        <p:cTn id="89" dur="3000"/>
                                        <p:tgtEl>
                                          <p:spTgt spid="32"/>
                                        </p:tgtEl>
                                      </p:cBhvr>
                                    </p:animEffect>
                                  </p:childTnLst>
                                </p:cTn>
                              </p:par>
                              <p:par>
                                <p:cTn id="90" presetID="6" presetClass="entr" presetSubtype="16" fill="hold" nodeType="withEffect">
                                  <p:stCondLst>
                                    <p:cond delay="0"/>
                                  </p:stCondLst>
                                  <p:childTnLst>
                                    <p:set>
                                      <p:cBhvr>
                                        <p:cTn id="91" dur="1" fill="hold">
                                          <p:stCondLst>
                                            <p:cond delay="0"/>
                                          </p:stCondLst>
                                        </p:cTn>
                                        <p:tgtEl>
                                          <p:spTgt spid="33"/>
                                        </p:tgtEl>
                                        <p:attrNameLst>
                                          <p:attrName>style.visibility</p:attrName>
                                        </p:attrNameLst>
                                      </p:cBhvr>
                                      <p:to>
                                        <p:strVal val="visible"/>
                                      </p:to>
                                    </p:set>
                                    <p:animEffect transition="in" filter="circle(in)">
                                      <p:cBhvr>
                                        <p:cTn id="92" dur="3000"/>
                                        <p:tgtEl>
                                          <p:spTgt spid="33"/>
                                        </p:tgtEl>
                                      </p:cBhvr>
                                    </p:animEffect>
                                  </p:childTnLst>
                                </p:cTn>
                              </p:par>
                              <p:par>
                                <p:cTn id="93" presetID="6" presetClass="entr" presetSubtype="16" fill="hold" nodeType="with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circle(in)">
                                      <p:cBhvr>
                                        <p:cTn id="95" dur="3000"/>
                                        <p:tgtEl>
                                          <p:spTgt spid="34"/>
                                        </p:tgtEl>
                                      </p:cBhvr>
                                    </p:animEffect>
                                  </p:childTnLst>
                                </p:cTn>
                              </p:par>
                              <p:par>
                                <p:cTn id="96" presetID="6" presetClass="entr" presetSubtype="16" fill="hold" nodeType="withEffect">
                                  <p:stCondLst>
                                    <p:cond delay="0"/>
                                  </p:stCondLst>
                                  <p:childTnLst>
                                    <p:set>
                                      <p:cBhvr>
                                        <p:cTn id="97" dur="1" fill="hold">
                                          <p:stCondLst>
                                            <p:cond delay="0"/>
                                          </p:stCondLst>
                                        </p:cTn>
                                        <p:tgtEl>
                                          <p:spTgt spid="35"/>
                                        </p:tgtEl>
                                        <p:attrNameLst>
                                          <p:attrName>style.visibility</p:attrName>
                                        </p:attrNameLst>
                                      </p:cBhvr>
                                      <p:to>
                                        <p:strVal val="visible"/>
                                      </p:to>
                                    </p:set>
                                    <p:animEffect transition="in" filter="circle(in)">
                                      <p:cBhvr>
                                        <p:cTn id="98" dur="3000"/>
                                        <p:tgtEl>
                                          <p:spTgt spid="35"/>
                                        </p:tgtEl>
                                      </p:cBhvr>
                                    </p:animEffect>
                                  </p:childTnLst>
                                </p:cTn>
                              </p:par>
                              <p:par>
                                <p:cTn id="99" presetID="6" presetClass="entr" presetSubtype="16" fill="hold" nodeType="with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circle(in)">
                                      <p:cBhvr>
                                        <p:cTn id="101" dur="3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33"/>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rgbClr val="FF9933"/>
              </a:gs>
              <a:gs pos="17999">
                <a:srgbClr val="FEE7F2"/>
              </a:gs>
              <a:gs pos="36000">
                <a:srgbClr val="FAC77D"/>
              </a:gs>
              <a:gs pos="61000">
                <a:srgbClr val="FBA97D"/>
              </a:gs>
              <a:gs pos="82001">
                <a:srgbClr val="FBD49C"/>
              </a:gs>
              <a:gs pos="100000">
                <a:srgbClr val="FEE7F2"/>
              </a:gs>
            </a:gsLst>
            <a:lin ang="5400000" scaled="0"/>
            <a:tileRect l="-100000" b="-10000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3" name="2 Imagen" descr="e779d5eab97d6077868eb01520592cea.jpg"/>
          <p:cNvPicPr>
            <a:picLocks noChangeAspect="1"/>
          </p:cNvPicPr>
          <p:nvPr/>
        </p:nvPicPr>
        <p:blipFill>
          <a:blip r:embed="rId2">
            <a:lum bright="-10000" contrast="20000"/>
          </a:blip>
          <a:srcRect t="4167" b="4166"/>
          <a:stretch>
            <a:fillRect/>
          </a:stretch>
        </p:blipFill>
        <p:spPr>
          <a:xfrm flipH="1">
            <a:off x="500034" y="428610"/>
            <a:ext cx="2786082" cy="4714890"/>
          </a:xfrm>
          <a:prstGeom prst="rect">
            <a:avLst/>
          </a:prstGeom>
          <a:effectLst>
            <a:softEdge rad="635000"/>
          </a:effectLst>
        </p:spPr>
      </p:pic>
      <p:sp>
        <p:nvSpPr>
          <p:cNvPr id="4" name="3 CuadroTexto"/>
          <p:cNvSpPr txBox="1"/>
          <p:nvPr/>
        </p:nvSpPr>
        <p:spPr>
          <a:xfrm>
            <a:off x="3929058" y="1571618"/>
            <a:ext cx="4786346" cy="2246769"/>
          </a:xfrm>
          <a:prstGeom prst="rect">
            <a:avLst/>
          </a:prstGeom>
          <a:noFill/>
        </p:spPr>
        <p:txBody>
          <a:bodyPr wrap="square" rtlCol="0">
            <a:spAutoFit/>
          </a:bodyPr>
          <a:lstStyle/>
          <a:p>
            <a:pPr lvl="0"/>
            <a:r>
              <a:rPr lang="es-PE" sz="2000" b="1" dirty="0" smtClean="0">
                <a:solidFill>
                  <a:schemeClr val="bg1"/>
                </a:solidFill>
              </a:rPr>
              <a:t>La fusión de la tecnología digital con la naturaleza  se manifiesta de manera extraordinaria en las ilustraciones de aves, revelando la capacidad del arte para acercarnos a la fauna de una forma única, permitiendo a los espectadores sumarse en un reino que la elegancia alada que cobra vida en cada píxel.</a:t>
            </a:r>
          </a:p>
          <a:p>
            <a:endParaRPr lang="es-PE" sz="2000" b="1" dirty="0">
              <a:solidFill>
                <a:schemeClr val="bg1"/>
              </a:solidFill>
            </a:endParaRPr>
          </a:p>
        </p:txBody>
      </p:sp>
      <p:sp>
        <p:nvSpPr>
          <p:cNvPr id="5" name="4 Medio marco"/>
          <p:cNvSpPr/>
          <p:nvPr/>
        </p:nvSpPr>
        <p:spPr>
          <a:xfrm>
            <a:off x="438120" y="366696"/>
            <a:ext cx="8491598" cy="4776804"/>
          </a:xfrm>
          <a:prstGeom prst="halfFrame">
            <a:avLst>
              <a:gd name="adj1" fmla="val 3527"/>
              <a:gd name="adj2" fmla="val 3438"/>
            </a:avLst>
          </a:prstGeom>
          <a:blipFill>
            <a:blip r:embed="rId3">
              <a:duotone>
                <a:schemeClr val="accent6">
                  <a:shade val="45000"/>
                  <a:satMod val="135000"/>
                </a:schemeClr>
                <a:prstClr val="white"/>
              </a:duotone>
              <a:lum bright="-10000" contrast="4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2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078906f5caabd58fb48b3f856b4152c.jpg"/>
          <p:cNvPicPr>
            <a:picLocks noGrp="1" noChangeAspect="1"/>
          </p:cNvPicPr>
          <p:nvPr isPhoto="1"/>
        </p:nvPicPr>
        <p:blipFill>
          <a:blip r:embed="rId2">
            <a:lum/>
          </a:blip>
          <a:stretch>
            <a:fillRect/>
          </a:stretch>
        </p:blipFill>
        <p:spPr>
          <a:xfrm>
            <a:off x="0" y="0"/>
            <a:ext cx="4000496" cy="5143500"/>
          </a:xfrm>
          <a:prstGeom prst="rect">
            <a:avLst/>
          </a:prstGeom>
          <a:noFill/>
          <a:ln>
            <a:noFill/>
          </a:ln>
        </p:spPr>
      </p:pic>
      <p:pic>
        <p:nvPicPr>
          <p:cNvPr id="8" name="7 Imagen" descr="8b4855a103301ce085566037d2391932.jpg"/>
          <p:cNvPicPr>
            <a:picLocks noGrp="1" noChangeAspect="1"/>
          </p:cNvPicPr>
          <p:nvPr isPhoto="1"/>
        </p:nvPicPr>
        <p:blipFill>
          <a:blip r:embed="rId3">
            <a:lum/>
          </a:blip>
          <a:stretch>
            <a:fillRect/>
          </a:stretch>
        </p:blipFill>
        <p:spPr>
          <a:xfrm>
            <a:off x="5357818" y="0"/>
            <a:ext cx="3786182" cy="5143500"/>
          </a:xfrm>
          <a:prstGeom prst="rect">
            <a:avLst/>
          </a:prstGeom>
          <a:noFill/>
          <a:ln>
            <a:noFill/>
          </a:ln>
        </p:spPr>
      </p:pic>
      <p:sp>
        <p:nvSpPr>
          <p:cNvPr id="10" name="9 Marco"/>
          <p:cNvSpPr/>
          <p:nvPr/>
        </p:nvSpPr>
        <p:spPr>
          <a:xfrm>
            <a:off x="214282" y="142858"/>
            <a:ext cx="3571900" cy="4857784"/>
          </a:xfrm>
          <a:prstGeom prst="frame">
            <a:avLst>
              <a:gd name="adj1" fmla="val 4135"/>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sp>
        <p:nvSpPr>
          <p:cNvPr id="11" name="10 Marco"/>
          <p:cNvSpPr/>
          <p:nvPr/>
        </p:nvSpPr>
        <p:spPr>
          <a:xfrm>
            <a:off x="5572132" y="142858"/>
            <a:ext cx="3357586" cy="4857784"/>
          </a:xfrm>
          <a:prstGeom prst="frame">
            <a:avLst>
              <a:gd name="adj1" fmla="val 4135"/>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12" name="11 Imagen" descr="ob_12c328_triangle-or-petit.png"/>
          <p:cNvPicPr>
            <a:picLocks noChangeAspect="1"/>
          </p:cNvPicPr>
          <p:nvPr/>
        </p:nvPicPr>
        <p:blipFill>
          <a:blip r:embed="rId6">
            <a:lum contrast="40000"/>
          </a:blip>
          <a:srcRect l="2814" r="5298" b="12500"/>
          <a:stretch>
            <a:fillRect/>
          </a:stretch>
        </p:blipFill>
        <p:spPr>
          <a:xfrm>
            <a:off x="4000496" y="0"/>
            <a:ext cx="1285884" cy="857238"/>
          </a:xfrm>
          <a:prstGeom prst="rect">
            <a:avLst/>
          </a:prstGeom>
          <a:effectLst>
            <a:reflection blurRad="6350" stA="50000" endA="300" endPos="90000" dir="5400000" sy="-100000" algn="bl" rotWithShape="0"/>
          </a:effectLst>
        </p:spPr>
      </p:pic>
      <p:pic>
        <p:nvPicPr>
          <p:cNvPr id="13" name="12 Imagen" descr="ob_12c328_triangle-or-petit.png"/>
          <p:cNvPicPr>
            <a:picLocks noChangeAspect="1"/>
          </p:cNvPicPr>
          <p:nvPr/>
        </p:nvPicPr>
        <p:blipFill>
          <a:blip r:embed="rId6">
            <a:lum contrast="40000"/>
          </a:blip>
          <a:srcRect l="2814" r="5298" b="12500"/>
          <a:stretch>
            <a:fillRect/>
          </a:stretch>
        </p:blipFill>
        <p:spPr>
          <a:xfrm>
            <a:off x="4000496" y="500048"/>
            <a:ext cx="1285884" cy="857238"/>
          </a:xfrm>
          <a:prstGeom prst="rect">
            <a:avLst/>
          </a:prstGeom>
          <a:effectLst>
            <a:reflection blurRad="6350" stA="50000" endA="300" endPos="90000" dir="5400000" sy="-100000" algn="bl" rotWithShape="0"/>
          </a:effectLst>
        </p:spPr>
      </p:pic>
      <p:pic>
        <p:nvPicPr>
          <p:cNvPr id="14" name="13 Imagen" descr="ob_12c328_triangle-or-petit.png"/>
          <p:cNvPicPr>
            <a:picLocks noChangeAspect="1"/>
          </p:cNvPicPr>
          <p:nvPr/>
        </p:nvPicPr>
        <p:blipFill>
          <a:blip r:embed="rId6">
            <a:lum contrast="40000"/>
          </a:blip>
          <a:srcRect l="2814" r="5298" b="12500"/>
          <a:stretch>
            <a:fillRect/>
          </a:stretch>
        </p:blipFill>
        <p:spPr>
          <a:xfrm>
            <a:off x="4000496" y="1071552"/>
            <a:ext cx="1285884" cy="857238"/>
          </a:xfrm>
          <a:prstGeom prst="rect">
            <a:avLst/>
          </a:prstGeom>
          <a:effectLst>
            <a:reflection blurRad="6350" stA="50000" endA="300" endPos="90000" dir="5400000" sy="-100000" algn="bl" rotWithShape="0"/>
          </a:effectLst>
        </p:spPr>
      </p:pic>
      <p:pic>
        <p:nvPicPr>
          <p:cNvPr id="15" name="14 Imagen" descr="ob_12c328_triangle-or-petit.png"/>
          <p:cNvPicPr>
            <a:picLocks noChangeAspect="1"/>
          </p:cNvPicPr>
          <p:nvPr/>
        </p:nvPicPr>
        <p:blipFill>
          <a:blip r:embed="rId6">
            <a:lum contrast="40000"/>
          </a:blip>
          <a:srcRect l="2814" r="5298" b="12500"/>
          <a:stretch>
            <a:fillRect/>
          </a:stretch>
        </p:blipFill>
        <p:spPr>
          <a:xfrm>
            <a:off x="4000496" y="1571636"/>
            <a:ext cx="1285884" cy="857238"/>
          </a:xfrm>
          <a:prstGeom prst="rect">
            <a:avLst/>
          </a:prstGeom>
          <a:effectLst>
            <a:reflection blurRad="6350" stA="50000" endA="300" endPos="90000" dir="5400000" sy="-100000" algn="bl" rotWithShape="0"/>
          </a:effectLst>
        </p:spPr>
      </p:pic>
      <p:pic>
        <p:nvPicPr>
          <p:cNvPr id="16" name="15 Imagen" descr="ob_12c328_triangle-or-petit.png"/>
          <p:cNvPicPr>
            <a:picLocks noChangeAspect="1"/>
          </p:cNvPicPr>
          <p:nvPr/>
        </p:nvPicPr>
        <p:blipFill>
          <a:blip r:embed="rId6">
            <a:lum contrast="40000"/>
          </a:blip>
          <a:srcRect l="2814" r="5298" b="12500"/>
          <a:stretch>
            <a:fillRect/>
          </a:stretch>
        </p:blipFill>
        <p:spPr>
          <a:xfrm>
            <a:off x="4000496" y="2071684"/>
            <a:ext cx="1285884" cy="857238"/>
          </a:xfrm>
          <a:prstGeom prst="rect">
            <a:avLst/>
          </a:prstGeom>
          <a:effectLst>
            <a:reflection blurRad="6350" stA="50000" endA="300" endPos="90000" dir="5400000" sy="-100000" algn="bl" rotWithShape="0"/>
          </a:effectLst>
        </p:spPr>
      </p:pic>
      <p:pic>
        <p:nvPicPr>
          <p:cNvPr id="17" name="16 Imagen" descr="ob_12c328_triangle-or-petit.png"/>
          <p:cNvPicPr>
            <a:picLocks noChangeAspect="1"/>
          </p:cNvPicPr>
          <p:nvPr/>
        </p:nvPicPr>
        <p:blipFill>
          <a:blip r:embed="rId6">
            <a:lum contrast="40000"/>
          </a:blip>
          <a:srcRect l="2814" r="5298" b="12500"/>
          <a:stretch>
            <a:fillRect/>
          </a:stretch>
        </p:blipFill>
        <p:spPr>
          <a:xfrm>
            <a:off x="4000496" y="2643188"/>
            <a:ext cx="1285884" cy="857238"/>
          </a:xfrm>
          <a:prstGeom prst="rect">
            <a:avLst/>
          </a:prstGeom>
          <a:effectLst>
            <a:reflection blurRad="6350" stA="50000" endA="300" endPos="90000" dir="5400000" sy="-100000" algn="bl" rotWithShape="0"/>
          </a:effectLst>
        </p:spPr>
      </p:pic>
      <p:pic>
        <p:nvPicPr>
          <p:cNvPr id="18" name="17 Imagen" descr="ob_12c328_triangle-or-petit.png"/>
          <p:cNvPicPr>
            <a:picLocks noChangeAspect="1"/>
          </p:cNvPicPr>
          <p:nvPr/>
        </p:nvPicPr>
        <p:blipFill>
          <a:blip r:embed="rId6">
            <a:lum contrast="40000"/>
          </a:blip>
          <a:srcRect l="2814" r="5298" b="12500"/>
          <a:stretch>
            <a:fillRect/>
          </a:stretch>
        </p:blipFill>
        <p:spPr>
          <a:xfrm>
            <a:off x="4000496" y="3214710"/>
            <a:ext cx="1285884" cy="857238"/>
          </a:xfrm>
          <a:prstGeom prst="rect">
            <a:avLst/>
          </a:prstGeom>
          <a:effectLst>
            <a:reflection blurRad="6350" stA="50000" endA="300" endPos="90000" dir="5400000" sy="-100000" algn="bl" rotWithShape="0"/>
          </a:effectLst>
        </p:spPr>
      </p:pic>
      <p:pic>
        <p:nvPicPr>
          <p:cNvPr id="19" name="18 Imagen" descr="ob_12c328_triangle-or-petit.png"/>
          <p:cNvPicPr>
            <a:picLocks noChangeAspect="1"/>
          </p:cNvPicPr>
          <p:nvPr/>
        </p:nvPicPr>
        <p:blipFill>
          <a:blip r:embed="rId6">
            <a:lum contrast="40000"/>
          </a:blip>
          <a:srcRect l="2814" r="5298" b="12500"/>
          <a:stretch>
            <a:fillRect/>
          </a:stretch>
        </p:blipFill>
        <p:spPr>
          <a:xfrm>
            <a:off x="4000496" y="3714758"/>
            <a:ext cx="1285884" cy="857238"/>
          </a:xfrm>
          <a:prstGeom prst="rect">
            <a:avLst/>
          </a:prstGeom>
          <a:effectLst>
            <a:reflection blurRad="6350" stA="50000" endA="300" endPos="90000" dir="5400000" sy="-100000" algn="bl" rotWithShape="0"/>
          </a:effectLst>
        </p:spPr>
      </p:pic>
      <p:pic>
        <p:nvPicPr>
          <p:cNvPr id="20" name="19 Imagen" descr="ob_12c328_triangle-or-petit.png"/>
          <p:cNvPicPr>
            <a:picLocks noChangeAspect="1"/>
          </p:cNvPicPr>
          <p:nvPr/>
        </p:nvPicPr>
        <p:blipFill>
          <a:blip r:embed="rId6">
            <a:lum contrast="40000"/>
          </a:blip>
          <a:srcRect l="2814" r="5298" b="12500"/>
          <a:stretch>
            <a:fillRect/>
          </a:stretch>
        </p:blipFill>
        <p:spPr>
          <a:xfrm>
            <a:off x="4000496" y="4286262"/>
            <a:ext cx="1285884" cy="857238"/>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edge">
                                      <p:cBhvr>
                                        <p:cTn id="7" dur="2000"/>
                                        <p:tgtEl>
                                          <p:spTgt spid="10"/>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edge">
                                      <p:cBhvr>
                                        <p:cTn id="10" dur="2000"/>
                                        <p:tgtEl>
                                          <p:spTgt spid="11"/>
                                        </p:tgtEl>
                                      </p:cBhvr>
                                    </p:animEffect>
                                  </p:childTnLst>
                                </p:cTn>
                              </p:par>
                              <p:par>
                                <p:cTn id="11" presetID="7" presetClass="entr" presetSubtype="4"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ppt_x"/>
                                          </p:val>
                                        </p:tav>
                                        <p:tav tm="100000">
                                          <p:val>
                                            <p:strVal val="#ppt_x"/>
                                          </p:val>
                                        </p:tav>
                                      </p:tavLst>
                                    </p:anim>
                                    <p:anim calcmode="lin" valueType="num">
                                      <p:cBhvr additive="base">
                                        <p:cTn id="14" dur="2000" fill="hold"/>
                                        <p:tgtEl>
                                          <p:spTgt spid="12"/>
                                        </p:tgtEl>
                                        <p:attrNameLst>
                                          <p:attrName>ppt_y</p:attrName>
                                        </p:attrNameLst>
                                      </p:cBhvr>
                                      <p:tavLst>
                                        <p:tav tm="0">
                                          <p:val>
                                            <p:strVal val="1+#ppt_h/2"/>
                                          </p:val>
                                        </p:tav>
                                        <p:tav tm="100000">
                                          <p:val>
                                            <p:strVal val="#ppt_y"/>
                                          </p:val>
                                        </p:tav>
                                      </p:tavLst>
                                    </p:anim>
                                  </p:childTnLst>
                                </p:cTn>
                              </p:par>
                              <p:par>
                                <p:cTn id="15" presetID="7" presetClass="entr" presetSubtype="4"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ppt_x"/>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7" presetClass="entr" presetSubtype="4"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ppt_x"/>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7" presetClass="entr" presetSubtype="4"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ppt_x"/>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7" presetClass="entr" presetSubtype="4"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ppt_x"/>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7" presetClass="entr" presetSubtype="4"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7"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7"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7" presetClass="entr" presetSubtype="4"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ppt_x"/>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43000">
                <a:schemeClr val="bg1"/>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4857752" y="2143122"/>
            <a:ext cx="3714776" cy="1323439"/>
          </a:xfrm>
          <a:prstGeom prst="rect">
            <a:avLst/>
          </a:prstGeom>
          <a:noFill/>
        </p:spPr>
        <p:txBody>
          <a:bodyPr wrap="square" rtlCol="0">
            <a:spAutoFit/>
          </a:bodyPr>
          <a:lstStyle/>
          <a:p>
            <a:r>
              <a:rPr lang="es-PE" sz="2000" b="1" dirty="0" smtClean="0">
                <a:solidFill>
                  <a:schemeClr val="bg1"/>
                </a:solidFill>
              </a:rPr>
              <a:t>La precisión anatómica y la atención al detalle en las ilustraciones digitales de aves revelan el talento artístico y la destreza  técnica de los creadores.</a:t>
            </a:r>
            <a:endParaRPr lang="es-PE" sz="2000" b="1" dirty="0">
              <a:solidFill>
                <a:schemeClr val="bg1"/>
              </a:solidFill>
            </a:endParaRPr>
          </a:p>
        </p:txBody>
      </p:sp>
      <p:pic>
        <p:nvPicPr>
          <p:cNvPr id="7" name="6 Imagen" descr="7279bb603fc1148a9e55dfd263a80479.jpg"/>
          <p:cNvPicPr>
            <a:picLocks noChangeAspect="1"/>
          </p:cNvPicPr>
          <p:nvPr/>
        </p:nvPicPr>
        <p:blipFill>
          <a:blip r:embed="rId2"/>
          <a:stretch>
            <a:fillRect/>
          </a:stretch>
        </p:blipFill>
        <p:spPr>
          <a:xfrm>
            <a:off x="357158" y="428592"/>
            <a:ext cx="4714908" cy="4714908"/>
          </a:xfrm>
          <a:prstGeom prst="rect">
            <a:avLst/>
          </a:prstGeom>
          <a:effectLst>
            <a:softEdge rad="635000"/>
          </a:effectLst>
        </p:spPr>
      </p:pic>
      <p:sp>
        <p:nvSpPr>
          <p:cNvPr id="6" name="5 Medio marco"/>
          <p:cNvSpPr/>
          <p:nvPr/>
        </p:nvSpPr>
        <p:spPr>
          <a:xfrm>
            <a:off x="438120" y="366696"/>
            <a:ext cx="8491598" cy="4776804"/>
          </a:xfrm>
          <a:prstGeom prst="halfFrame">
            <a:avLst>
              <a:gd name="adj1" fmla="val 3527"/>
              <a:gd name="adj2" fmla="val 3438"/>
            </a:avLst>
          </a:prstGeom>
          <a:blipFill>
            <a:blip r:embed="rId3">
              <a:duotone>
                <a:prstClr val="black"/>
                <a:schemeClr val="accent4">
                  <a:tint val="45000"/>
                  <a:satMod val="400000"/>
                </a:schemeClr>
              </a:duotone>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6df2d4570e34adfe4309c3aaf07dbdb.jpg"/>
          <p:cNvPicPr>
            <a:picLocks noGrp="1" noChangeAspect="1"/>
          </p:cNvPicPr>
          <p:nvPr isPhoto="1"/>
        </p:nvPicPr>
        <p:blipFill>
          <a:blip r:embed="rId2">
            <a:lum/>
          </a:blip>
          <a:stretch>
            <a:fillRect/>
          </a:stretch>
        </p:blipFill>
        <p:spPr>
          <a:xfrm>
            <a:off x="5500694" y="0"/>
            <a:ext cx="3643306" cy="5143500"/>
          </a:xfrm>
          <a:prstGeom prst="rect">
            <a:avLst/>
          </a:prstGeom>
          <a:noFill/>
          <a:ln>
            <a:noFill/>
          </a:ln>
        </p:spPr>
      </p:pic>
      <p:pic>
        <p:nvPicPr>
          <p:cNvPr id="3" name="2 Imagen" descr="0252ebc217eff77d8b56ae3abb74cb5f.jpg"/>
          <p:cNvPicPr>
            <a:picLocks noGrp="1" noChangeAspect="1"/>
          </p:cNvPicPr>
          <p:nvPr isPhoto="1"/>
        </p:nvPicPr>
        <p:blipFill>
          <a:blip r:embed="rId3">
            <a:lum/>
          </a:blip>
          <a:stretch>
            <a:fillRect/>
          </a:stretch>
        </p:blipFill>
        <p:spPr>
          <a:xfrm>
            <a:off x="1" y="0"/>
            <a:ext cx="3857620" cy="5143500"/>
          </a:xfrm>
          <a:prstGeom prst="rect">
            <a:avLst/>
          </a:prstGeom>
          <a:noFill/>
          <a:ln>
            <a:noFill/>
          </a:ln>
        </p:spPr>
      </p:pic>
      <p:sp>
        <p:nvSpPr>
          <p:cNvPr id="4" name="3 Marco"/>
          <p:cNvSpPr/>
          <p:nvPr/>
        </p:nvSpPr>
        <p:spPr>
          <a:xfrm>
            <a:off x="285720" y="142858"/>
            <a:ext cx="3286148" cy="4857784"/>
          </a:xfrm>
          <a:prstGeom prst="frame">
            <a:avLst>
              <a:gd name="adj1" fmla="val 2976"/>
            </a:avLst>
          </a:prstGeom>
          <a:blipFill dpi="0" rotWithShape="1">
            <a:blip r:embed="rId4">
              <a:lum bright="-10000"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sp>
        <p:nvSpPr>
          <p:cNvPr id="6" name="5 Marco"/>
          <p:cNvSpPr/>
          <p:nvPr/>
        </p:nvSpPr>
        <p:spPr>
          <a:xfrm>
            <a:off x="5715008" y="142858"/>
            <a:ext cx="3214710" cy="4857784"/>
          </a:xfrm>
          <a:prstGeom prst="frame">
            <a:avLst>
              <a:gd name="adj1" fmla="val 2976"/>
            </a:avLst>
          </a:prstGeom>
          <a:blipFill dpi="0" rotWithShape="1">
            <a:blip r:embed="rId4">
              <a:lum bright="-10000"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7" name="6 Imagen" descr="Fleur_bleu_abstraite.png"/>
          <p:cNvPicPr>
            <a:picLocks noChangeAspect="1"/>
          </p:cNvPicPr>
          <p:nvPr/>
        </p:nvPicPr>
        <p:blipFill>
          <a:blip r:embed="rId6" cstate="print"/>
          <a:stretch>
            <a:fillRect/>
          </a:stretch>
        </p:blipFill>
        <p:spPr>
          <a:xfrm>
            <a:off x="4286248" y="0"/>
            <a:ext cx="714440" cy="642924"/>
          </a:xfrm>
          <a:prstGeom prst="rect">
            <a:avLst/>
          </a:prstGeom>
          <a:effectLst>
            <a:reflection blurRad="6350" stA="50000" endA="300" endPos="90000" dir="5400000" sy="-100000" algn="bl" rotWithShape="0"/>
          </a:effectLst>
        </p:spPr>
      </p:pic>
      <p:pic>
        <p:nvPicPr>
          <p:cNvPr id="8" name="7 Imagen" descr="Fleur_bleu_abstraite.png"/>
          <p:cNvPicPr>
            <a:picLocks noChangeAspect="1"/>
          </p:cNvPicPr>
          <p:nvPr/>
        </p:nvPicPr>
        <p:blipFill>
          <a:blip r:embed="rId6" cstate="print"/>
          <a:stretch>
            <a:fillRect/>
          </a:stretch>
        </p:blipFill>
        <p:spPr>
          <a:xfrm>
            <a:off x="4286248" y="642924"/>
            <a:ext cx="714440" cy="642924"/>
          </a:xfrm>
          <a:prstGeom prst="rect">
            <a:avLst/>
          </a:prstGeom>
          <a:effectLst>
            <a:reflection blurRad="6350" stA="50000" endA="300" endPos="90000" dir="5400000" sy="-100000" algn="bl" rotWithShape="0"/>
          </a:effectLst>
        </p:spPr>
      </p:pic>
      <p:pic>
        <p:nvPicPr>
          <p:cNvPr id="9" name="8 Imagen" descr="Fleur_bleu_abstraite.png"/>
          <p:cNvPicPr>
            <a:picLocks noChangeAspect="1"/>
          </p:cNvPicPr>
          <p:nvPr/>
        </p:nvPicPr>
        <p:blipFill>
          <a:blip r:embed="rId6" cstate="print"/>
          <a:stretch>
            <a:fillRect/>
          </a:stretch>
        </p:blipFill>
        <p:spPr>
          <a:xfrm>
            <a:off x="4286248" y="1285866"/>
            <a:ext cx="714440" cy="642924"/>
          </a:xfrm>
          <a:prstGeom prst="rect">
            <a:avLst/>
          </a:prstGeom>
          <a:effectLst>
            <a:reflection blurRad="6350" stA="50000" endA="300" endPos="90000" dir="5400000" sy="-100000" algn="bl" rotWithShape="0"/>
          </a:effectLst>
        </p:spPr>
      </p:pic>
      <p:pic>
        <p:nvPicPr>
          <p:cNvPr id="10" name="9 Imagen" descr="Fleur_bleu_abstraite.png"/>
          <p:cNvPicPr>
            <a:picLocks noChangeAspect="1"/>
          </p:cNvPicPr>
          <p:nvPr/>
        </p:nvPicPr>
        <p:blipFill>
          <a:blip r:embed="rId6" cstate="print"/>
          <a:stretch>
            <a:fillRect/>
          </a:stretch>
        </p:blipFill>
        <p:spPr>
          <a:xfrm>
            <a:off x="4286248" y="1928808"/>
            <a:ext cx="714440" cy="642924"/>
          </a:xfrm>
          <a:prstGeom prst="rect">
            <a:avLst/>
          </a:prstGeom>
          <a:effectLst>
            <a:reflection blurRad="6350" stA="50000" endA="300" endPos="90000" dir="5400000" sy="-100000" algn="bl" rotWithShape="0"/>
          </a:effectLst>
        </p:spPr>
      </p:pic>
      <p:pic>
        <p:nvPicPr>
          <p:cNvPr id="11" name="10 Imagen" descr="Fleur_bleu_abstraite.png"/>
          <p:cNvPicPr>
            <a:picLocks noChangeAspect="1"/>
          </p:cNvPicPr>
          <p:nvPr/>
        </p:nvPicPr>
        <p:blipFill>
          <a:blip r:embed="rId6" cstate="print"/>
          <a:stretch>
            <a:fillRect/>
          </a:stretch>
        </p:blipFill>
        <p:spPr>
          <a:xfrm>
            <a:off x="4286248" y="2571750"/>
            <a:ext cx="714440" cy="642924"/>
          </a:xfrm>
          <a:prstGeom prst="rect">
            <a:avLst/>
          </a:prstGeom>
          <a:effectLst>
            <a:reflection blurRad="6350" stA="50000" endA="300" endPos="90000" dir="5400000" sy="-100000" algn="bl" rotWithShape="0"/>
          </a:effectLst>
        </p:spPr>
      </p:pic>
      <p:pic>
        <p:nvPicPr>
          <p:cNvPr id="12" name="11 Imagen" descr="Fleur_bleu_abstraite.png"/>
          <p:cNvPicPr>
            <a:picLocks noChangeAspect="1"/>
          </p:cNvPicPr>
          <p:nvPr/>
        </p:nvPicPr>
        <p:blipFill>
          <a:blip r:embed="rId6" cstate="print"/>
          <a:stretch>
            <a:fillRect/>
          </a:stretch>
        </p:blipFill>
        <p:spPr>
          <a:xfrm>
            <a:off x="4286248" y="3214692"/>
            <a:ext cx="714440" cy="642924"/>
          </a:xfrm>
          <a:prstGeom prst="rect">
            <a:avLst/>
          </a:prstGeom>
          <a:effectLst>
            <a:reflection blurRad="6350" stA="50000" endA="300" endPos="90000" dir="5400000" sy="-100000" algn="bl" rotWithShape="0"/>
          </a:effectLst>
        </p:spPr>
      </p:pic>
      <p:pic>
        <p:nvPicPr>
          <p:cNvPr id="13" name="12 Imagen" descr="Fleur_bleu_abstraite.png"/>
          <p:cNvPicPr>
            <a:picLocks noChangeAspect="1"/>
          </p:cNvPicPr>
          <p:nvPr/>
        </p:nvPicPr>
        <p:blipFill>
          <a:blip r:embed="rId6" cstate="print"/>
          <a:stretch>
            <a:fillRect/>
          </a:stretch>
        </p:blipFill>
        <p:spPr>
          <a:xfrm>
            <a:off x="4286248" y="3857634"/>
            <a:ext cx="714440" cy="642924"/>
          </a:xfrm>
          <a:prstGeom prst="rect">
            <a:avLst/>
          </a:prstGeom>
          <a:effectLst>
            <a:reflection blurRad="6350" stA="50000" endA="300" endPos="90000" dir="5400000" sy="-100000" algn="bl" rotWithShape="0"/>
          </a:effectLst>
        </p:spPr>
      </p:pic>
      <p:pic>
        <p:nvPicPr>
          <p:cNvPr id="14" name="13 Imagen" descr="Fleur_bleu_abstraite.png"/>
          <p:cNvPicPr>
            <a:picLocks noChangeAspect="1"/>
          </p:cNvPicPr>
          <p:nvPr/>
        </p:nvPicPr>
        <p:blipFill>
          <a:blip r:embed="rId6" cstate="print"/>
          <a:stretch>
            <a:fillRect/>
          </a:stretch>
        </p:blipFill>
        <p:spPr>
          <a:xfrm>
            <a:off x="4286248" y="4500576"/>
            <a:ext cx="714440" cy="642924"/>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1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lide(fromRight)">
                                      <p:cBhvr>
                                        <p:cTn id="13" dur="3000"/>
                                        <p:tgtEl>
                                          <p:spTgt spid="7"/>
                                        </p:tgtEl>
                                      </p:cBhvr>
                                    </p:animEffect>
                                  </p:childTnLst>
                                </p:cTn>
                              </p:par>
                              <p:par>
                                <p:cTn id="14" presetID="12"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Left)">
                                      <p:cBhvr>
                                        <p:cTn id="16" dur="3000"/>
                                        <p:tgtEl>
                                          <p:spTgt spid="8"/>
                                        </p:tgtEl>
                                      </p:cBhvr>
                                    </p:animEffect>
                                  </p:childTnLst>
                                </p:cTn>
                              </p:par>
                              <p:par>
                                <p:cTn id="17" presetID="1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lide(fromRight)">
                                      <p:cBhvr>
                                        <p:cTn id="19" dur="3000"/>
                                        <p:tgtEl>
                                          <p:spTgt spid="9"/>
                                        </p:tgtEl>
                                      </p:cBhvr>
                                    </p:animEffect>
                                  </p:childTnLst>
                                </p:cTn>
                              </p:par>
                              <p:par>
                                <p:cTn id="20" presetID="12"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lide(fromLeft)">
                                      <p:cBhvr>
                                        <p:cTn id="22" dur="3000"/>
                                        <p:tgtEl>
                                          <p:spTgt spid="10"/>
                                        </p:tgtEl>
                                      </p:cBhvr>
                                    </p:animEffect>
                                  </p:childTnLst>
                                </p:cTn>
                              </p:par>
                              <p:par>
                                <p:cTn id="23" presetID="1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slide(fromRight)">
                                      <p:cBhvr>
                                        <p:cTn id="25" dur="3000"/>
                                        <p:tgtEl>
                                          <p:spTgt spid="11"/>
                                        </p:tgtEl>
                                      </p:cBhvr>
                                    </p:animEffect>
                                  </p:childTnLst>
                                </p:cTn>
                              </p:par>
                              <p:par>
                                <p:cTn id="26" presetID="12"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slide(fromLeft)">
                                      <p:cBhvr>
                                        <p:cTn id="28" dur="3000"/>
                                        <p:tgtEl>
                                          <p:spTgt spid="12"/>
                                        </p:tgtEl>
                                      </p:cBhvr>
                                    </p:animEffect>
                                  </p:childTnLst>
                                </p:cTn>
                              </p:par>
                              <p:par>
                                <p:cTn id="29" presetID="12"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Right)">
                                      <p:cBhvr>
                                        <p:cTn id="31" dur="3000"/>
                                        <p:tgtEl>
                                          <p:spTgt spid="13"/>
                                        </p:tgtEl>
                                      </p:cBhvr>
                                    </p:animEffect>
                                  </p:childTnLst>
                                </p:cTn>
                              </p:par>
                              <p:par>
                                <p:cTn id="32" presetID="12"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slide(fromLeft)">
                                      <p:cBhvr>
                                        <p:cTn id="34" dur="3000"/>
                                        <p:tgtEl>
                                          <p:spTgt spid="14"/>
                                        </p:tgtEl>
                                      </p:cBhvr>
                                    </p:animEffect>
                                  </p:childTnLst>
                                </p:cTn>
                              </p:par>
                              <p:par>
                                <p:cTn id="35" presetID="6" presetClass="emph" presetSubtype="0" autoRev="1" fill="hold" nodeType="withEffect">
                                  <p:stCondLst>
                                    <p:cond delay="0"/>
                                  </p:stCondLst>
                                  <p:childTnLst>
                                    <p:animScale>
                                      <p:cBhvr>
                                        <p:cTn id="36" dur="3000" fill="hold"/>
                                        <p:tgtEl>
                                          <p:spTgt spid="7"/>
                                        </p:tgtEl>
                                      </p:cBhvr>
                                      <p:by x="50000" y="50000"/>
                                    </p:animScale>
                                  </p:childTnLst>
                                </p:cTn>
                              </p:par>
                              <p:par>
                                <p:cTn id="37" presetID="6" presetClass="emph" presetSubtype="0" autoRev="1" fill="hold" nodeType="withEffect">
                                  <p:stCondLst>
                                    <p:cond delay="0"/>
                                  </p:stCondLst>
                                  <p:childTnLst>
                                    <p:animScale>
                                      <p:cBhvr>
                                        <p:cTn id="38" dur="3000" fill="hold"/>
                                        <p:tgtEl>
                                          <p:spTgt spid="8"/>
                                        </p:tgtEl>
                                      </p:cBhvr>
                                      <p:by x="50000" y="50000"/>
                                    </p:animScale>
                                  </p:childTnLst>
                                </p:cTn>
                              </p:par>
                              <p:par>
                                <p:cTn id="39" presetID="6" presetClass="emph" presetSubtype="0" autoRev="1" fill="hold" nodeType="withEffect">
                                  <p:stCondLst>
                                    <p:cond delay="0"/>
                                  </p:stCondLst>
                                  <p:childTnLst>
                                    <p:animScale>
                                      <p:cBhvr>
                                        <p:cTn id="40" dur="3000" fill="hold"/>
                                        <p:tgtEl>
                                          <p:spTgt spid="9"/>
                                        </p:tgtEl>
                                      </p:cBhvr>
                                      <p:by x="50000" y="50000"/>
                                    </p:animScale>
                                  </p:childTnLst>
                                </p:cTn>
                              </p:par>
                              <p:par>
                                <p:cTn id="41" presetID="6" presetClass="emph" presetSubtype="0" autoRev="1" fill="hold" nodeType="withEffect">
                                  <p:stCondLst>
                                    <p:cond delay="0"/>
                                  </p:stCondLst>
                                  <p:childTnLst>
                                    <p:animScale>
                                      <p:cBhvr>
                                        <p:cTn id="42" dur="3000" fill="hold"/>
                                        <p:tgtEl>
                                          <p:spTgt spid="10"/>
                                        </p:tgtEl>
                                      </p:cBhvr>
                                      <p:by x="50000" y="50000"/>
                                    </p:animScale>
                                  </p:childTnLst>
                                </p:cTn>
                              </p:par>
                              <p:par>
                                <p:cTn id="43" presetID="6" presetClass="emph" presetSubtype="0" autoRev="1" fill="hold" nodeType="withEffect">
                                  <p:stCondLst>
                                    <p:cond delay="0"/>
                                  </p:stCondLst>
                                  <p:childTnLst>
                                    <p:animScale>
                                      <p:cBhvr>
                                        <p:cTn id="44" dur="3000" fill="hold"/>
                                        <p:tgtEl>
                                          <p:spTgt spid="11"/>
                                        </p:tgtEl>
                                      </p:cBhvr>
                                      <p:by x="50000" y="50000"/>
                                    </p:animScale>
                                  </p:childTnLst>
                                </p:cTn>
                              </p:par>
                              <p:par>
                                <p:cTn id="45" presetID="6" presetClass="emph" presetSubtype="0" autoRev="1" fill="hold" nodeType="withEffect">
                                  <p:stCondLst>
                                    <p:cond delay="0"/>
                                  </p:stCondLst>
                                  <p:childTnLst>
                                    <p:animScale>
                                      <p:cBhvr>
                                        <p:cTn id="46" dur="3000" fill="hold"/>
                                        <p:tgtEl>
                                          <p:spTgt spid="12"/>
                                        </p:tgtEl>
                                      </p:cBhvr>
                                      <p:by x="50000" y="50000"/>
                                    </p:animScale>
                                  </p:childTnLst>
                                </p:cTn>
                              </p:par>
                              <p:par>
                                <p:cTn id="47" presetID="6" presetClass="emph" presetSubtype="0" autoRev="1" fill="hold" nodeType="withEffect">
                                  <p:stCondLst>
                                    <p:cond delay="0"/>
                                  </p:stCondLst>
                                  <p:childTnLst>
                                    <p:animScale>
                                      <p:cBhvr>
                                        <p:cTn id="48" dur="3000" fill="hold"/>
                                        <p:tgtEl>
                                          <p:spTgt spid="13"/>
                                        </p:tgtEl>
                                      </p:cBhvr>
                                      <p:by x="50000" y="50000"/>
                                    </p:animScale>
                                  </p:childTnLst>
                                </p:cTn>
                              </p:par>
                              <p:par>
                                <p:cTn id="49" presetID="6" presetClass="emph" presetSubtype="0" autoRev="1" fill="hold" nodeType="withEffect">
                                  <p:stCondLst>
                                    <p:cond delay="0"/>
                                  </p:stCondLst>
                                  <p:childTnLst>
                                    <p:animScale>
                                      <p:cBhvr>
                                        <p:cTn id="50" dur="3000" fill="hold"/>
                                        <p:tgtEl>
                                          <p:spTgt spid="14"/>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16200000" scaled="0"/>
          <a:tileRect/>
        </a:gradFill>
        <a:effectLst/>
      </p:bgPr>
    </p:bg>
    <p:spTree>
      <p:nvGrpSpPr>
        <p:cNvPr id="1" name=""/>
        <p:cNvGrpSpPr/>
        <p:nvPr/>
      </p:nvGrpSpPr>
      <p:grpSpPr>
        <a:xfrm>
          <a:off x="0" y="0"/>
          <a:ext cx="0" cy="0"/>
          <a:chOff x="0" y="0"/>
          <a:chExt cx="0" cy="0"/>
        </a:xfrm>
      </p:grpSpPr>
      <p:sp>
        <p:nvSpPr>
          <p:cNvPr id="3" name="2 Medio marco"/>
          <p:cNvSpPr/>
          <p:nvPr/>
        </p:nvSpPr>
        <p:spPr>
          <a:xfrm>
            <a:off x="285720" y="214296"/>
            <a:ext cx="8858280" cy="4929204"/>
          </a:xfrm>
          <a:prstGeom prst="halfFrame">
            <a:avLst>
              <a:gd name="adj1" fmla="val 3527"/>
              <a:gd name="adj2" fmla="val 3438"/>
            </a:avLst>
          </a:prstGeom>
          <a:gradFill flip="none" rotWithShape="1">
            <a:gsLst>
              <a:gs pos="53000">
                <a:srgbClr val="FF99CC"/>
              </a:gs>
              <a:gs pos="50000">
                <a:srgbClr val="0070C0">
                  <a:shade val="67500"/>
                  <a:satMod val="115000"/>
                </a:srgbClr>
              </a:gs>
              <a:gs pos="100000">
                <a:srgbClr val="0070C0">
                  <a:shade val="100000"/>
                  <a:satMod val="115000"/>
                </a:srgb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4" name="3 Imagen" descr="uuuy.jpg"/>
          <p:cNvPicPr>
            <a:picLocks noChangeAspect="1"/>
          </p:cNvPicPr>
          <p:nvPr/>
        </p:nvPicPr>
        <p:blipFill>
          <a:blip r:embed="rId2"/>
          <a:srcRect b="6944"/>
          <a:stretch>
            <a:fillRect/>
          </a:stretch>
        </p:blipFill>
        <p:spPr>
          <a:xfrm>
            <a:off x="500034" y="357172"/>
            <a:ext cx="2894202" cy="4786328"/>
          </a:xfrm>
          <a:prstGeom prst="rect">
            <a:avLst/>
          </a:prstGeom>
          <a:effectLst>
            <a:softEdge rad="635000"/>
          </a:effectLst>
        </p:spPr>
      </p:pic>
      <p:sp>
        <p:nvSpPr>
          <p:cNvPr id="5" name="4 CuadroTexto"/>
          <p:cNvSpPr txBox="1"/>
          <p:nvPr/>
        </p:nvSpPr>
        <p:spPr>
          <a:xfrm>
            <a:off x="3929058" y="1571618"/>
            <a:ext cx="4857784" cy="2862322"/>
          </a:xfrm>
          <a:prstGeom prst="rect">
            <a:avLst/>
          </a:prstGeom>
          <a:noFill/>
        </p:spPr>
        <p:txBody>
          <a:bodyPr wrap="square" rtlCol="0">
            <a:spAutoFit/>
          </a:bodyPr>
          <a:lstStyle/>
          <a:p>
            <a:pPr lvl="0"/>
            <a:r>
              <a:rPr lang="es-PE" sz="2000" b="1" dirty="0" smtClean="0">
                <a:solidFill>
                  <a:schemeClr val="bg1"/>
                </a:solidFill>
              </a:rPr>
              <a:t>Las ilustraciones digitales de aves también ofrecen una ventana al proceso creativo, destacando la habilidad de los artistas para utilizar herramientas digitales con maestría y precisión. La colaboración entre la destreza técnica y la visión artística se manifiesta en cada trazo, creando obras que no solo son visuales, sino también testimonios de la pasión y dedicación detrás de cada creación.</a:t>
            </a:r>
          </a:p>
          <a:p>
            <a:endParaRPr lang="es-PE" sz="2000" b="1" dirty="0">
              <a:solidFill>
                <a:schemeClr val="bg1"/>
              </a:solidFill>
            </a:endParaRPr>
          </a:p>
        </p:txBody>
      </p:sp>
      <p:sp>
        <p:nvSpPr>
          <p:cNvPr id="6" name="5 Medio marco"/>
          <p:cNvSpPr/>
          <p:nvPr/>
        </p:nvSpPr>
        <p:spPr>
          <a:xfrm>
            <a:off x="438120" y="366696"/>
            <a:ext cx="8491598" cy="4776804"/>
          </a:xfrm>
          <a:prstGeom prst="halfFrame">
            <a:avLst>
              <a:gd name="adj1" fmla="val 3527"/>
              <a:gd name="adj2" fmla="val 3438"/>
            </a:avLst>
          </a:prstGeom>
          <a:blipFill>
            <a:blip r:embed="rId3">
              <a:duotone>
                <a:prstClr val="black"/>
                <a:srgbClr val="FF99CC">
                  <a:tint val="45000"/>
                  <a:satMod val="400000"/>
                </a:srgbClr>
              </a:duotone>
              <a:lum contrast="4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2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d180c15f196bfde70b51f72d424948e.jpg"/>
          <p:cNvPicPr>
            <a:picLocks noGrp="1" noChangeAspect="1"/>
          </p:cNvPicPr>
          <p:nvPr isPhoto="1"/>
        </p:nvPicPr>
        <p:blipFill>
          <a:blip r:embed="rId2">
            <a:lum/>
          </a:blip>
          <a:stretch>
            <a:fillRect/>
          </a:stretch>
        </p:blipFill>
        <p:spPr>
          <a:xfrm>
            <a:off x="0" y="0"/>
            <a:ext cx="3714775" cy="5143500"/>
          </a:xfrm>
          <a:prstGeom prst="rect">
            <a:avLst/>
          </a:prstGeom>
          <a:noFill/>
          <a:ln>
            <a:noFill/>
          </a:ln>
        </p:spPr>
      </p:pic>
      <p:pic>
        <p:nvPicPr>
          <p:cNvPr id="3" name="2 Imagen" descr="22eef44bf2f3e46c8db8e9450b2b8304.jpg"/>
          <p:cNvPicPr>
            <a:picLocks noGrp="1" noChangeAspect="1"/>
          </p:cNvPicPr>
          <p:nvPr isPhoto="1"/>
        </p:nvPicPr>
        <p:blipFill>
          <a:blip r:embed="rId3">
            <a:lum/>
          </a:blip>
          <a:stretch>
            <a:fillRect/>
          </a:stretch>
        </p:blipFill>
        <p:spPr>
          <a:xfrm>
            <a:off x="5500694" y="0"/>
            <a:ext cx="3643306" cy="5143500"/>
          </a:xfrm>
          <a:prstGeom prst="rect">
            <a:avLst/>
          </a:prstGeom>
          <a:noFill/>
          <a:ln>
            <a:noFill/>
          </a:ln>
        </p:spPr>
      </p:pic>
      <p:sp>
        <p:nvSpPr>
          <p:cNvPr id="4" name="3 Marco"/>
          <p:cNvSpPr/>
          <p:nvPr/>
        </p:nvSpPr>
        <p:spPr>
          <a:xfrm>
            <a:off x="214282" y="142858"/>
            <a:ext cx="3286148" cy="4857784"/>
          </a:xfrm>
          <a:prstGeom prst="frame">
            <a:avLst>
              <a:gd name="adj1" fmla="val 3409"/>
            </a:avLst>
          </a:prstGeom>
          <a:blipFill dpi="0" rotWithShape="1">
            <a:blip r:embed="rId4">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sp>
        <p:nvSpPr>
          <p:cNvPr id="6" name="5 Marco"/>
          <p:cNvSpPr/>
          <p:nvPr/>
        </p:nvSpPr>
        <p:spPr>
          <a:xfrm>
            <a:off x="5715008" y="142858"/>
            <a:ext cx="3214710" cy="4857784"/>
          </a:xfrm>
          <a:prstGeom prst="frame">
            <a:avLst>
              <a:gd name="adj1" fmla="val 3409"/>
            </a:avLst>
          </a:prstGeom>
          <a:blipFill dpi="0" rotWithShape="1">
            <a:blip r:embed="rId4">
              <a:lum contrast="4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7" name="6 Imagen" descr="1984109-e91e63.png"/>
          <p:cNvPicPr>
            <a:picLocks noChangeAspect="1"/>
          </p:cNvPicPr>
          <p:nvPr/>
        </p:nvPicPr>
        <p:blipFill>
          <a:blip r:embed="rId6" cstate="print">
            <a:lum bright="40000"/>
          </a:blip>
          <a:stretch>
            <a:fillRect/>
          </a:stretch>
        </p:blipFill>
        <p:spPr>
          <a:xfrm>
            <a:off x="3714744" y="0"/>
            <a:ext cx="714380" cy="714380"/>
          </a:xfrm>
          <a:prstGeom prst="rect">
            <a:avLst/>
          </a:prstGeom>
        </p:spPr>
      </p:pic>
      <p:pic>
        <p:nvPicPr>
          <p:cNvPr id="8" name="7 Imagen" descr="1984109-e91e63.png"/>
          <p:cNvPicPr>
            <a:picLocks noChangeAspect="1"/>
          </p:cNvPicPr>
          <p:nvPr/>
        </p:nvPicPr>
        <p:blipFill>
          <a:blip r:embed="rId6" cstate="print">
            <a:lum bright="40000"/>
          </a:blip>
          <a:stretch>
            <a:fillRect/>
          </a:stretch>
        </p:blipFill>
        <p:spPr>
          <a:xfrm>
            <a:off x="4214810" y="500048"/>
            <a:ext cx="714380" cy="714380"/>
          </a:xfrm>
          <a:prstGeom prst="rect">
            <a:avLst/>
          </a:prstGeom>
        </p:spPr>
      </p:pic>
      <p:pic>
        <p:nvPicPr>
          <p:cNvPr id="9" name="8 Imagen" descr="1984109-e91e63.png"/>
          <p:cNvPicPr>
            <a:picLocks noChangeAspect="1"/>
          </p:cNvPicPr>
          <p:nvPr/>
        </p:nvPicPr>
        <p:blipFill>
          <a:blip r:embed="rId6" cstate="print">
            <a:lum bright="40000"/>
          </a:blip>
          <a:stretch>
            <a:fillRect/>
          </a:stretch>
        </p:blipFill>
        <p:spPr>
          <a:xfrm>
            <a:off x="4714876" y="928676"/>
            <a:ext cx="714380" cy="714380"/>
          </a:xfrm>
          <a:prstGeom prst="rect">
            <a:avLst/>
          </a:prstGeom>
        </p:spPr>
      </p:pic>
      <p:pic>
        <p:nvPicPr>
          <p:cNvPr id="10" name="9 Imagen" descr="1984109-e91e63.png"/>
          <p:cNvPicPr>
            <a:picLocks noChangeAspect="1"/>
          </p:cNvPicPr>
          <p:nvPr/>
        </p:nvPicPr>
        <p:blipFill>
          <a:blip r:embed="rId6" cstate="print">
            <a:lum bright="40000"/>
          </a:blip>
          <a:stretch>
            <a:fillRect/>
          </a:stretch>
        </p:blipFill>
        <p:spPr>
          <a:xfrm>
            <a:off x="3714744" y="1000132"/>
            <a:ext cx="714380" cy="714380"/>
          </a:xfrm>
          <a:prstGeom prst="rect">
            <a:avLst/>
          </a:prstGeom>
        </p:spPr>
      </p:pic>
      <p:pic>
        <p:nvPicPr>
          <p:cNvPr id="11" name="10 Imagen" descr="1984109-e91e63.png"/>
          <p:cNvPicPr>
            <a:picLocks noChangeAspect="1"/>
          </p:cNvPicPr>
          <p:nvPr/>
        </p:nvPicPr>
        <p:blipFill>
          <a:blip r:embed="rId6" cstate="print">
            <a:lum bright="40000"/>
          </a:blip>
          <a:stretch>
            <a:fillRect/>
          </a:stretch>
        </p:blipFill>
        <p:spPr>
          <a:xfrm>
            <a:off x="4214810" y="1500180"/>
            <a:ext cx="714380" cy="714380"/>
          </a:xfrm>
          <a:prstGeom prst="rect">
            <a:avLst/>
          </a:prstGeom>
        </p:spPr>
      </p:pic>
      <p:pic>
        <p:nvPicPr>
          <p:cNvPr id="12" name="11 Imagen" descr="1984109-e91e63.png"/>
          <p:cNvPicPr>
            <a:picLocks noChangeAspect="1"/>
          </p:cNvPicPr>
          <p:nvPr/>
        </p:nvPicPr>
        <p:blipFill>
          <a:blip r:embed="rId6" cstate="print">
            <a:lum bright="40000"/>
          </a:blip>
          <a:stretch>
            <a:fillRect/>
          </a:stretch>
        </p:blipFill>
        <p:spPr>
          <a:xfrm>
            <a:off x="4714876" y="1928808"/>
            <a:ext cx="714380" cy="714380"/>
          </a:xfrm>
          <a:prstGeom prst="rect">
            <a:avLst/>
          </a:prstGeom>
        </p:spPr>
      </p:pic>
      <p:pic>
        <p:nvPicPr>
          <p:cNvPr id="13" name="12 Imagen" descr="1984109-e91e63.png"/>
          <p:cNvPicPr>
            <a:picLocks noChangeAspect="1"/>
          </p:cNvPicPr>
          <p:nvPr/>
        </p:nvPicPr>
        <p:blipFill>
          <a:blip r:embed="rId6" cstate="print">
            <a:lum bright="40000"/>
          </a:blip>
          <a:stretch>
            <a:fillRect/>
          </a:stretch>
        </p:blipFill>
        <p:spPr>
          <a:xfrm>
            <a:off x="3643306" y="1928826"/>
            <a:ext cx="714380" cy="714380"/>
          </a:xfrm>
          <a:prstGeom prst="rect">
            <a:avLst/>
          </a:prstGeom>
        </p:spPr>
      </p:pic>
      <p:pic>
        <p:nvPicPr>
          <p:cNvPr id="14" name="13 Imagen" descr="1984109-e91e63.png"/>
          <p:cNvPicPr>
            <a:picLocks noChangeAspect="1"/>
          </p:cNvPicPr>
          <p:nvPr/>
        </p:nvPicPr>
        <p:blipFill>
          <a:blip r:embed="rId6" cstate="print">
            <a:lum bright="40000"/>
          </a:blip>
          <a:stretch>
            <a:fillRect/>
          </a:stretch>
        </p:blipFill>
        <p:spPr>
          <a:xfrm>
            <a:off x="4143372" y="2428874"/>
            <a:ext cx="714380" cy="714380"/>
          </a:xfrm>
          <a:prstGeom prst="rect">
            <a:avLst/>
          </a:prstGeom>
        </p:spPr>
      </p:pic>
      <p:pic>
        <p:nvPicPr>
          <p:cNvPr id="15" name="14 Imagen" descr="1984109-e91e63.png"/>
          <p:cNvPicPr>
            <a:picLocks noChangeAspect="1"/>
          </p:cNvPicPr>
          <p:nvPr/>
        </p:nvPicPr>
        <p:blipFill>
          <a:blip r:embed="rId6" cstate="print">
            <a:lum bright="40000"/>
          </a:blip>
          <a:stretch>
            <a:fillRect/>
          </a:stretch>
        </p:blipFill>
        <p:spPr>
          <a:xfrm>
            <a:off x="4786314" y="2928940"/>
            <a:ext cx="714380" cy="714380"/>
          </a:xfrm>
          <a:prstGeom prst="rect">
            <a:avLst/>
          </a:prstGeom>
        </p:spPr>
      </p:pic>
      <p:pic>
        <p:nvPicPr>
          <p:cNvPr id="16" name="15 Imagen" descr="1984109-e91e63.png"/>
          <p:cNvPicPr>
            <a:picLocks noChangeAspect="1"/>
          </p:cNvPicPr>
          <p:nvPr/>
        </p:nvPicPr>
        <p:blipFill>
          <a:blip r:embed="rId6" cstate="print">
            <a:lum bright="40000"/>
          </a:blip>
          <a:stretch>
            <a:fillRect/>
          </a:stretch>
        </p:blipFill>
        <p:spPr>
          <a:xfrm>
            <a:off x="3714744" y="3071816"/>
            <a:ext cx="714380" cy="714380"/>
          </a:xfrm>
          <a:prstGeom prst="rect">
            <a:avLst/>
          </a:prstGeom>
        </p:spPr>
      </p:pic>
      <p:pic>
        <p:nvPicPr>
          <p:cNvPr id="17" name="16 Imagen" descr="1984109-e91e63.png"/>
          <p:cNvPicPr>
            <a:picLocks noChangeAspect="1"/>
          </p:cNvPicPr>
          <p:nvPr/>
        </p:nvPicPr>
        <p:blipFill>
          <a:blip r:embed="rId6" cstate="print">
            <a:lum bright="40000"/>
          </a:blip>
          <a:stretch>
            <a:fillRect/>
          </a:stretch>
        </p:blipFill>
        <p:spPr>
          <a:xfrm>
            <a:off x="4214810" y="3643320"/>
            <a:ext cx="714380" cy="714380"/>
          </a:xfrm>
          <a:prstGeom prst="rect">
            <a:avLst/>
          </a:prstGeom>
        </p:spPr>
      </p:pic>
      <p:pic>
        <p:nvPicPr>
          <p:cNvPr id="18" name="17 Imagen" descr="1984109-e91e63.png"/>
          <p:cNvPicPr>
            <a:picLocks noChangeAspect="1"/>
          </p:cNvPicPr>
          <p:nvPr/>
        </p:nvPicPr>
        <p:blipFill>
          <a:blip r:embed="rId6" cstate="print">
            <a:lum bright="40000"/>
          </a:blip>
          <a:stretch>
            <a:fillRect/>
          </a:stretch>
        </p:blipFill>
        <p:spPr>
          <a:xfrm>
            <a:off x="4714876" y="4214824"/>
            <a:ext cx="714380" cy="714380"/>
          </a:xfrm>
          <a:prstGeom prst="rect">
            <a:avLst/>
          </a:prstGeom>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6"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3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3000"/>
                                        <p:tgtEl>
                                          <p:spTgt spid="8"/>
                                        </p:tgtEl>
                                      </p:cBhvr>
                                    </p:animEffect>
                                  </p:childTnLst>
                                </p:cTn>
                              </p:par>
                              <p:par>
                                <p:cTn id="17" presetID="6"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3000"/>
                                        <p:tgtEl>
                                          <p:spTgt spid="9"/>
                                        </p:tgtEl>
                                      </p:cBhvr>
                                    </p:animEffect>
                                  </p:childTnLst>
                                </p:cTn>
                              </p:par>
                              <p:par>
                                <p:cTn id="20" presetID="6"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3000"/>
                                        <p:tgtEl>
                                          <p:spTgt spid="10"/>
                                        </p:tgtEl>
                                      </p:cBhvr>
                                    </p:animEffect>
                                  </p:childTnLst>
                                </p:cTn>
                              </p:par>
                              <p:par>
                                <p:cTn id="23" presetID="6"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ircle(in)">
                                      <p:cBhvr>
                                        <p:cTn id="25" dur="3000"/>
                                        <p:tgtEl>
                                          <p:spTgt spid="11"/>
                                        </p:tgtEl>
                                      </p:cBhvr>
                                    </p:animEffect>
                                  </p:childTnLst>
                                </p:cTn>
                              </p:par>
                              <p:par>
                                <p:cTn id="26" presetID="6"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ircle(in)">
                                      <p:cBhvr>
                                        <p:cTn id="28" dur="3000"/>
                                        <p:tgtEl>
                                          <p:spTgt spid="12"/>
                                        </p:tgtEl>
                                      </p:cBhvr>
                                    </p:animEffect>
                                  </p:childTnLst>
                                </p:cTn>
                              </p:par>
                              <p:par>
                                <p:cTn id="29" presetID="6"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par>
                                <p:cTn id="32" presetID="6"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circle(in)">
                                      <p:cBhvr>
                                        <p:cTn id="34" dur="3000"/>
                                        <p:tgtEl>
                                          <p:spTgt spid="14"/>
                                        </p:tgtEl>
                                      </p:cBhvr>
                                    </p:animEffect>
                                  </p:childTnLst>
                                </p:cTn>
                              </p:par>
                              <p:par>
                                <p:cTn id="35" presetID="6"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ircle(in)">
                                      <p:cBhvr>
                                        <p:cTn id="37" dur="3000"/>
                                        <p:tgtEl>
                                          <p:spTgt spid="15"/>
                                        </p:tgtEl>
                                      </p:cBhvr>
                                    </p:animEffect>
                                  </p:childTnLst>
                                </p:cTn>
                              </p:par>
                              <p:par>
                                <p:cTn id="38" presetID="6"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circle(in)">
                                      <p:cBhvr>
                                        <p:cTn id="40" dur="3000"/>
                                        <p:tgtEl>
                                          <p:spTgt spid="16"/>
                                        </p:tgtEl>
                                      </p:cBhvr>
                                    </p:animEffect>
                                  </p:childTnLst>
                                </p:cTn>
                              </p:par>
                              <p:par>
                                <p:cTn id="41" presetID="6" presetClass="entr" presetSubtype="16"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circle(in)">
                                      <p:cBhvr>
                                        <p:cTn id="43" dur="3000"/>
                                        <p:tgtEl>
                                          <p:spTgt spid="17"/>
                                        </p:tgtEl>
                                      </p:cBhvr>
                                    </p:animEffect>
                                  </p:childTnLst>
                                </p:cTn>
                              </p:par>
                              <p:par>
                                <p:cTn id="44" presetID="6" presetClass="entr" presetSubtype="16"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circle(in)">
                                      <p:cBhvr>
                                        <p:cTn id="46"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6200000" scaled="0"/>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14000">
                <a:schemeClr val="bg1"/>
              </a:gs>
              <a:gs pos="17999">
                <a:srgbClr val="FEE7F2"/>
              </a:gs>
              <a:gs pos="36000">
                <a:srgbClr val="FAC77D"/>
              </a:gs>
              <a:gs pos="61000">
                <a:srgbClr val="FBA97D"/>
              </a:gs>
              <a:gs pos="82001">
                <a:srgbClr val="FBD49C"/>
              </a:gs>
              <a:gs pos="100000">
                <a:srgbClr val="FEE7F2"/>
              </a:gs>
            </a:gsLst>
            <a:lin ang="27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572000" y="2000246"/>
            <a:ext cx="3857652" cy="1938992"/>
          </a:xfrm>
          <a:prstGeom prst="rect">
            <a:avLst/>
          </a:prstGeom>
          <a:noFill/>
        </p:spPr>
        <p:txBody>
          <a:bodyPr wrap="square" rtlCol="0">
            <a:spAutoFit/>
          </a:bodyPr>
          <a:lstStyle/>
          <a:p>
            <a:pPr lvl="0"/>
            <a:r>
              <a:rPr lang="es-PE" sz="2000" b="1" dirty="0" smtClean="0">
                <a:solidFill>
                  <a:srgbClr val="0A1B20"/>
                </a:solidFill>
              </a:rPr>
              <a:t>Las texturas realistas y las sombras cuidadosamente diseñadas en las ilustraciones digitales de aves añaden profundidad, haciendo que las imágenes parezcan trascender la pantalla.</a:t>
            </a:r>
          </a:p>
          <a:p>
            <a:endParaRPr lang="es-PE" sz="2000" b="1" dirty="0">
              <a:solidFill>
                <a:srgbClr val="0A1B20"/>
              </a:solidFill>
            </a:endParaRPr>
          </a:p>
        </p:txBody>
      </p:sp>
      <p:pic>
        <p:nvPicPr>
          <p:cNvPr id="6" name="5 Imagen" descr="35de8685032f7507c2f62d2a08e78913.jpg"/>
          <p:cNvPicPr>
            <a:picLocks noChangeAspect="1"/>
          </p:cNvPicPr>
          <p:nvPr/>
        </p:nvPicPr>
        <p:blipFill>
          <a:blip r:embed="rId2"/>
          <a:srcRect t="6944"/>
          <a:stretch>
            <a:fillRect/>
          </a:stretch>
        </p:blipFill>
        <p:spPr>
          <a:xfrm>
            <a:off x="285720" y="357172"/>
            <a:ext cx="3751849" cy="4786328"/>
          </a:xfrm>
          <a:prstGeom prst="rect">
            <a:avLst/>
          </a:prstGeom>
          <a:effectLst>
            <a:softEdge rad="635000"/>
          </a:effectLst>
        </p:spPr>
      </p:pic>
      <p:sp>
        <p:nvSpPr>
          <p:cNvPr id="5" name="4 Medio marco"/>
          <p:cNvSpPr/>
          <p:nvPr/>
        </p:nvSpPr>
        <p:spPr>
          <a:xfrm>
            <a:off x="438120" y="366696"/>
            <a:ext cx="8491598" cy="4776804"/>
          </a:xfrm>
          <a:prstGeom prst="halfFrame">
            <a:avLst>
              <a:gd name="adj1" fmla="val 3527"/>
              <a:gd name="adj2" fmla="val 3438"/>
            </a:avLst>
          </a:prstGeom>
          <a:blipFill>
            <a:blip r:embed="rId3">
              <a:duotone>
                <a:prstClr val="black"/>
                <a:schemeClr val="accent6">
                  <a:tint val="45000"/>
                  <a:satMod val="400000"/>
                </a:schemeClr>
              </a:duotone>
              <a:lum contrast="4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baaccdf2b8c4f88b7e40119049b38da.jpg"/>
          <p:cNvPicPr>
            <a:picLocks noGrp="1" noChangeAspect="1"/>
          </p:cNvPicPr>
          <p:nvPr isPhoto="1"/>
        </p:nvPicPr>
        <p:blipFill>
          <a:blip r:embed="rId3">
            <a:lum/>
          </a:blip>
          <a:stretch>
            <a:fillRect/>
          </a:stretch>
        </p:blipFill>
        <p:spPr>
          <a:xfrm>
            <a:off x="5572132" y="0"/>
            <a:ext cx="3571868" cy="5143500"/>
          </a:xfrm>
          <a:prstGeom prst="rect">
            <a:avLst/>
          </a:prstGeom>
          <a:noFill/>
          <a:ln>
            <a:noFill/>
          </a:ln>
        </p:spPr>
      </p:pic>
      <p:pic>
        <p:nvPicPr>
          <p:cNvPr id="3" name="2 Imagen" descr="5fa9e5a9a1391838337b58ca4f154d2d.jpg"/>
          <p:cNvPicPr>
            <a:picLocks noGrp="1" noChangeAspect="1"/>
          </p:cNvPicPr>
          <p:nvPr isPhoto="1"/>
        </p:nvPicPr>
        <p:blipFill>
          <a:blip r:embed="rId4">
            <a:lum/>
          </a:blip>
          <a:stretch>
            <a:fillRect/>
          </a:stretch>
        </p:blipFill>
        <p:spPr>
          <a:xfrm>
            <a:off x="1" y="0"/>
            <a:ext cx="3428991" cy="5143500"/>
          </a:xfrm>
          <a:prstGeom prst="rect">
            <a:avLst/>
          </a:prstGeom>
          <a:noFill/>
          <a:ln>
            <a:noFill/>
          </a:ln>
        </p:spPr>
      </p:pic>
      <p:sp>
        <p:nvSpPr>
          <p:cNvPr id="4" name="3 Marco"/>
          <p:cNvSpPr/>
          <p:nvPr/>
        </p:nvSpPr>
        <p:spPr>
          <a:xfrm>
            <a:off x="214282" y="142858"/>
            <a:ext cx="3000396" cy="4857784"/>
          </a:xfrm>
          <a:prstGeom prst="frame">
            <a:avLst>
              <a:gd name="adj1" fmla="val 4135"/>
            </a:avLst>
          </a:prstGeom>
          <a:blipFill dpi="0" rotWithShape="1">
            <a:blip r:embed="rId5"/>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6"/>
                <a:stretch>
                  <a:fillRect/>
                </a:stretch>
              </a:blipFill>
            </a:endParaRPr>
          </a:p>
        </p:txBody>
      </p:sp>
      <p:sp>
        <p:nvSpPr>
          <p:cNvPr id="6" name="5 Marco"/>
          <p:cNvSpPr/>
          <p:nvPr/>
        </p:nvSpPr>
        <p:spPr>
          <a:xfrm>
            <a:off x="5786446" y="142858"/>
            <a:ext cx="3143272" cy="4857784"/>
          </a:xfrm>
          <a:prstGeom prst="frame">
            <a:avLst>
              <a:gd name="adj1" fmla="val 4135"/>
            </a:avLst>
          </a:prstGeom>
          <a:blipFill dpi="0" rotWithShape="1">
            <a:blip r:embed="rId5"/>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6"/>
                <a:stretch>
                  <a:fillRect/>
                </a:stretch>
              </a:blipFill>
            </a:endParaRPr>
          </a:p>
        </p:txBody>
      </p:sp>
      <p:pic>
        <p:nvPicPr>
          <p:cNvPr id="28" name="27 Imagen" descr="9377.png"/>
          <p:cNvPicPr>
            <a:picLocks noChangeAspect="1"/>
          </p:cNvPicPr>
          <p:nvPr/>
        </p:nvPicPr>
        <p:blipFill>
          <a:blip r:embed="rId7" cstate="print"/>
          <a:stretch>
            <a:fillRect/>
          </a:stretch>
        </p:blipFill>
        <p:spPr>
          <a:xfrm>
            <a:off x="4071934" y="0"/>
            <a:ext cx="571504" cy="562574"/>
          </a:xfrm>
          <a:prstGeom prst="rect">
            <a:avLst/>
          </a:prstGeom>
          <a:effectLst>
            <a:reflection blurRad="6350" stA="50000" endA="300" endPos="90000" dir="5400000" sy="-100000" algn="bl" rotWithShape="0"/>
          </a:effectLst>
        </p:spPr>
      </p:pic>
      <p:pic>
        <p:nvPicPr>
          <p:cNvPr id="29" name="28 Imagen" descr="9377.png"/>
          <p:cNvPicPr>
            <a:picLocks noChangeAspect="1"/>
          </p:cNvPicPr>
          <p:nvPr/>
        </p:nvPicPr>
        <p:blipFill>
          <a:blip r:embed="rId7" cstate="print">
            <a:duotone>
              <a:prstClr val="black"/>
              <a:srgbClr val="FFFF00">
                <a:tint val="45000"/>
                <a:satMod val="400000"/>
              </a:srgbClr>
            </a:duotone>
            <a:lum bright="40000" contrast="40000"/>
          </a:blip>
          <a:stretch>
            <a:fillRect/>
          </a:stretch>
        </p:blipFill>
        <p:spPr>
          <a:xfrm>
            <a:off x="4071934" y="571486"/>
            <a:ext cx="571504" cy="562574"/>
          </a:xfrm>
          <a:prstGeom prst="rect">
            <a:avLst/>
          </a:prstGeom>
          <a:effectLst>
            <a:reflection blurRad="6350" stA="50000" endA="300" endPos="90000" dir="5400000" sy="-100000" algn="bl" rotWithShape="0"/>
          </a:effectLst>
        </p:spPr>
      </p:pic>
      <p:pic>
        <p:nvPicPr>
          <p:cNvPr id="30" name="29 Imagen" descr="9377.png"/>
          <p:cNvPicPr>
            <a:picLocks noChangeAspect="1"/>
          </p:cNvPicPr>
          <p:nvPr/>
        </p:nvPicPr>
        <p:blipFill>
          <a:blip r:embed="rId7" cstate="print"/>
          <a:stretch>
            <a:fillRect/>
          </a:stretch>
        </p:blipFill>
        <p:spPr>
          <a:xfrm>
            <a:off x="4071934" y="1143008"/>
            <a:ext cx="571504" cy="562574"/>
          </a:xfrm>
          <a:prstGeom prst="rect">
            <a:avLst/>
          </a:prstGeom>
          <a:effectLst>
            <a:reflection blurRad="6350" stA="50000" endA="300" endPos="90000" dir="5400000" sy="-100000" algn="bl" rotWithShape="0"/>
          </a:effectLst>
        </p:spPr>
      </p:pic>
      <p:pic>
        <p:nvPicPr>
          <p:cNvPr id="31" name="30 Imagen" descr="9377.png"/>
          <p:cNvPicPr>
            <a:picLocks noChangeAspect="1"/>
          </p:cNvPicPr>
          <p:nvPr/>
        </p:nvPicPr>
        <p:blipFill>
          <a:blip r:embed="rId7" cstate="print">
            <a:duotone>
              <a:prstClr val="black"/>
              <a:srgbClr val="FFFF00">
                <a:tint val="45000"/>
                <a:satMod val="400000"/>
              </a:srgbClr>
            </a:duotone>
            <a:lum bright="40000" contrast="40000"/>
          </a:blip>
          <a:stretch>
            <a:fillRect/>
          </a:stretch>
        </p:blipFill>
        <p:spPr>
          <a:xfrm>
            <a:off x="4071934" y="1714494"/>
            <a:ext cx="571504" cy="562574"/>
          </a:xfrm>
          <a:prstGeom prst="rect">
            <a:avLst/>
          </a:prstGeom>
          <a:effectLst>
            <a:reflection blurRad="6350" stA="50000" endA="300" endPos="90000" dir="5400000" sy="-100000" algn="bl" rotWithShape="0"/>
          </a:effectLst>
        </p:spPr>
      </p:pic>
      <p:pic>
        <p:nvPicPr>
          <p:cNvPr id="32" name="31 Imagen" descr="9377.png"/>
          <p:cNvPicPr>
            <a:picLocks noChangeAspect="1"/>
          </p:cNvPicPr>
          <p:nvPr/>
        </p:nvPicPr>
        <p:blipFill>
          <a:blip r:embed="rId7" cstate="print"/>
          <a:stretch>
            <a:fillRect/>
          </a:stretch>
        </p:blipFill>
        <p:spPr>
          <a:xfrm>
            <a:off x="4071934" y="2286016"/>
            <a:ext cx="571504" cy="562574"/>
          </a:xfrm>
          <a:prstGeom prst="rect">
            <a:avLst/>
          </a:prstGeom>
          <a:effectLst>
            <a:reflection blurRad="6350" stA="50000" endA="300" endPos="90000" dir="5400000" sy="-100000" algn="bl" rotWithShape="0"/>
          </a:effectLst>
        </p:spPr>
      </p:pic>
      <p:pic>
        <p:nvPicPr>
          <p:cNvPr id="33" name="32 Imagen" descr="9377.png"/>
          <p:cNvPicPr>
            <a:picLocks noChangeAspect="1"/>
          </p:cNvPicPr>
          <p:nvPr/>
        </p:nvPicPr>
        <p:blipFill>
          <a:blip r:embed="rId7" cstate="print">
            <a:duotone>
              <a:prstClr val="black"/>
              <a:srgbClr val="FFFF00">
                <a:tint val="45000"/>
                <a:satMod val="400000"/>
              </a:srgbClr>
            </a:duotone>
            <a:lum bright="40000" contrast="40000"/>
          </a:blip>
          <a:stretch>
            <a:fillRect/>
          </a:stretch>
        </p:blipFill>
        <p:spPr>
          <a:xfrm>
            <a:off x="4071934" y="2857502"/>
            <a:ext cx="571504" cy="562574"/>
          </a:xfrm>
          <a:prstGeom prst="rect">
            <a:avLst/>
          </a:prstGeom>
          <a:effectLst>
            <a:reflection blurRad="6350" stA="50000" endA="300" endPos="90000" dir="5400000" sy="-100000" algn="bl" rotWithShape="0"/>
          </a:effectLst>
        </p:spPr>
      </p:pic>
      <p:pic>
        <p:nvPicPr>
          <p:cNvPr id="34" name="33 Imagen" descr="9377.png"/>
          <p:cNvPicPr>
            <a:picLocks noChangeAspect="1"/>
          </p:cNvPicPr>
          <p:nvPr/>
        </p:nvPicPr>
        <p:blipFill>
          <a:blip r:embed="rId7" cstate="print"/>
          <a:stretch>
            <a:fillRect/>
          </a:stretch>
        </p:blipFill>
        <p:spPr>
          <a:xfrm>
            <a:off x="4071934" y="3429024"/>
            <a:ext cx="571504" cy="562574"/>
          </a:xfrm>
          <a:prstGeom prst="rect">
            <a:avLst/>
          </a:prstGeom>
          <a:effectLst>
            <a:reflection blurRad="6350" stA="50000" endA="300" endPos="90000" dir="5400000" sy="-100000" algn="bl" rotWithShape="0"/>
          </a:effectLst>
        </p:spPr>
      </p:pic>
      <p:pic>
        <p:nvPicPr>
          <p:cNvPr id="35" name="34 Imagen" descr="9377.png"/>
          <p:cNvPicPr>
            <a:picLocks noChangeAspect="1"/>
          </p:cNvPicPr>
          <p:nvPr/>
        </p:nvPicPr>
        <p:blipFill>
          <a:blip r:embed="rId7" cstate="print">
            <a:duotone>
              <a:prstClr val="black"/>
              <a:srgbClr val="FFFF00">
                <a:tint val="45000"/>
                <a:satMod val="400000"/>
              </a:srgbClr>
            </a:duotone>
            <a:lum bright="40000" contrast="40000"/>
          </a:blip>
          <a:stretch>
            <a:fillRect/>
          </a:stretch>
        </p:blipFill>
        <p:spPr>
          <a:xfrm>
            <a:off x="4071934" y="4000510"/>
            <a:ext cx="571504" cy="562574"/>
          </a:xfrm>
          <a:prstGeom prst="rect">
            <a:avLst/>
          </a:prstGeom>
          <a:effectLst>
            <a:reflection blurRad="6350" stA="50000" endA="300" endPos="90000" dir="5400000" sy="-100000" algn="bl" rotWithShape="0"/>
          </a:effectLst>
        </p:spPr>
      </p:pic>
      <p:pic>
        <p:nvPicPr>
          <p:cNvPr id="36" name="35 Imagen" descr="9377.png"/>
          <p:cNvPicPr>
            <a:picLocks noChangeAspect="1"/>
          </p:cNvPicPr>
          <p:nvPr/>
        </p:nvPicPr>
        <p:blipFill>
          <a:blip r:embed="rId7" cstate="print"/>
          <a:stretch>
            <a:fillRect/>
          </a:stretch>
        </p:blipFill>
        <p:spPr>
          <a:xfrm>
            <a:off x="4071934" y="4580926"/>
            <a:ext cx="571504" cy="562574"/>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2" presetClass="entr" presetSubtype="1"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3000" fill="hold"/>
                                        <p:tgtEl>
                                          <p:spTgt spid="28"/>
                                        </p:tgtEl>
                                        <p:attrNameLst>
                                          <p:attrName>ppt_x</p:attrName>
                                        </p:attrNameLst>
                                      </p:cBhvr>
                                      <p:tavLst>
                                        <p:tav tm="0">
                                          <p:val>
                                            <p:strVal val="#ppt_x"/>
                                          </p:val>
                                        </p:tav>
                                        <p:tav tm="100000">
                                          <p:val>
                                            <p:strVal val="#ppt_x"/>
                                          </p:val>
                                        </p:tav>
                                      </p:tavLst>
                                    </p:anim>
                                    <p:anim calcmode="lin" valueType="num">
                                      <p:cBhvr additive="base">
                                        <p:cTn id="14" dur="3000" fill="hold"/>
                                        <p:tgtEl>
                                          <p:spTgt spid="28"/>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3000" fill="hold"/>
                                        <p:tgtEl>
                                          <p:spTgt spid="29"/>
                                        </p:tgtEl>
                                        <p:attrNameLst>
                                          <p:attrName>ppt_x</p:attrName>
                                        </p:attrNameLst>
                                      </p:cBhvr>
                                      <p:tavLst>
                                        <p:tav tm="0">
                                          <p:val>
                                            <p:strVal val="#ppt_x"/>
                                          </p:val>
                                        </p:tav>
                                        <p:tav tm="100000">
                                          <p:val>
                                            <p:strVal val="#ppt_x"/>
                                          </p:val>
                                        </p:tav>
                                      </p:tavLst>
                                    </p:anim>
                                    <p:anim calcmode="lin" valueType="num">
                                      <p:cBhvr additive="base">
                                        <p:cTn id="18" dur="3000" fill="hold"/>
                                        <p:tgtEl>
                                          <p:spTgt spid="29"/>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3000" fill="hold"/>
                                        <p:tgtEl>
                                          <p:spTgt spid="30"/>
                                        </p:tgtEl>
                                        <p:attrNameLst>
                                          <p:attrName>ppt_x</p:attrName>
                                        </p:attrNameLst>
                                      </p:cBhvr>
                                      <p:tavLst>
                                        <p:tav tm="0">
                                          <p:val>
                                            <p:strVal val="#ppt_x"/>
                                          </p:val>
                                        </p:tav>
                                        <p:tav tm="100000">
                                          <p:val>
                                            <p:strVal val="#ppt_x"/>
                                          </p:val>
                                        </p:tav>
                                      </p:tavLst>
                                    </p:anim>
                                    <p:anim calcmode="lin" valueType="num">
                                      <p:cBhvr additive="base">
                                        <p:cTn id="22" dur="3000" fill="hold"/>
                                        <p:tgtEl>
                                          <p:spTgt spid="30"/>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3000" fill="hold"/>
                                        <p:tgtEl>
                                          <p:spTgt spid="31"/>
                                        </p:tgtEl>
                                        <p:attrNameLst>
                                          <p:attrName>ppt_x</p:attrName>
                                        </p:attrNameLst>
                                      </p:cBhvr>
                                      <p:tavLst>
                                        <p:tav tm="0">
                                          <p:val>
                                            <p:strVal val="#ppt_x"/>
                                          </p:val>
                                        </p:tav>
                                        <p:tav tm="100000">
                                          <p:val>
                                            <p:strVal val="#ppt_x"/>
                                          </p:val>
                                        </p:tav>
                                      </p:tavLst>
                                    </p:anim>
                                    <p:anim calcmode="lin" valueType="num">
                                      <p:cBhvr additive="base">
                                        <p:cTn id="26" dur="3000" fill="hold"/>
                                        <p:tgtEl>
                                          <p:spTgt spid="31"/>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3000" fill="hold"/>
                                        <p:tgtEl>
                                          <p:spTgt spid="32"/>
                                        </p:tgtEl>
                                        <p:attrNameLst>
                                          <p:attrName>ppt_x</p:attrName>
                                        </p:attrNameLst>
                                      </p:cBhvr>
                                      <p:tavLst>
                                        <p:tav tm="0">
                                          <p:val>
                                            <p:strVal val="#ppt_x"/>
                                          </p:val>
                                        </p:tav>
                                        <p:tav tm="100000">
                                          <p:val>
                                            <p:strVal val="#ppt_x"/>
                                          </p:val>
                                        </p:tav>
                                      </p:tavLst>
                                    </p:anim>
                                    <p:anim calcmode="lin" valueType="num">
                                      <p:cBhvr additive="base">
                                        <p:cTn id="30" dur="3000" fill="hold"/>
                                        <p:tgtEl>
                                          <p:spTgt spid="32"/>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3000" fill="hold"/>
                                        <p:tgtEl>
                                          <p:spTgt spid="33"/>
                                        </p:tgtEl>
                                        <p:attrNameLst>
                                          <p:attrName>ppt_x</p:attrName>
                                        </p:attrNameLst>
                                      </p:cBhvr>
                                      <p:tavLst>
                                        <p:tav tm="0">
                                          <p:val>
                                            <p:strVal val="#ppt_x"/>
                                          </p:val>
                                        </p:tav>
                                        <p:tav tm="100000">
                                          <p:val>
                                            <p:strVal val="#ppt_x"/>
                                          </p:val>
                                        </p:tav>
                                      </p:tavLst>
                                    </p:anim>
                                    <p:anim calcmode="lin" valueType="num">
                                      <p:cBhvr additive="base">
                                        <p:cTn id="34" dur="3000" fill="hold"/>
                                        <p:tgtEl>
                                          <p:spTgt spid="33"/>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3000" fill="hold"/>
                                        <p:tgtEl>
                                          <p:spTgt spid="34"/>
                                        </p:tgtEl>
                                        <p:attrNameLst>
                                          <p:attrName>ppt_x</p:attrName>
                                        </p:attrNameLst>
                                      </p:cBhvr>
                                      <p:tavLst>
                                        <p:tav tm="0">
                                          <p:val>
                                            <p:strVal val="#ppt_x"/>
                                          </p:val>
                                        </p:tav>
                                        <p:tav tm="100000">
                                          <p:val>
                                            <p:strVal val="#ppt_x"/>
                                          </p:val>
                                        </p:tav>
                                      </p:tavLst>
                                    </p:anim>
                                    <p:anim calcmode="lin" valueType="num">
                                      <p:cBhvr additive="base">
                                        <p:cTn id="38" dur="3000" fill="hold"/>
                                        <p:tgtEl>
                                          <p:spTgt spid="34"/>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3000" fill="hold"/>
                                        <p:tgtEl>
                                          <p:spTgt spid="35"/>
                                        </p:tgtEl>
                                        <p:attrNameLst>
                                          <p:attrName>ppt_x</p:attrName>
                                        </p:attrNameLst>
                                      </p:cBhvr>
                                      <p:tavLst>
                                        <p:tav tm="0">
                                          <p:val>
                                            <p:strVal val="#ppt_x"/>
                                          </p:val>
                                        </p:tav>
                                        <p:tav tm="100000">
                                          <p:val>
                                            <p:strVal val="#ppt_x"/>
                                          </p:val>
                                        </p:tav>
                                      </p:tavLst>
                                    </p:anim>
                                    <p:anim calcmode="lin" valueType="num">
                                      <p:cBhvr additive="base">
                                        <p:cTn id="42" dur="3000" fill="hold"/>
                                        <p:tgtEl>
                                          <p:spTgt spid="35"/>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3000" fill="hold"/>
                                        <p:tgtEl>
                                          <p:spTgt spid="36"/>
                                        </p:tgtEl>
                                        <p:attrNameLst>
                                          <p:attrName>ppt_x</p:attrName>
                                        </p:attrNameLst>
                                      </p:cBhvr>
                                      <p:tavLst>
                                        <p:tav tm="0">
                                          <p:val>
                                            <p:strVal val="#ppt_x"/>
                                          </p:val>
                                        </p:tav>
                                        <p:tav tm="100000">
                                          <p:val>
                                            <p:strVal val="#ppt_x"/>
                                          </p:val>
                                        </p:tav>
                                      </p:tavLst>
                                    </p:anim>
                                    <p:anim calcmode="lin" valueType="num">
                                      <p:cBhvr additive="base">
                                        <p:cTn id="46" dur="3000" fill="hold"/>
                                        <p:tgtEl>
                                          <p:spTgt spid="36"/>
                                        </p:tgtEl>
                                        <p:attrNameLst>
                                          <p:attrName>ppt_y</p:attrName>
                                        </p:attrNameLst>
                                      </p:cBhvr>
                                      <p:tavLst>
                                        <p:tav tm="0">
                                          <p:val>
                                            <p:strVal val="0-#ppt_h/2"/>
                                          </p:val>
                                        </p:tav>
                                        <p:tav tm="100000">
                                          <p:val>
                                            <p:strVal val="#ppt_y"/>
                                          </p:val>
                                        </p:tav>
                                      </p:tavLst>
                                    </p:anim>
                                  </p:childTnLst>
                                </p:cTn>
                              </p:par>
                              <p:par>
                                <p:cTn id="47" presetID="35" presetClass="entr" presetSubtype="0"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3000"/>
                                        <p:tgtEl>
                                          <p:spTgt spid="28"/>
                                        </p:tgtEl>
                                      </p:cBhvr>
                                    </p:animEffect>
                                    <p:anim calcmode="lin" valueType="num">
                                      <p:cBhvr>
                                        <p:cTn id="50" dur="3000" fill="hold"/>
                                        <p:tgtEl>
                                          <p:spTgt spid="28"/>
                                        </p:tgtEl>
                                        <p:attrNameLst>
                                          <p:attrName>style.rotation</p:attrName>
                                        </p:attrNameLst>
                                      </p:cBhvr>
                                      <p:tavLst>
                                        <p:tav tm="0">
                                          <p:val>
                                            <p:fltVal val="720"/>
                                          </p:val>
                                        </p:tav>
                                        <p:tav tm="100000">
                                          <p:val>
                                            <p:fltVal val="0"/>
                                          </p:val>
                                        </p:tav>
                                      </p:tavLst>
                                    </p:anim>
                                    <p:anim calcmode="lin" valueType="num">
                                      <p:cBhvr>
                                        <p:cTn id="51" dur="3000" fill="hold"/>
                                        <p:tgtEl>
                                          <p:spTgt spid="28"/>
                                        </p:tgtEl>
                                        <p:attrNameLst>
                                          <p:attrName>ppt_h</p:attrName>
                                        </p:attrNameLst>
                                      </p:cBhvr>
                                      <p:tavLst>
                                        <p:tav tm="0">
                                          <p:val>
                                            <p:fltVal val="0"/>
                                          </p:val>
                                        </p:tav>
                                        <p:tav tm="100000">
                                          <p:val>
                                            <p:strVal val="#ppt_h"/>
                                          </p:val>
                                        </p:tav>
                                      </p:tavLst>
                                    </p:anim>
                                    <p:anim calcmode="lin" valueType="num">
                                      <p:cBhvr>
                                        <p:cTn id="52" dur="3000" fill="hold"/>
                                        <p:tgtEl>
                                          <p:spTgt spid="28"/>
                                        </p:tgtEl>
                                        <p:attrNameLst>
                                          <p:attrName>ppt_w</p:attrName>
                                        </p:attrNameLst>
                                      </p:cBhvr>
                                      <p:tavLst>
                                        <p:tav tm="0">
                                          <p:val>
                                            <p:fltVal val="0"/>
                                          </p:val>
                                        </p:tav>
                                        <p:tav tm="100000">
                                          <p:val>
                                            <p:strVal val="#ppt_w"/>
                                          </p:val>
                                        </p:tav>
                                      </p:tavLst>
                                    </p:anim>
                                  </p:childTnLst>
                                </p:cTn>
                              </p:par>
                              <p:par>
                                <p:cTn id="53" presetID="35" presetClass="entr" presetSubtype="0"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3000"/>
                                        <p:tgtEl>
                                          <p:spTgt spid="29"/>
                                        </p:tgtEl>
                                      </p:cBhvr>
                                    </p:animEffect>
                                    <p:anim calcmode="lin" valueType="num">
                                      <p:cBhvr>
                                        <p:cTn id="56" dur="3000" fill="hold"/>
                                        <p:tgtEl>
                                          <p:spTgt spid="29"/>
                                        </p:tgtEl>
                                        <p:attrNameLst>
                                          <p:attrName>style.rotation</p:attrName>
                                        </p:attrNameLst>
                                      </p:cBhvr>
                                      <p:tavLst>
                                        <p:tav tm="0">
                                          <p:val>
                                            <p:fltVal val="720"/>
                                          </p:val>
                                        </p:tav>
                                        <p:tav tm="100000">
                                          <p:val>
                                            <p:fltVal val="0"/>
                                          </p:val>
                                        </p:tav>
                                      </p:tavLst>
                                    </p:anim>
                                    <p:anim calcmode="lin" valueType="num">
                                      <p:cBhvr>
                                        <p:cTn id="57" dur="3000" fill="hold"/>
                                        <p:tgtEl>
                                          <p:spTgt spid="29"/>
                                        </p:tgtEl>
                                        <p:attrNameLst>
                                          <p:attrName>ppt_h</p:attrName>
                                        </p:attrNameLst>
                                      </p:cBhvr>
                                      <p:tavLst>
                                        <p:tav tm="0">
                                          <p:val>
                                            <p:fltVal val="0"/>
                                          </p:val>
                                        </p:tav>
                                        <p:tav tm="100000">
                                          <p:val>
                                            <p:strVal val="#ppt_h"/>
                                          </p:val>
                                        </p:tav>
                                      </p:tavLst>
                                    </p:anim>
                                    <p:anim calcmode="lin" valueType="num">
                                      <p:cBhvr>
                                        <p:cTn id="58" dur="3000" fill="hold"/>
                                        <p:tgtEl>
                                          <p:spTgt spid="29"/>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3000"/>
                                        <p:tgtEl>
                                          <p:spTgt spid="30"/>
                                        </p:tgtEl>
                                      </p:cBhvr>
                                    </p:animEffect>
                                    <p:anim calcmode="lin" valueType="num">
                                      <p:cBhvr>
                                        <p:cTn id="62" dur="3000" fill="hold"/>
                                        <p:tgtEl>
                                          <p:spTgt spid="30"/>
                                        </p:tgtEl>
                                        <p:attrNameLst>
                                          <p:attrName>style.rotation</p:attrName>
                                        </p:attrNameLst>
                                      </p:cBhvr>
                                      <p:tavLst>
                                        <p:tav tm="0">
                                          <p:val>
                                            <p:fltVal val="720"/>
                                          </p:val>
                                        </p:tav>
                                        <p:tav tm="100000">
                                          <p:val>
                                            <p:fltVal val="0"/>
                                          </p:val>
                                        </p:tav>
                                      </p:tavLst>
                                    </p:anim>
                                    <p:anim calcmode="lin" valueType="num">
                                      <p:cBhvr>
                                        <p:cTn id="63" dur="3000" fill="hold"/>
                                        <p:tgtEl>
                                          <p:spTgt spid="30"/>
                                        </p:tgtEl>
                                        <p:attrNameLst>
                                          <p:attrName>ppt_h</p:attrName>
                                        </p:attrNameLst>
                                      </p:cBhvr>
                                      <p:tavLst>
                                        <p:tav tm="0">
                                          <p:val>
                                            <p:fltVal val="0"/>
                                          </p:val>
                                        </p:tav>
                                        <p:tav tm="100000">
                                          <p:val>
                                            <p:strVal val="#ppt_h"/>
                                          </p:val>
                                        </p:tav>
                                      </p:tavLst>
                                    </p:anim>
                                    <p:anim calcmode="lin" valueType="num">
                                      <p:cBhvr>
                                        <p:cTn id="64" dur="3000" fill="hold"/>
                                        <p:tgtEl>
                                          <p:spTgt spid="30"/>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3000"/>
                                        <p:tgtEl>
                                          <p:spTgt spid="31"/>
                                        </p:tgtEl>
                                      </p:cBhvr>
                                    </p:animEffect>
                                    <p:anim calcmode="lin" valueType="num">
                                      <p:cBhvr>
                                        <p:cTn id="68" dur="3000" fill="hold"/>
                                        <p:tgtEl>
                                          <p:spTgt spid="31"/>
                                        </p:tgtEl>
                                        <p:attrNameLst>
                                          <p:attrName>style.rotation</p:attrName>
                                        </p:attrNameLst>
                                      </p:cBhvr>
                                      <p:tavLst>
                                        <p:tav tm="0">
                                          <p:val>
                                            <p:fltVal val="720"/>
                                          </p:val>
                                        </p:tav>
                                        <p:tav tm="100000">
                                          <p:val>
                                            <p:fltVal val="0"/>
                                          </p:val>
                                        </p:tav>
                                      </p:tavLst>
                                    </p:anim>
                                    <p:anim calcmode="lin" valueType="num">
                                      <p:cBhvr>
                                        <p:cTn id="69" dur="3000" fill="hold"/>
                                        <p:tgtEl>
                                          <p:spTgt spid="31"/>
                                        </p:tgtEl>
                                        <p:attrNameLst>
                                          <p:attrName>ppt_h</p:attrName>
                                        </p:attrNameLst>
                                      </p:cBhvr>
                                      <p:tavLst>
                                        <p:tav tm="0">
                                          <p:val>
                                            <p:fltVal val="0"/>
                                          </p:val>
                                        </p:tav>
                                        <p:tav tm="100000">
                                          <p:val>
                                            <p:strVal val="#ppt_h"/>
                                          </p:val>
                                        </p:tav>
                                      </p:tavLst>
                                    </p:anim>
                                    <p:anim calcmode="lin" valueType="num">
                                      <p:cBhvr>
                                        <p:cTn id="70" dur="3000" fill="hold"/>
                                        <p:tgtEl>
                                          <p:spTgt spid="31"/>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3000"/>
                                        <p:tgtEl>
                                          <p:spTgt spid="32"/>
                                        </p:tgtEl>
                                      </p:cBhvr>
                                    </p:animEffect>
                                    <p:anim calcmode="lin" valueType="num">
                                      <p:cBhvr>
                                        <p:cTn id="74" dur="3000" fill="hold"/>
                                        <p:tgtEl>
                                          <p:spTgt spid="32"/>
                                        </p:tgtEl>
                                        <p:attrNameLst>
                                          <p:attrName>style.rotation</p:attrName>
                                        </p:attrNameLst>
                                      </p:cBhvr>
                                      <p:tavLst>
                                        <p:tav tm="0">
                                          <p:val>
                                            <p:fltVal val="720"/>
                                          </p:val>
                                        </p:tav>
                                        <p:tav tm="100000">
                                          <p:val>
                                            <p:fltVal val="0"/>
                                          </p:val>
                                        </p:tav>
                                      </p:tavLst>
                                    </p:anim>
                                    <p:anim calcmode="lin" valueType="num">
                                      <p:cBhvr>
                                        <p:cTn id="75" dur="3000" fill="hold"/>
                                        <p:tgtEl>
                                          <p:spTgt spid="32"/>
                                        </p:tgtEl>
                                        <p:attrNameLst>
                                          <p:attrName>ppt_h</p:attrName>
                                        </p:attrNameLst>
                                      </p:cBhvr>
                                      <p:tavLst>
                                        <p:tav tm="0">
                                          <p:val>
                                            <p:fltVal val="0"/>
                                          </p:val>
                                        </p:tav>
                                        <p:tav tm="100000">
                                          <p:val>
                                            <p:strVal val="#ppt_h"/>
                                          </p:val>
                                        </p:tav>
                                      </p:tavLst>
                                    </p:anim>
                                    <p:anim calcmode="lin" valueType="num">
                                      <p:cBhvr>
                                        <p:cTn id="76" dur="3000" fill="hold"/>
                                        <p:tgtEl>
                                          <p:spTgt spid="32"/>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3000"/>
                                        <p:tgtEl>
                                          <p:spTgt spid="33"/>
                                        </p:tgtEl>
                                      </p:cBhvr>
                                    </p:animEffect>
                                    <p:anim calcmode="lin" valueType="num">
                                      <p:cBhvr>
                                        <p:cTn id="80" dur="3000" fill="hold"/>
                                        <p:tgtEl>
                                          <p:spTgt spid="33"/>
                                        </p:tgtEl>
                                        <p:attrNameLst>
                                          <p:attrName>style.rotation</p:attrName>
                                        </p:attrNameLst>
                                      </p:cBhvr>
                                      <p:tavLst>
                                        <p:tav tm="0">
                                          <p:val>
                                            <p:fltVal val="720"/>
                                          </p:val>
                                        </p:tav>
                                        <p:tav tm="100000">
                                          <p:val>
                                            <p:fltVal val="0"/>
                                          </p:val>
                                        </p:tav>
                                      </p:tavLst>
                                    </p:anim>
                                    <p:anim calcmode="lin" valueType="num">
                                      <p:cBhvr>
                                        <p:cTn id="81" dur="3000" fill="hold"/>
                                        <p:tgtEl>
                                          <p:spTgt spid="33"/>
                                        </p:tgtEl>
                                        <p:attrNameLst>
                                          <p:attrName>ppt_h</p:attrName>
                                        </p:attrNameLst>
                                      </p:cBhvr>
                                      <p:tavLst>
                                        <p:tav tm="0">
                                          <p:val>
                                            <p:fltVal val="0"/>
                                          </p:val>
                                        </p:tav>
                                        <p:tav tm="100000">
                                          <p:val>
                                            <p:strVal val="#ppt_h"/>
                                          </p:val>
                                        </p:tav>
                                      </p:tavLst>
                                    </p:anim>
                                    <p:anim calcmode="lin" valueType="num">
                                      <p:cBhvr>
                                        <p:cTn id="82" dur="3000" fill="hold"/>
                                        <p:tgtEl>
                                          <p:spTgt spid="33"/>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3000"/>
                                        <p:tgtEl>
                                          <p:spTgt spid="34"/>
                                        </p:tgtEl>
                                      </p:cBhvr>
                                    </p:animEffect>
                                    <p:anim calcmode="lin" valueType="num">
                                      <p:cBhvr>
                                        <p:cTn id="86" dur="3000" fill="hold"/>
                                        <p:tgtEl>
                                          <p:spTgt spid="34"/>
                                        </p:tgtEl>
                                        <p:attrNameLst>
                                          <p:attrName>style.rotation</p:attrName>
                                        </p:attrNameLst>
                                      </p:cBhvr>
                                      <p:tavLst>
                                        <p:tav tm="0">
                                          <p:val>
                                            <p:fltVal val="720"/>
                                          </p:val>
                                        </p:tav>
                                        <p:tav tm="100000">
                                          <p:val>
                                            <p:fltVal val="0"/>
                                          </p:val>
                                        </p:tav>
                                      </p:tavLst>
                                    </p:anim>
                                    <p:anim calcmode="lin" valueType="num">
                                      <p:cBhvr>
                                        <p:cTn id="87" dur="3000" fill="hold"/>
                                        <p:tgtEl>
                                          <p:spTgt spid="34"/>
                                        </p:tgtEl>
                                        <p:attrNameLst>
                                          <p:attrName>ppt_h</p:attrName>
                                        </p:attrNameLst>
                                      </p:cBhvr>
                                      <p:tavLst>
                                        <p:tav tm="0">
                                          <p:val>
                                            <p:fltVal val="0"/>
                                          </p:val>
                                        </p:tav>
                                        <p:tav tm="100000">
                                          <p:val>
                                            <p:strVal val="#ppt_h"/>
                                          </p:val>
                                        </p:tav>
                                      </p:tavLst>
                                    </p:anim>
                                    <p:anim calcmode="lin" valueType="num">
                                      <p:cBhvr>
                                        <p:cTn id="88" dur="3000" fill="hold"/>
                                        <p:tgtEl>
                                          <p:spTgt spid="34"/>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3000"/>
                                        <p:tgtEl>
                                          <p:spTgt spid="35"/>
                                        </p:tgtEl>
                                      </p:cBhvr>
                                    </p:animEffect>
                                    <p:anim calcmode="lin" valueType="num">
                                      <p:cBhvr>
                                        <p:cTn id="92" dur="3000" fill="hold"/>
                                        <p:tgtEl>
                                          <p:spTgt spid="35"/>
                                        </p:tgtEl>
                                        <p:attrNameLst>
                                          <p:attrName>style.rotation</p:attrName>
                                        </p:attrNameLst>
                                      </p:cBhvr>
                                      <p:tavLst>
                                        <p:tav tm="0">
                                          <p:val>
                                            <p:fltVal val="720"/>
                                          </p:val>
                                        </p:tav>
                                        <p:tav tm="100000">
                                          <p:val>
                                            <p:fltVal val="0"/>
                                          </p:val>
                                        </p:tav>
                                      </p:tavLst>
                                    </p:anim>
                                    <p:anim calcmode="lin" valueType="num">
                                      <p:cBhvr>
                                        <p:cTn id="93" dur="3000" fill="hold"/>
                                        <p:tgtEl>
                                          <p:spTgt spid="35"/>
                                        </p:tgtEl>
                                        <p:attrNameLst>
                                          <p:attrName>ppt_h</p:attrName>
                                        </p:attrNameLst>
                                      </p:cBhvr>
                                      <p:tavLst>
                                        <p:tav tm="0">
                                          <p:val>
                                            <p:fltVal val="0"/>
                                          </p:val>
                                        </p:tav>
                                        <p:tav tm="100000">
                                          <p:val>
                                            <p:strVal val="#ppt_h"/>
                                          </p:val>
                                        </p:tav>
                                      </p:tavLst>
                                    </p:anim>
                                    <p:anim calcmode="lin" valueType="num">
                                      <p:cBhvr>
                                        <p:cTn id="94" dur="3000" fill="hold"/>
                                        <p:tgtEl>
                                          <p:spTgt spid="35"/>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3000"/>
                                        <p:tgtEl>
                                          <p:spTgt spid="36"/>
                                        </p:tgtEl>
                                      </p:cBhvr>
                                    </p:animEffect>
                                    <p:anim calcmode="lin" valueType="num">
                                      <p:cBhvr>
                                        <p:cTn id="98" dur="3000" fill="hold"/>
                                        <p:tgtEl>
                                          <p:spTgt spid="36"/>
                                        </p:tgtEl>
                                        <p:attrNameLst>
                                          <p:attrName>style.rotation</p:attrName>
                                        </p:attrNameLst>
                                      </p:cBhvr>
                                      <p:tavLst>
                                        <p:tav tm="0">
                                          <p:val>
                                            <p:fltVal val="720"/>
                                          </p:val>
                                        </p:tav>
                                        <p:tav tm="100000">
                                          <p:val>
                                            <p:fltVal val="0"/>
                                          </p:val>
                                        </p:tav>
                                      </p:tavLst>
                                    </p:anim>
                                    <p:anim calcmode="lin" valueType="num">
                                      <p:cBhvr>
                                        <p:cTn id="99" dur="3000" fill="hold"/>
                                        <p:tgtEl>
                                          <p:spTgt spid="36"/>
                                        </p:tgtEl>
                                        <p:attrNameLst>
                                          <p:attrName>ppt_h</p:attrName>
                                        </p:attrNameLst>
                                      </p:cBhvr>
                                      <p:tavLst>
                                        <p:tav tm="0">
                                          <p:val>
                                            <p:fltVal val="0"/>
                                          </p:val>
                                        </p:tav>
                                        <p:tav tm="100000">
                                          <p:val>
                                            <p:strVal val="#ppt_h"/>
                                          </p:val>
                                        </p:tav>
                                      </p:tavLst>
                                    </p:anim>
                                    <p:anim calcmode="lin" valueType="num">
                                      <p:cBhvr>
                                        <p:cTn id="100" dur="3000" fill="hold"/>
                                        <p:tgtEl>
                                          <p:spTgt spid="3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rgbClr val="663300"/>
              </a:gs>
              <a:gs pos="64999">
                <a:srgbClr val="F0EBD5"/>
              </a:gs>
              <a:gs pos="100000">
                <a:srgbClr val="D1C39F"/>
              </a:gs>
            </a:gsLst>
            <a:lin ang="2700000" scaled="0"/>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3" name="2 Imagen" descr="6t.jpg"/>
          <p:cNvPicPr>
            <a:picLocks noChangeAspect="1"/>
          </p:cNvPicPr>
          <p:nvPr/>
        </p:nvPicPr>
        <p:blipFill>
          <a:blip r:embed="rId2">
            <a:lum bright="-10000" contrast="20000"/>
          </a:blip>
          <a:srcRect b="8333"/>
          <a:stretch>
            <a:fillRect/>
          </a:stretch>
        </p:blipFill>
        <p:spPr>
          <a:xfrm>
            <a:off x="500034" y="357172"/>
            <a:ext cx="2938054" cy="4786328"/>
          </a:xfrm>
          <a:prstGeom prst="rect">
            <a:avLst/>
          </a:prstGeom>
          <a:effectLst>
            <a:softEdge rad="635000"/>
          </a:effectLst>
        </p:spPr>
      </p:pic>
      <p:sp>
        <p:nvSpPr>
          <p:cNvPr id="4" name="3 CuadroTexto"/>
          <p:cNvSpPr txBox="1"/>
          <p:nvPr/>
        </p:nvSpPr>
        <p:spPr>
          <a:xfrm>
            <a:off x="4500562" y="1643056"/>
            <a:ext cx="4357718" cy="2862322"/>
          </a:xfrm>
          <a:prstGeom prst="rect">
            <a:avLst/>
          </a:prstGeom>
          <a:noFill/>
        </p:spPr>
        <p:txBody>
          <a:bodyPr wrap="square" rtlCol="0">
            <a:spAutoFit/>
          </a:bodyPr>
          <a:lstStyle/>
          <a:p>
            <a:pPr lvl="0"/>
            <a:r>
              <a:rPr lang="es-PE" sz="2000" b="1" dirty="0" smtClean="0">
                <a:solidFill>
                  <a:schemeClr val="bg1"/>
                </a:solidFill>
              </a:rPr>
              <a:t>La paleta de colores en las ilustraciones digitales de aves es un elemento crucial que resalta la diversidad cromática presente en el reino alado. Desde los tonos vibrantes de las especies tropicales hasta los matices más sutiles de las aves rapaces, la representación digital permite explorar la riqueza de la coloración aviar de una manera única y expresiva.</a:t>
            </a:r>
          </a:p>
          <a:p>
            <a:endParaRPr lang="es-PE" sz="2000" b="1" dirty="0">
              <a:solidFill>
                <a:schemeClr val="bg1"/>
              </a:solidFill>
            </a:endParaRPr>
          </a:p>
        </p:txBody>
      </p:sp>
      <p:sp>
        <p:nvSpPr>
          <p:cNvPr id="5" name="4 Medio marco"/>
          <p:cNvSpPr/>
          <p:nvPr/>
        </p:nvSpPr>
        <p:spPr>
          <a:xfrm>
            <a:off x="438120" y="366696"/>
            <a:ext cx="8491598" cy="4776804"/>
          </a:xfrm>
          <a:prstGeom prst="halfFrame">
            <a:avLst>
              <a:gd name="adj1" fmla="val 3527"/>
              <a:gd name="adj2" fmla="val 3438"/>
            </a:avLst>
          </a:prstGeom>
          <a:blipFill>
            <a:blip r:embed="rId3">
              <a:duotone>
                <a:prstClr val="black"/>
                <a:schemeClr val="accent6">
                  <a:tint val="45000"/>
                  <a:satMod val="400000"/>
                </a:schemeClr>
              </a:duotone>
              <a:lum contrast="4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2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6d8de218ef065558323ef586d3b35aa6.jpg"/>
          <p:cNvPicPr>
            <a:picLocks noGrp="1" noChangeAspect="1"/>
          </p:cNvPicPr>
          <p:nvPr isPhoto="1"/>
        </p:nvPicPr>
        <p:blipFill>
          <a:blip r:embed="rId2">
            <a:lum/>
          </a:blip>
          <a:stretch>
            <a:fillRect/>
          </a:stretch>
        </p:blipFill>
        <p:spPr>
          <a:xfrm>
            <a:off x="5286380" y="0"/>
            <a:ext cx="3857620" cy="5143500"/>
          </a:xfrm>
          <a:prstGeom prst="rect">
            <a:avLst/>
          </a:prstGeom>
          <a:noFill/>
          <a:ln>
            <a:noFill/>
          </a:ln>
        </p:spPr>
      </p:pic>
      <p:pic>
        <p:nvPicPr>
          <p:cNvPr id="10" name="9 Imagen" descr="22a65a18ca04ba76d6324652eb48840a.jpg"/>
          <p:cNvPicPr>
            <a:picLocks noGrp="1" noChangeAspect="1"/>
          </p:cNvPicPr>
          <p:nvPr isPhoto="1"/>
        </p:nvPicPr>
        <p:blipFill>
          <a:blip r:embed="rId3">
            <a:lum/>
          </a:blip>
          <a:stretch>
            <a:fillRect/>
          </a:stretch>
        </p:blipFill>
        <p:spPr>
          <a:xfrm>
            <a:off x="0" y="0"/>
            <a:ext cx="3571868" cy="5143500"/>
          </a:xfrm>
          <a:prstGeom prst="rect">
            <a:avLst/>
          </a:prstGeom>
          <a:noFill/>
          <a:ln>
            <a:noFill/>
          </a:ln>
        </p:spPr>
      </p:pic>
      <p:sp>
        <p:nvSpPr>
          <p:cNvPr id="11" name="10 Marco"/>
          <p:cNvSpPr/>
          <p:nvPr/>
        </p:nvSpPr>
        <p:spPr>
          <a:xfrm>
            <a:off x="214282" y="142858"/>
            <a:ext cx="3143272" cy="4857784"/>
          </a:xfrm>
          <a:prstGeom prst="frame">
            <a:avLst>
              <a:gd name="adj1" fmla="val 4135"/>
            </a:avLst>
          </a:prstGeom>
          <a:blipFill dpi="0" rotWithShape="1">
            <a:blip r:embed="rId4"/>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sp>
        <p:nvSpPr>
          <p:cNvPr id="12" name="11 Marco"/>
          <p:cNvSpPr/>
          <p:nvPr/>
        </p:nvSpPr>
        <p:spPr>
          <a:xfrm>
            <a:off x="5500694" y="142858"/>
            <a:ext cx="3429024" cy="4857784"/>
          </a:xfrm>
          <a:prstGeom prst="frame">
            <a:avLst>
              <a:gd name="adj1" fmla="val 4135"/>
            </a:avLst>
          </a:prstGeom>
          <a:blipFill dpi="0" rotWithShape="1">
            <a:blip r:embed="rId4"/>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13" name="12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0"/>
            <a:ext cx="928694" cy="928694"/>
          </a:xfrm>
          <a:prstGeom prst="rect">
            <a:avLst/>
          </a:prstGeom>
        </p:spPr>
      </p:pic>
      <p:pic>
        <p:nvPicPr>
          <p:cNvPr id="14" name="13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428610"/>
            <a:ext cx="928694" cy="928694"/>
          </a:xfrm>
          <a:prstGeom prst="rect">
            <a:avLst/>
          </a:prstGeom>
        </p:spPr>
      </p:pic>
      <p:pic>
        <p:nvPicPr>
          <p:cNvPr id="15" name="14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928676"/>
            <a:ext cx="928694" cy="928694"/>
          </a:xfrm>
          <a:prstGeom prst="rect">
            <a:avLst/>
          </a:prstGeom>
        </p:spPr>
      </p:pic>
      <p:pic>
        <p:nvPicPr>
          <p:cNvPr id="16" name="15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1428760"/>
            <a:ext cx="928694" cy="928694"/>
          </a:xfrm>
          <a:prstGeom prst="rect">
            <a:avLst/>
          </a:prstGeom>
        </p:spPr>
      </p:pic>
      <p:pic>
        <p:nvPicPr>
          <p:cNvPr id="17" name="16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1857370"/>
            <a:ext cx="928694" cy="928694"/>
          </a:xfrm>
          <a:prstGeom prst="rect">
            <a:avLst/>
          </a:prstGeom>
        </p:spPr>
      </p:pic>
      <p:pic>
        <p:nvPicPr>
          <p:cNvPr id="18" name="17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2357436"/>
            <a:ext cx="928694" cy="928694"/>
          </a:xfrm>
          <a:prstGeom prst="rect">
            <a:avLst/>
          </a:prstGeom>
        </p:spPr>
      </p:pic>
      <p:pic>
        <p:nvPicPr>
          <p:cNvPr id="19" name="18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2786082"/>
            <a:ext cx="928694" cy="928694"/>
          </a:xfrm>
          <a:prstGeom prst="rect">
            <a:avLst/>
          </a:prstGeom>
        </p:spPr>
      </p:pic>
      <p:pic>
        <p:nvPicPr>
          <p:cNvPr id="20" name="19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3214692"/>
            <a:ext cx="928694" cy="928694"/>
          </a:xfrm>
          <a:prstGeom prst="rect">
            <a:avLst/>
          </a:prstGeom>
        </p:spPr>
      </p:pic>
      <p:pic>
        <p:nvPicPr>
          <p:cNvPr id="21" name="20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3714758"/>
            <a:ext cx="928694" cy="928694"/>
          </a:xfrm>
          <a:prstGeom prst="rect">
            <a:avLst/>
          </a:prstGeom>
        </p:spPr>
      </p:pic>
      <p:pic>
        <p:nvPicPr>
          <p:cNvPr id="22" name="21 Imagen" descr="blue-circle-png-30.png"/>
          <p:cNvPicPr>
            <a:picLocks noChangeAspect="1"/>
          </p:cNvPicPr>
          <p:nvPr/>
        </p:nvPicPr>
        <p:blipFill>
          <a:blip r:embed="rId6">
            <a:duotone>
              <a:schemeClr val="accent1">
                <a:shade val="45000"/>
                <a:satMod val="135000"/>
              </a:schemeClr>
              <a:prstClr val="white"/>
            </a:duotone>
            <a:lum bright="40000" contrast="40000"/>
          </a:blip>
          <a:stretch>
            <a:fillRect/>
          </a:stretch>
        </p:blipFill>
        <p:spPr>
          <a:xfrm>
            <a:off x="4000496" y="4214806"/>
            <a:ext cx="928694" cy="928694"/>
          </a:xfrm>
          <a:prstGeom prst="rect">
            <a:avLst/>
          </a:prstGeom>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edge">
                                      <p:cBhvr>
                                        <p:cTn id="7" dur="3000"/>
                                        <p:tgtEl>
                                          <p:spTgt spid="11"/>
                                        </p:tgtEl>
                                      </p:cBhvr>
                                    </p:animEffect>
                                  </p:childTnLst>
                                </p:cTn>
                              </p:par>
                              <p:par>
                                <p:cTn id="8" presetID="20" presetClass="entr" presetSubtype="0" fill="hold" grpId="1"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edge">
                                      <p:cBhvr>
                                        <p:cTn id="10" dur="3000"/>
                                        <p:tgtEl>
                                          <p:spTgt spid="12"/>
                                        </p:tgtEl>
                                      </p:cBhvr>
                                    </p:animEffect>
                                  </p:childTnLst>
                                </p:cTn>
                              </p:par>
                              <p:par>
                                <p:cTn id="11" presetID="7" presetClass="entr" presetSubtype="1"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3000" fill="hold"/>
                                        <p:tgtEl>
                                          <p:spTgt spid="13"/>
                                        </p:tgtEl>
                                        <p:attrNameLst>
                                          <p:attrName>ppt_x</p:attrName>
                                        </p:attrNameLst>
                                      </p:cBhvr>
                                      <p:tavLst>
                                        <p:tav tm="0">
                                          <p:val>
                                            <p:strVal val="#ppt_x"/>
                                          </p:val>
                                        </p:tav>
                                        <p:tav tm="100000">
                                          <p:val>
                                            <p:strVal val="#ppt_x"/>
                                          </p:val>
                                        </p:tav>
                                      </p:tavLst>
                                    </p:anim>
                                    <p:anim calcmode="lin" valueType="num">
                                      <p:cBhvr additive="base">
                                        <p:cTn id="14" dur="3000" fill="hold"/>
                                        <p:tgtEl>
                                          <p:spTgt spid="13"/>
                                        </p:tgtEl>
                                        <p:attrNameLst>
                                          <p:attrName>ppt_y</p:attrName>
                                        </p:attrNameLst>
                                      </p:cBhvr>
                                      <p:tavLst>
                                        <p:tav tm="0">
                                          <p:val>
                                            <p:strVal val="0-#ppt_h/2"/>
                                          </p:val>
                                        </p:tav>
                                        <p:tav tm="100000">
                                          <p:val>
                                            <p:strVal val="#ppt_y"/>
                                          </p:val>
                                        </p:tav>
                                      </p:tavLst>
                                    </p:anim>
                                  </p:childTnLst>
                                </p:cTn>
                              </p:par>
                              <p:par>
                                <p:cTn id="15" presetID="7" presetClass="entr" presetSubtype="1"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ppt_x"/>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7" presetClass="entr" presetSubtype="1"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0" fill="hold"/>
                                        <p:tgtEl>
                                          <p:spTgt spid="15"/>
                                        </p:tgtEl>
                                        <p:attrNameLst>
                                          <p:attrName>ppt_x</p:attrName>
                                        </p:attrNameLst>
                                      </p:cBhvr>
                                      <p:tavLst>
                                        <p:tav tm="0">
                                          <p:val>
                                            <p:strVal val="#ppt_x"/>
                                          </p:val>
                                        </p:tav>
                                        <p:tav tm="100000">
                                          <p:val>
                                            <p:strVal val="#ppt_x"/>
                                          </p:val>
                                        </p:tav>
                                      </p:tavLst>
                                    </p:anim>
                                    <p:anim calcmode="lin" valueType="num">
                                      <p:cBhvr additive="base">
                                        <p:cTn id="22" dur="3000" fill="hold"/>
                                        <p:tgtEl>
                                          <p:spTgt spid="15"/>
                                        </p:tgtEl>
                                        <p:attrNameLst>
                                          <p:attrName>ppt_y</p:attrName>
                                        </p:attrNameLst>
                                      </p:cBhvr>
                                      <p:tavLst>
                                        <p:tav tm="0">
                                          <p:val>
                                            <p:strVal val="0-#ppt_h/2"/>
                                          </p:val>
                                        </p:tav>
                                        <p:tav tm="100000">
                                          <p:val>
                                            <p:strVal val="#ppt_y"/>
                                          </p:val>
                                        </p:tav>
                                      </p:tavLst>
                                    </p:anim>
                                  </p:childTnLst>
                                </p:cTn>
                              </p:par>
                              <p:par>
                                <p:cTn id="23" presetID="7" presetClass="entr" presetSubtype="1"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3000" fill="hold"/>
                                        <p:tgtEl>
                                          <p:spTgt spid="16"/>
                                        </p:tgtEl>
                                        <p:attrNameLst>
                                          <p:attrName>ppt_x</p:attrName>
                                        </p:attrNameLst>
                                      </p:cBhvr>
                                      <p:tavLst>
                                        <p:tav tm="0">
                                          <p:val>
                                            <p:strVal val="#ppt_x"/>
                                          </p:val>
                                        </p:tav>
                                        <p:tav tm="100000">
                                          <p:val>
                                            <p:strVal val="#ppt_x"/>
                                          </p:val>
                                        </p:tav>
                                      </p:tavLst>
                                    </p:anim>
                                    <p:anim calcmode="lin" valueType="num">
                                      <p:cBhvr additive="base">
                                        <p:cTn id="26" dur="3000" fill="hold"/>
                                        <p:tgtEl>
                                          <p:spTgt spid="16"/>
                                        </p:tgtEl>
                                        <p:attrNameLst>
                                          <p:attrName>ppt_y</p:attrName>
                                        </p:attrNameLst>
                                      </p:cBhvr>
                                      <p:tavLst>
                                        <p:tav tm="0">
                                          <p:val>
                                            <p:strVal val="0-#ppt_h/2"/>
                                          </p:val>
                                        </p:tav>
                                        <p:tav tm="100000">
                                          <p:val>
                                            <p:strVal val="#ppt_y"/>
                                          </p:val>
                                        </p:tav>
                                      </p:tavLst>
                                    </p:anim>
                                  </p:childTnLst>
                                </p:cTn>
                              </p:par>
                              <p:par>
                                <p:cTn id="27" presetID="7" presetClass="entr" presetSubtype="1"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ppt_x"/>
                                          </p:val>
                                        </p:tav>
                                        <p:tav tm="100000">
                                          <p:val>
                                            <p:strVal val="#ppt_x"/>
                                          </p:val>
                                        </p:tav>
                                      </p:tavLst>
                                    </p:anim>
                                    <p:anim calcmode="lin" valueType="num">
                                      <p:cBhvr additive="base">
                                        <p:cTn id="30" dur="3000" fill="hold"/>
                                        <p:tgtEl>
                                          <p:spTgt spid="17"/>
                                        </p:tgtEl>
                                        <p:attrNameLst>
                                          <p:attrName>ppt_y</p:attrName>
                                        </p:attrNameLst>
                                      </p:cBhvr>
                                      <p:tavLst>
                                        <p:tav tm="0">
                                          <p:val>
                                            <p:strVal val="0-#ppt_h/2"/>
                                          </p:val>
                                        </p:tav>
                                        <p:tav tm="100000">
                                          <p:val>
                                            <p:strVal val="#ppt_y"/>
                                          </p:val>
                                        </p:tav>
                                      </p:tavLst>
                                    </p:anim>
                                  </p:childTnLst>
                                </p:cTn>
                              </p:par>
                              <p:par>
                                <p:cTn id="31" presetID="7" presetClass="entr" presetSubtype="1"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3000" fill="hold"/>
                                        <p:tgtEl>
                                          <p:spTgt spid="18"/>
                                        </p:tgtEl>
                                        <p:attrNameLst>
                                          <p:attrName>ppt_x</p:attrName>
                                        </p:attrNameLst>
                                      </p:cBhvr>
                                      <p:tavLst>
                                        <p:tav tm="0">
                                          <p:val>
                                            <p:strVal val="#ppt_x"/>
                                          </p:val>
                                        </p:tav>
                                        <p:tav tm="100000">
                                          <p:val>
                                            <p:strVal val="#ppt_x"/>
                                          </p:val>
                                        </p:tav>
                                      </p:tavLst>
                                    </p:anim>
                                    <p:anim calcmode="lin" valueType="num">
                                      <p:cBhvr additive="base">
                                        <p:cTn id="34" dur="3000" fill="hold"/>
                                        <p:tgtEl>
                                          <p:spTgt spid="18"/>
                                        </p:tgtEl>
                                        <p:attrNameLst>
                                          <p:attrName>ppt_y</p:attrName>
                                        </p:attrNameLst>
                                      </p:cBhvr>
                                      <p:tavLst>
                                        <p:tav tm="0">
                                          <p:val>
                                            <p:strVal val="0-#ppt_h/2"/>
                                          </p:val>
                                        </p:tav>
                                        <p:tav tm="100000">
                                          <p:val>
                                            <p:strVal val="#ppt_y"/>
                                          </p:val>
                                        </p:tav>
                                      </p:tavLst>
                                    </p:anim>
                                  </p:childTnLst>
                                </p:cTn>
                              </p:par>
                              <p:par>
                                <p:cTn id="35" presetID="7" presetClass="entr" presetSubtype="1"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3000" fill="hold"/>
                                        <p:tgtEl>
                                          <p:spTgt spid="19"/>
                                        </p:tgtEl>
                                        <p:attrNameLst>
                                          <p:attrName>ppt_x</p:attrName>
                                        </p:attrNameLst>
                                      </p:cBhvr>
                                      <p:tavLst>
                                        <p:tav tm="0">
                                          <p:val>
                                            <p:strVal val="#ppt_x"/>
                                          </p:val>
                                        </p:tav>
                                        <p:tav tm="100000">
                                          <p:val>
                                            <p:strVal val="#ppt_x"/>
                                          </p:val>
                                        </p:tav>
                                      </p:tavLst>
                                    </p:anim>
                                    <p:anim calcmode="lin" valueType="num">
                                      <p:cBhvr additive="base">
                                        <p:cTn id="38" dur="3000" fill="hold"/>
                                        <p:tgtEl>
                                          <p:spTgt spid="19"/>
                                        </p:tgtEl>
                                        <p:attrNameLst>
                                          <p:attrName>ppt_y</p:attrName>
                                        </p:attrNameLst>
                                      </p:cBhvr>
                                      <p:tavLst>
                                        <p:tav tm="0">
                                          <p:val>
                                            <p:strVal val="0-#ppt_h/2"/>
                                          </p:val>
                                        </p:tav>
                                        <p:tav tm="100000">
                                          <p:val>
                                            <p:strVal val="#ppt_y"/>
                                          </p:val>
                                        </p:tav>
                                      </p:tavLst>
                                    </p:anim>
                                  </p:childTnLst>
                                </p:cTn>
                              </p:par>
                              <p:par>
                                <p:cTn id="39" presetID="7" presetClass="entr" presetSubtype="1"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ppt_x"/>
                                          </p:val>
                                        </p:tav>
                                        <p:tav tm="100000">
                                          <p:val>
                                            <p:strVal val="#ppt_x"/>
                                          </p:val>
                                        </p:tav>
                                      </p:tavLst>
                                    </p:anim>
                                    <p:anim calcmode="lin" valueType="num">
                                      <p:cBhvr additive="base">
                                        <p:cTn id="42" dur="3000" fill="hold"/>
                                        <p:tgtEl>
                                          <p:spTgt spid="20"/>
                                        </p:tgtEl>
                                        <p:attrNameLst>
                                          <p:attrName>ppt_y</p:attrName>
                                        </p:attrNameLst>
                                      </p:cBhvr>
                                      <p:tavLst>
                                        <p:tav tm="0">
                                          <p:val>
                                            <p:strVal val="0-#ppt_h/2"/>
                                          </p:val>
                                        </p:tav>
                                        <p:tav tm="100000">
                                          <p:val>
                                            <p:strVal val="#ppt_y"/>
                                          </p:val>
                                        </p:tav>
                                      </p:tavLst>
                                    </p:anim>
                                  </p:childTnLst>
                                </p:cTn>
                              </p:par>
                              <p:par>
                                <p:cTn id="43" presetID="7" presetClass="entr" presetSubtype="1"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ppt_x"/>
                                          </p:val>
                                        </p:tav>
                                        <p:tav tm="100000">
                                          <p:val>
                                            <p:strVal val="#ppt_x"/>
                                          </p:val>
                                        </p:tav>
                                      </p:tavLst>
                                    </p:anim>
                                    <p:anim calcmode="lin" valueType="num">
                                      <p:cBhvr additive="base">
                                        <p:cTn id="46" dur="3000" fill="hold"/>
                                        <p:tgtEl>
                                          <p:spTgt spid="21"/>
                                        </p:tgtEl>
                                        <p:attrNameLst>
                                          <p:attrName>ppt_y</p:attrName>
                                        </p:attrNameLst>
                                      </p:cBhvr>
                                      <p:tavLst>
                                        <p:tav tm="0">
                                          <p:val>
                                            <p:strVal val="0-#ppt_h/2"/>
                                          </p:val>
                                        </p:tav>
                                        <p:tav tm="100000">
                                          <p:val>
                                            <p:strVal val="#ppt_y"/>
                                          </p:val>
                                        </p:tav>
                                      </p:tavLst>
                                    </p:anim>
                                  </p:childTnLst>
                                </p:cTn>
                              </p:par>
                              <p:par>
                                <p:cTn id="47" presetID="7" presetClass="entr" presetSubtype="1"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3000" fill="hold"/>
                                        <p:tgtEl>
                                          <p:spTgt spid="22"/>
                                        </p:tgtEl>
                                        <p:attrNameLst>
                                          <p:attrName>ppt_x</p:attrName>
                                        </p:attrNameLst>
                                      </p:cBhvr>
                                      <p:tavLst>
                                        <p:tav tm="0">
                                          <p:val>
                                            <p:strVal val="#ppt_x"/>
                                          </p:val>
                                        </p:tav>
                                        <p:tav tm="100000">
                                          <p:val>
                                            <p:strVal val="#ppt_x"/>
                                          </p:val>
                                        </p:tav>
                                      </p:tavLst>
                                    </p:anim>
                                    <p:anim calcmode="lin" valueType="num">
                                      <p:cBhvr additive="base">
                                        <p:cTn id="50" dur="3000" fill="hold"/>
                                        <p:tgtEl>
                                          <p:spTgt spid="22"/>
                                        </p:tgtEl>
                                        <p:attrNameLst>
                                          <p:attrName>ppt_y</p:attrName>
                                        </p:attrNameLst>
                                      </p:cBhvr>
                                      <p:tavLst>
                                        <p:tav tm="0">
                                          <p:val>
                                            <p:strVal val="0-#ppt_h/2"/>
                                          </p:val>
                                        </p:tav>
                                        <p:tav tm="100000">
                                          <p:val>
                                            <p:strVal val="#ppt_y"/>
                                          </p:val>
                                        </p:tav>
                                      </p:tavLst>
                                    </p:anim>
                                  </p:childTnLst>
                                </p:cTn>
                              </p:par>
                              <p:par>
                                <p:cTn id="51" presetID="16" presetClass="entr" presetSubtype="21"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barn(inVertical)">
                                      <p:cBhvr>
                                        <p:cTn id="53" dur="3000"/>
                                        <p:tgtEl>
                                          <p:spTgt spid="13"/>
                                        </p:tgtEl>
                                      </p:cBhvr>
                                    </p:animEffect>
                                  </p:childTnLst>
                                </p:cTn>
                              </p:par>
                              <p:par>
                                <p:cTn id="54" presetID="16" presetClass="entr" presetSubtype="21"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barn(inVertical)">
                                      <p:cBhvr>
                                        <p:cTn id="56" dur="3000"/>
                                        <p:tgtEl>
                                          <p:spTgt spid="14"/>
                                        </p:tgtEl>
                                      </p:cBhvr>
                                    </p:animEffect>
                                  </p:childTnLst>
                                </p:cTn>
                              </p:par>
                              <p:par>
                                <p:cTn id="57" presetID="16" presetClass="entr" presetSubtype="2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barn(inVertical)">
                                      <p:cBhvr>
                                        <p:cTn id="59" dur="3000"/>
                                        <p:tgtEl>
                                          <p:spTgt spid="15"/>
                                        </p:tgtEl>
                                      </p:cBhvr>
                                    </p:animEffect>
                                  </p:childTnLst>
                                </p:cTn>
                              </p:par>
                              <p:par>
                                <p:cTn id="60" presetID="16" presetClass="entr" presetSubtype="21"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barn(inVertical)">
                                      <p:cBhvr>
                                        <p:cTn id="62" dur="3000"/>
                                        <p:tgtEl>
                                          <p:spTgt spid="16"/>
                                        </p:tgtEl>
                                      </p:cBhvr>
                                    </p:animEffect>
                                  </p:childTnLst>
                                </p:cTn>
                              </p:par>
                              <p:par>
                                <p:cTn id="63" presetID="16" presetClass="entr" presetSubtype="21"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barn(inVertical)">
                                      <p:cBhvr>
                                        <p:cTn id="65" dur="3000"/>
                                        <p:tgtEl>
                                          <p:spTgt spid="17"/>
                                        </p:tgtEl>
                                      </p:cBhvr>
                                    </p:animEffect>
                                  </p:childTnLst>
                                </p:cTn>
                              </p:par>
                              <p:par>
                                <p:cTn id="66" presetID="16" presetClass="entr" presetSubtype="21" fill="hold"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barn(inVertical)">
                                      <p:cBhvr>
                                        <p:cTn id="68" dur="3000"/>
                                        <p:tgtEl>
                                          <p:spTgt spid="18"/>
                                        </p:tgtEl>
                                      </p:cBhvr>
                                    </p:animEffect>
                                  </p:childTnLst>
                                </p:cTn>
                              </p:par>
                              <p:par>
                                <p:cTn id="69" presetID="16" presetClass="entr" presetSubtype="21"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barn(inVertical)">
                                      <p:cBhvr>
                                        <p:cTn id="71" dur="3000"/>
                                        <p:tgtEl>
                                          <p:spTgt spid="19"/>
                                        </p:tgtEl>
                                      </p:cBhvr>
                                    </p:animEffect>
                                  </p:childTnLst>
                                </p:cTn>
                              </p:par>
                              <p:par>
                                <p:cTn id="72" presetID="16" presetClass="entr" presetSubtype="21" fill="hold" nodeType="with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barn(inVertical)">
                                      <p:cBhvr>
                                        <p:cTn id="74" dur="3000"/>
                                        <p:tgtEl>
                                          <p:spTgt spid="20"/>
                                        </p:tgtEl>
                                      </p:cBhvr>
                                    </p:animEffect>
                                  </p:childTnLst>
                                </p:cTn>
                              </p:par>
                              <p:par>
                                <p:cTn id="75" presetID="16" presetClass="entr" presetSubtype="21"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barn(inVertical)">
                                      <p:cBhvr>
                                        <p:cTn id="77" dur="3000"/>
                                        <p:tgtEl>
                                          <p:spTgt spid="21"/>
                                        </p:tgtEl>
                                      </p:cBhvr>
                                    </p:animEffect>
                                  </p:childTnLst>
                                </p:cTn>
                              </p:par>
                              <p:par>
                                <p:cTn id="78" presetID="16" presetClass="entr" presetSubtype="21"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barn(inVertical)">
                                      <p:cBhvr>
                                        <p:cTn id="80" dur="3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2700000" scaled="1"/>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17000">
                <a:srgbClr val="CCCCFF"/>
              </a:gs>
              <a:gs pos="17999">
                <a:srgbClr val="99CCFF"/>
              </a:gs>
              <a:gs pos="36000">
                <a:srgbClr val="9966FF"/>
              </a:gs>
              <a:gs pos="61000">
                <a:srgbClr val="CC99FF"/>
              </a:gs>
              <a:gs pos="82001">
                <a:srgbClr val="99CCFF"/>
              </a:gs>
              <a:gs pos="100000">
                <a:srgbClr val="CCCCFF"/>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uadroTexto"/>
          <p:cNvSpPr txBox="1"/>
          <p:nvPr/>
        </p:nvSpPr>
        <p:spPr>
          <a:xfrm>
            <a:off x="4857752" y="1857370"/>
            <a:ext cx="3643338" cy="1938992"/>
          </a:xfrm>
          <a:prstGeom prst="rect">
            <a:avLst/>
          </a:prstGeom>
          <a:noFill/>
        </p:spPr>
        <p:txBody>
          <a:bodyPr wrap="square" rtlCol="0">
            <a:spAutoFit/>
          </a:bodyPr>
          <a:lstStyle/>
          <a:p>
            <a:pPr lvl="0"/>
            <a:r>
              <a:rPr lang="es-PE" sz="2000" b="1" dirty="0" smtClean="0">
                <a:solidFill>
                  <a:schemeClr val="tx2">
                    <a:lumMod val="10000"/>
                  </a:schemeClr>
                </a:solidFill>
              </a:rPr>
              <a:t>Cada ilustración digital de aves cuenta una historia única, transmitiendo la majestuosidad de estas criaturas al tiempo que despierta la curiosidad y admiración del espectador.</a:t>
            </a:r>
          </a:p>
          <a:p>
            <a:endParaRPr lang="es-PE" sz="2000" b="1" dirty="0">
              <a:solidFill>
                <a:schemeClr val="tx2">
                  <a:lumMod val="10000"/>
                </a:schemeClr>
              </a:solidFill>
            </a:endParaRPr>
          </a:p>
        </p:txBody>
      </p:sp>
      <p:pic>
        <p:nvPicPr>
          <p:cNvPr id="6" name="5 Imagen" descr="40e2f4bccd4cd06280eff11dee08486c.jpg"/>
          <p:cNvPicPr>
            <a:picLocks noChangeAspect="1"/>
          </p:cNvPicPr>
          <p:nvPr/>
        </p:nvPicPr>
        <p:blipFill>
          <a:blip r:embed="rId2">
            <a:lum contrast="20000"/>
          </a:blip>
          <a:srcRect b="5555"/>
          <a:stretch>
            <a:fillRect/>
          </a:stretch>
        </p:blipFill>
        <p:spPr>
          <a:xfrm flipH="1">
            <a:off x="571472" y="285734"/>
            <a:ext cx="3143272" cy="4857766"/>
          </a:xfrm>
          <a:prstGeom prst="rect">
            <a:avLst/>
          </a:prstGeom>
          <a:effectLst>
            <a:softEdge rad="635000"/>
          </a:effectLst>
        </p:spPr>
      </p:pic>
      <p:sp>
        <p:nvSpPr>
          <p:cNvPr id="5" name="4 Medio marco"/>
          <p:cNvSpPr/>
          <p:nvPr/>
        </p:nvSpPr>
        <p:spPr>
          <a:xfrm>
            <a:off x="438120" y="366696"/>
            <a:ext cx="8491598" cy="4776804"/>
          </a:xfrm>
          <a:prstGeom prst="halfFrame">
            <a:avLst>
              <a:gd name="adj1" fmla="val 3527"/>
              <a:gd name="adj2" fmla="val 3438"/>
            </a:avLst>
          </a:prstGeom>
          <a:blipFill>
            <a:blip r:embed="rId3">
              <a:duotone>
                <a:prstClr val="black"/>
                <a:srgbClr val="864EE0">
                  <a:tint val="45000"/>
                  <a:satMod val="400000"/>
                </a:srgbClr>
              </a:duotone>
              <a:lum contrast="4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308aedb07c3a0740dac0410a5202533.jpg"/>
          <p:cNvPicPr>
            <a:picLocks noGrp="1" noChangeAspect="1"/>
          </p:cNvPicPr>
          <p:nvPr isPhoto="1"/>
        </p:nvPicPr>
        <p:blipFill>
          <a:blip r:embed="rId3">
            <a:lum/>
          </a:blip>
          <a:stretch>
            <a:fillRect/>
          </a:stretch>
        </p:blipFill>
        <p:spPr>
          <a:xfrm>
            <a:off x="1" y="0"/>
            <a:ext cx="3500429" cy="5143500"/>
          </a:xfrm>
          <a:prstGeom prst="rect">
            <a:avLst/>
          </a:prstGeom>
          <a:noFill/>
          <a:ln>
            <a:noFill/>
          </a:ln>
        </p:spPr>
      </p:pic>
      <p:sp>
        <p:nvSpPr>
          <p:cNvPr id="6" name="5 Marco"/>
          <p:cNvSpPr/>
          <p:nvPr/>
        </p:nvSpPr>
        <p:spPr>
          <a:xfrm>
            <a:off x="214282" y="142858"/>
            <a:ext cx="3071834" cy="4857784"/>
          </a:xfrm>
          <a:prstGeom prst="frame">
            <a:avLst>
              <a:gd name="adj1" fmla="val 4135"/>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7" name="6 Imagen" descr="cd605a6bb22cbab960d248af420374de.jpg"/>
          <p:cNvPicPr>
            <a:picLocks noGrp="1" noChangeAspect="1"/>
          </p:cNvPicPr>
          <p:nvPr isPhoto="1"/>
        </p:nvPicPr>
        <p:blipFill>
          <a:blip r:embed="rId6">
            <a:lum/>
          </a:blip>
          <a:stretch>
            <a:fillRect/>
          </a:stretch>
        </p:blipFill>
        <p:spPr>
          <a:xfrm>
            <a:off x="5429256" y="0"/>
            <a:ext cx="3714744" cy="5143500"/>
          </a:xfrm>
          <a:prstGeom prst="rect">
            <a:avLst/>
          </a:prstGeom>
          <a:noFill/>
          <a:ln>
            <a:noFill/>
          </a:ln>
        </p:spPr>
      </p:pic>
      <p:sp>
        <p:nvSpPr>
          <p:cNvPr id="8" name="7 Marco"/>
          <p:cNvSpPr/>
          <p:nvPr/>
        </p:nvSpPr>
        <p:spPr>
          <a:xfrm>
            <a:off x="5643570" y="142858"/>
            <a:ext cx="3286148" cy="4857784"/>
          </a:xfrm>
          <a:prstGeom prst="frame">
            <a:avLst>
              <a:gd name="adj1" fmla="val 4135"/>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9" name="8 Imagen" descr="spiral-162130_640.png"/>
          <p:cNvPicPr>
            <a:picLocks noChangeAspect="1"/>
          </p:cNvPicPr>
          <p:nvPr/>
        </p:nvPicPr>
        <p:blipFill>
          <a:blip r:embed="rId7" cstate="print"/>
          <a:stretch>
            <a:fillRect/>
          </a:stretch>
        </p:blipFill>
        <p:spPr>
          <a:xfrm>
            <a:off x="4143372" y="0"/>
            <a:ext cx="666881" cy="666881"/>
          </a:xfrm>
          <a:prstGeom prst="rect">
            <a:avLst/>
          </a:prstGeom>
          <a:effectLst>
            <a:reflection blurRad="6350" stA="50000" endA="300" endPos="90000" dir="5400000" sy="-100000" algn="bl" rotWithShape="0"/>
          </a:effectLst>
        </p:spPr>
      </p:pic>
      <p:pic>
        <p:nvPicPr>
          <p:cNvPr id="10" name="9 Imagen" descr="spiral-162130_640.png"/>
          <p:cNvPicPr>
            <a:picLocks noChangeAspect="1"/>
          </p:cNvPicPr>
          <p:nvPr/>
        </p:nvPicPr>
        <p:blipFill>
          <a:blip r:embed="rId7" cstate="print"/>
          <a:stretch>
            <a:fillRect/>
          </a:stretch>
        </p:blipFill>
        <p:spPr>
          <a:xfrm>
            <a:off x="4214810" y="4476619"/>
            <a:ext cx="666881" cy="666881"/>
          </a:xfrm>
          <a:prstGeom prst="rect">
            <a:avLst/>
          </a:prstGeom>
          <a:effectLst>
            <a:reflection blurRad="6350" stA="50000" endA="300" endPos="90000" dir="5400000" sy="-100000" algn="bl" rotWithShape="0"/>
          </a:effectLst>
        </p:spPr>
      </p:pic>
      <p:pic>
        <p:nvPicPr>
          <p:cNvPr id="11" name="10 Imagen" descr="spiral-162130_640.png"/>
          <p:cNvPicPr>
            <a:picLocks noChangeAspect="1"/>
          </p:cNvPicPr>
          <p:nvPr/>
        </p:nvPicPr>
        <p:blipFill>
          <a:blip r:embed="rId7" cstate="print"/>
          <a:stretch>
            <a:fillRect/>
          </a:stretch>
        </p:blipFill>
        <p:spPr>
          <a:xfrm>
            <a:off x="4143372" y="857238"/>
            <a:ext cx="666881" cy="666881"/>
          </a:xfrm>
          <a:prstGeom prst="rect">
            <a:avLst/>
          </a:prstGeom>
          <a:effectLst>
            <a:reflection blurRad="6350" stA="50000" endA="300" endPos="90000" dir="5400000" sy="-100000" algn="bl" rotWithShape="0"/>
          </a:effectLst>
        </p:spPr>
      </p:pic>
      <p:pic>
        <p:nvPicPr>
          <p:cNvPr id="12" name="11 Imagen" descr="spiral-162130_640.png"/>
          <p:cNvPicPr>
            <a:picLocks noChangeAspect="1"/>
          </p:cNvPicPr>
          <p:nvPr/>
        </p:nvPicPr>
        <p:blipFill>
          <a:blip r:embed="rId7" cstate="print"/>
          <a:stretch>
            <a:fillRect/>
          </a:stretch>
        </p:blipFill>
        <p:spPr>
          <a:xfrm>
            <a:off x="4143372" y="1643056"/>
            <a:ext cx="666881" cy="666881"/>
          </a:xfrm>
          <a:prstGeom prst="rect">
            <a:avLst/>
          </a:prstGeom>
          <a:effectLst>
            <a:reflection blurRad="6350" stA="50000" endA="300" endPos="90000" dir="5400000" sy="-100000" algn="bl" rotWithShape="0"/>
          </a:effectLst>
        </p:spPr>
      </p:pic>
      <p:pic>
        <p:nvPicPr>
          <p:cNvPr id="13" name="12 Imagen" descr="spiral-162130_640.png"/>
          <p:cNvPicPr>
            <a:picLocks noChangeAspect="1"/>
          </p:cNvPicPr>
          <p:nvPr/>
        </p:nvPicPr>
        <p:blipFill>
          <a:blip r:embed="rId7" cstate="print"/>
          <a:stretch>
            <a:fillRect/>
          </a:stretch>
        </p:blipFill>
        <p:spPr>
          <a:xfrm>
            <a:off x="4143372" y="2571750"/>
            <a:ext cx="666881" cy="666881"/>
          </a:xfrm>
          <a:prstGeom prst="rect">
            <a:avLst/>
          </a:prstGeom>
          <a:effectLst>
            <a:reflection blurRad="6350" stA="50000" endA="300" endPos="90000" dir="5400000" sy="-100000" algn="bl" rotWithShape="0"/>
          </a:effectLst>
        </p:spPr>
      </p:pic>
      <p:pic>
        <p:nvPicPr>
          <p:cNvPr id="14" name="13 Imagen" descr="spiral-162130_640.png"/>
          <p:cNvPicPr>
            <a:picLocks noChangeAspect="1"/>
          </p:cNvPicPr>
          <p:nvPr/>
        </p:nvPicPr>
        <p:blipFill>
          <a:blip r:embed="rId7" cstate="print"/>
          <a:stretch>
            <a:fillRect/>
          </a:stretch>
        </p:blipFill>
        <p:spPr>
          <a:xfrm>
            <a:off x="4214810" y="3500444"/>
            <a:ext cx="666881" cy="666881"/>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000"/>
                                        <p:tgtEl>
                                          <p:spTgt spid="8"/>
                                        </p:tgtEl>
                                      </p:cBhvr>
                                    </p:animEffect>
                                  </p:childTnLst>
                                </p:cTn>
                              </p:par>
                              <p:par>
                                <p:cTn id="11" presetID="2" presetClass="entr" presetSubtype="1"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ppt_x"/>
                                          </p:val>
                                        </p:tav>
                                        <p:tav tm="100000">
                                          <p:val>
                                            <p:strVal val="#ppt_x"/>
                                          </p:val>
                                        </p:tav>
                                      </p:tavLst>
                                    </p:anim>
                                    <p:anim calcmode="lin" valueType="num">
                                      <p:cBhvr additive="base">
                                        <p:cTn id="14" dur="3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ppt_x"/>
                                          </p:val>
                                        </p:tav>
                                        <p:tav tm="100000">
                                          <p:val>
                                            <p:strVal val="#ppt_x"/>
                                          </p:val>
                                        </p:tav>
                                      </p:tavLst>
                                    </p:anim>
                                    <p:anim calcmode="lin" valueType="num">
                                      <p:cBhvr additive="base">
                                        <p:cTn id="18" dur="3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ppt_x"/>
                                          </p:val>
                                        </p:tav>
                                        <p:tav tm="100000">
                                          <p:val>
                                            <p:strVal val="#ppt_x"/>
                                          </p:val>
                                        </p:tav>
                                      </p:tavLst>
                                    </p:anim>
                                    <p:anim calcmode="lin" valueType="num">
                                      <p:cBhvr additive="base">
                                        <p:cTn id="26" dur="3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ppt_x"/>
                                          </p:val>
                                        </p:tav>
                                        <p:tav tm="100000">
                                          <p:val>
                                            <p:strVal val="#ppt_x"/>
                                          </p:val>
                                        </p:tav>
                                      </p:tavLst>
                                    </p:anim>
                                    <p:anim calcmode="lin" valueType="num">
                                      <p:cBhvr additive="base">
                                        <p:cTn id="30" dur="3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3000" fill="hold"/>
                                        <p:tgtEl>
                                          <p:spTgt spid="14"/>
                                        </p:tgtEl>
                                        <p:attrNameLst>
                                          <p:attrName>ppt_x</p:attrName>
                                        </p:attrNameLst>
                                      </p:cBhvr>
                                      <p:tavLst>
                                        <p:tav tm="0">
                                          <p:val>
                                            <p:strVal val="#ppt_x"/>
                                          </p:val>
                                        </p:tav>
                                        <p:tav tm="100000">
                                          <p:val>
                                            <p:strVal val="#ppt_x"/>
                                          </p:val>
                                        </p:tav>
                                      </p:tavLst>
                                    </p:anim>
                                    <p:anim calcmode="lin" valueType="num">
                                      <p:cBhvr additive="base">
                                        <p:cTn id="34" dur="3000" fill="hold"/>
                                        <p:tgtEl>
                                          <p:spTgt spid="14"/>
                                        </p:tgtEl>
                                        <p:attrNameLst>
                                          <p:attrName>ppt_y</p:attrName>
                                        </p:attrNameLst>
                                      </p:cBhvr>
                                      <p:tavLst>
                                        <p:tav tm="0">
                                          <p:val>
                                            <p:strVal val="0-#ppt_h/2"/>
                                          </p:val>
                                        </p:tav>
                                        <p:tav tm="100000">
                                          <p:val>
                                            <p:strVal val="#ppt_y"/>
                                          </p:val>
                                        </p:tav>
                                      </p:tavLst>
                                    </p:anim>
                                  </p:childTnLst>
                                </p:cTn>
                              </p:par>
                              <p:par>
                                <p:cTn id="35" presetID="6" presetClass="emph" presetSubtype="0" autoRev="1" fill="hold" nodeType="withEffect">
                                  <p:stCondLst>
                                    <p:cond delay="0"/>
                                  </p:stCondLst>
                                  <p:childTnLst>
                                    <p:animScale>
                                      <p:cBhvr>
                                        <p:cTn id="36" dur="3000" fill="hold"/>
                                        <p:tgtEl>
                                          <p:spTgt spid="9"/>
                                        </p:tgtEl>
                                      </p:cBhvr>
                                      <p:by x="150000" y="150000"/>
                                    </p:animScale>
                                  </p:childTnLst>
                                </p:cTn>
                              </p:par>
                              <p:par>
                                <p:cTn id="37" presetID="6" presetClass="emph" presetSubtype="0" autoRev="1" fill="hold" nodeType="withEffect">
                                  <p:stCondLst>
                                    <p:cond delay="0"/>
                                  </p:stCondLst>
                                  <p:childTnLst>
                                    <p:animScale>
                                      <p:cBhvr>
                                        <p:cTn id="38" dur="3000" fill="hold"/>
                                        <p:tgtEl>
                                          <p:spTgt spid="10"/>
                                        </p:tgtEl>
                                      </p:cBhvr>
                                      <p:by x="150000" y="150000"/>
                                    </p:animScale>
                                  </p:childTnLst>
                                </p:cTn>
                              </p:par>
                              <p:par>
                                <p:cTn id="39" presetID="6" presetClass="emph" presetSubtype="0" autoRev="1" fill="hold" nodeType="withEffect">
                                  <p:stCondLst>
                                    <p:cond delay="0"/>
                                  </p:stCondLst>
                                  <p:childTnLst>
                                    <p:animScale>
                                      <p:cBhvr>
                                        <p:cTn id="40" dur="3000" fill="hold"/>
                                        <p:tgtEl>
                                          <p:spTgt spid="11"/>
                                        </p:tgtEl>
                                      </p:cBhvr>
                                      <p:by x="150000" y="150000"/>
                                    </p:animScale>
                                  </p:childTnLst>
                                </p:cTn>
                              </p:par>
                              <p:par>
                                <p:cTn id="41" presetID="6" presetClass="emph" presetSubtype="0" autoRev="1" fill="hold" nodeType="withEffect">
                                  <p:stCondLst>
                                    <p:cond delay="0"/>
                                  </p:stCondLst>
                                  <p:childTnLst>
                                    <p:animScale>
                                      <p:cBhvr>
                                        <p:cTn id="42" dur="3000" fill="hold"/>
                                        <p:tgtEl>
                                          <p:spTgt spid="12"/>
                                        </p:tgtEl>
                                      </p:cBhvr>
                                      <p:by x="150000" y="150000"/>
                                    </p:animScale>
                                  </p:childTnLst>
                                </p:cTn>
                              </p:par>
                              <p:par>
                                <p:cTn id="43" presetID="6" presetClass="emph" presetSubtype="0" autoRev="1" fill="hold" nodeType="withEffect">
                                  <p:stCondLst>
                                    <p:cond delay="0"/>
                                  </p:stCondLst>
                                  <p:childTnLst>
                                    <p:animScale>
                                      <p:cBhvr>
                                        <p:cTn id="44" dur="3000" fill="hold"/>
                                        <p:tgtEl>
                                          <p:spTgt spid="13"/>
                                        </p:tgtEl>
                                      </p:cBhvr>
                                      <p:by x="150000" y="150000"/>
                                    </p:animScale>
                                  </p:childTnLst>
                                </p:cTn>
                              </p:par>
                              <p:par>
                                <p:cTn id="45" presetID="6" presetClass="emph" presetSubtype="0" autoRev="1" fill="hold" nodeType="withEffect">
                                  <p:stCondLst>
                                    <p:cond delay="0"/>
                                  </p:stCondLst>
                                  <p:childTnLst>
                                    <p:animScale>
                                      <p:cBhvr>
                                        <p:cTn id="46" dur="3000" fill="hold"/>
                                        <p:tgtEl>
                                          <p:spTgt spid="1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2E1700"/>
            </a:gs>
            <a:gs pos="64999">
              <a:srgbClr val="F0EBD5"/>
            </a:gs>
            <a:gs pos="100000">
              <a:srgbClr val="D1C39F"/>
            </a:gs>
          </a:gsLst>
          <a:lin ang="2700000" scaled="0"/>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rgbClr val="663300"/>
              </a:gs>
              <a:gs pos="64999">
                <a:srgbClr val="F0EBD5"/>
              </a:gs>
              <a:gs pos="100000">
                <a:srgbClr val="D1C39F"/>
              </a:gs>
            </a:gsLst>
            <a:lin ang="162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3" name="2 Imagen" descr="yiu.jpg"/>
          <p:cNvPicPr>
            <a:picLocks noChangeAspect="1"/>
          </p:cNvPicPr>
          <p:nvPr/>
        </p:nvPicPr>
        <p:blipFill>
          <a:blip r:embed="rId2">
            <a:lum contrast="20000"/>
          </a:blip>
          <a:srcRect t="5555" b="13461"/>
          <a:stretch>
            <a:fillRect/>
          </a:stretch>
        </p:blipFill>
        <p:spPr>
          <a:xfrm flipH="1">
            <a:off x="285719" y="428609"/>
            <a:ext cx="3500461" cy="4714891"/>
          </a:xfrm>
          <a:prstGeom prst="rect">
            <a:avLst/>
          </a:prstGeom>
          <a:effectLst>
            <a:softEdge rad="635000"/>
          </a:effectLst>
        </p:spPr>
      </p:pic>
      <p:sp>
        <p:nvSpPr>
          <p:cNvPr id="4" name="3 CuadroTexto"/>
          <p:cNvSpPr txBox="1"/>
          <p:nvPr/>
        </p:nvSpPr>
        <p:spPr>
          <a:xfrm>
            <a:off x="4357686" y="1571618"/>
            <a:ext cx="4500594" cy="2862322"/>
          </a:xfrm>
          <a:prstGeom prst="rect">
            <a:avLst/>
          </a:prstGeom>
          <a:noFill/>
        </p:spPr>
        <p:txBody>
          <a:bodyPr wrap="square" rtlCol="0">
            <a:spAutoFit/>
          </a:bodyPr>
          <a:lstStyle/>
          <a:p>
            <a:pPr lvl="0"/>
            <a:r>
              <a:rPr lang="es-PE" sz="2000" b="1" dirty="0" smtClean="0">
                <a:solidFill>
                  <a:schemeClr val="bg1"/>
                </a:solidFill>
              </a:rPr>
              <a:t>Al sumergirse en el mundo de las ilustraciones digitales de aves, se revela una simbiosis entre la creatividad humana y la naturaleza, proporcionando una experiencia estética que no solo celebra la belleza alada, sino que también estimula la reflexión sobre la importancia de preservar y apreciar la diversidad de aves en nuestro entorno.</a:t>
            </a:r>
          </a:p>
          <a:p>
            <a:endParaRPr lang="es-PE" sz="2000" b="1" dirty="0">
              <a:solidFill>
                <a:schemeClr val="bg1"/>
              </a:solidFill>
            </a:endParaRPr>
          </a:p>
        </p:txBody>
      </p:sp>
      <p:sp>
        <p:nvSpPr>
          <p:cNvPr id="5" name="4 Medio marco"/>
          <p:cNvSpPr/>
          <p:nvPr/>
        </p:nvSpPr>
        <p:spPr>
          <a:xfrm>
            <a:off x="438120" y="366696"/>
            <a:ext cx="8491598" cy="4776804"/>
          </a:xfrm>
          <a:prstGeom prst="halfFrame">
            <a:avLst>
              <a:gd name="adj1" fmla="val 3527"/>
              <a:gd name="adj2" fmla="val 3438"/>
            </a:avLst>
          </a:prstGeom>
          <a:blipFill>
            <a:blip r:embed="rId3">
              <a:duotone>
                <a:prstClr val="black"/>
                <a:schemeClr val="accent6">
                  <a:tint val="45000"/>
                  <a:satMod val="400000"/>
                </a:schemeClr>
              </a:duotone>
              <a:lum contrast="40000"/>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2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f480c410a12530d0a8880b6c80b641b.jpg"/>
          <p:cNvPicPr>
            <a:picLocks noGrp="1" noChangeAspect="1"/>
          </p:cNvPicPr>
          <p:nvPr isPhoto="1"/>
        </p:nvPicPr>
        <p:blipFill>
          <a:blip r:embed="rId2">
            <a:lum/>
          </a:blip>
          <a:stretch>
            <a:fillRect/>
          </a:stretch>
        </p:blipFill>
        <p:spPr>
          <a:xfrm>
            <a:off x="1" y="0"/>
            <a:ext cx="3428991" cy="5143500"/>
          </a:xfrm>
          <a:prstGeom prst="rect">
            <a:avLst/>
          </a:prstGeom>
          <a:noFill/>
          <a:ln>
            <a:noFill/>
          </a:ln>
        </p:spPr>
      </p:pic>
      <p:sp>
        <p:nvSpPr>
          <p:cNvPr id="5" name="4 Marco"/>
          <p:cNvSpPr/>
          <p:nvPr/>
        </p:nvSpPr>
        <p:spPr>
          <a:xfrm>
            <a:off x="214282" y="142858"/>
            <a:ext cx="3000396" cy="4857784"/>
          </a:xfrm>
          <a:prstGeom prst="frame">
            <a:avLst>
              <a:gd name="adj1" fmla="val 3075"/>
            </a:avLst>
          </a:prstGeom>
          <a:blipFill dpi="0" rotWithShape="1">
            <a:blip r:embed="rId3">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4"/>
                <a:stretch>
                  <a:fillRect/>
                </a:stretch>
              </a:blipFill>
            </a:endParaRPr>
          </a:p>
        </p:txBody>
      </p:sp>
      <p:pic>
        <p:nvPicPr>
          <p:cNvPr id="7" name="6 Imagen" descr="40e2f4bccd4cd06280eff11dee08486c.jpg"/>
          <p:cNvPicPr>
            <a:picLocks noGrp="1" noChangeAspect="1"/>
          </p:cNvPicPr>
          <p:nvPr isPhoto="1"/>
        </p:nvPicPr>
        <p:blipFill>
          <a:blip r:embed="rId5">
            <a:lum/>
          </a:blip>
          <a:stretch>
            <a:fillRect/>
          </a:stretch>
        </p:blipFill>
        <p:spPr>
          <a:xfrm>
            <a:off x="5429256" y="0"/>
            <a:ext cx="3714744" cy="5143500"/>
          </a:xfrm>
          <a:prstGeom prst="rect">
            <a:avLst/>
          </a:prstGeom>
          <a:noFill/>
          <a:ln>
            <a:noFill/>
          </a:ln>
        </p:spPr>
      </p:pic>
      <p:sp>
        <p:nvSpPr>
          <p:cNvPr id="8" name="7 Marco"/>
          <p:cNvSpPr/>
          <p:nvPr/>
        </p:nvSpPr>
        <p:spPr>
          <a:xfrm>
            <a:off x="5643570" y="142858"/>
            <a:ext cx="3286148" cy="4857784"/>
          </a:xfrm>
          <a:prstGeom prst="frame">
            <a:avLst>
              <a:gd name="adj1" fmla="val 3075"/>
            </a:avLst>
          </a:prstGeom>
          <a:blipFill dpi="0" rotWithShape="1">
            <a:blip r:embed="rId3">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4"/>
                <a:stretch>
                  <a:fillRect/>
                </a:stretch>
              </a:blipFill>
            </a:endParaRPr>
          </a:p>
        </p:txBody>
      </p:sp>
      <p:pic>
        <p:nvPicPr>
          <p:cNvPr id="10" name="9 Imagen" descr="abstract-colorful-style-logo-7F4C07C39D-seeklogo.com.png"/>
          <p:cNvPicPr>
            <a:picLocks noChangeAspect="1"/>
          </p:cNvPicPr>
          <p:nvPr/>
        </p:nvPicPr>
        <p:blipFill>
          <a:blip r:embed="rId6"/>
          <a:stretch>
            <a:fillRect/>
          </a:stretch>
        </p:blipFill>
        <p:spPr>
          <a:xfrm>
            <a:off x="3643306" y="2214560"/>
            <a:ext cx="547793" cy="537522"/>
          </a:xfrm>
          <a:prstGeom prst="rect">
            <a:avLst/>
          </a:prstGeom>
          <a:effectLst>
            <a:reflection blurRad="6350" stA="50000" endA="300" endPos="90000" dir="5400000" sy="-100000" algn="bl" rotWithShape="0"/>
          </a:effectLst>
        </p:spPr>
      </p:pic>
      <p:pic>
        <p:nvPicPr>
          <p:cNvPr id="11" name="10 Imagen" descr="abstract-colorful-style-logo-7F4C07C39D-seeklogo.com.png"/>
          <p:cNvPicPr>
            <a:picLocks noChangeAspect="1"/>
          </p:cNvPicPr>
          <p:nvPr/>
        </p:nvPicPr>
        <p:blipFill>
          <a:blip r:embed="rId6"/>
          <a:stretch>
            <a:fillRect/>
          </a:stretch>
        </p:blipFill>
        <p:spPr>
          <a:xfrm>
            <a:off x="4000496" y="1643056"/>
            <a:ext cx="547793" cy="537522"/>
          </a:xfrm>
          <a:prstGeom prst="rect">
            <a:avLst/>
          </a:prstGeom>
          <a:effectLst>
            <a:reflection blurRad="6350" stA="50000" endA="300" endPos="90000" dir="5400000" sy="-100000" algn="bl" rotWithShape="0"/>
          </a:effectLst>
        </p:spPr>
      </p:pic>
      <p:pic>
        <p:nvPicPr>
          <p:cNvPr id="12" name="11 Imagen" descr="abstract-colorful-style-logo-7F4C07C39D-seeklogo.com.png"/>
          <p:cNvPicPr>
            <a:picLocks noChangeAspect="1"/>
          </p:cNvPicPr>
          <p:nvPr/>
        </p:nvPicPr>
        <p:blipFill>
          <a:blip r:embed="rId6"/>
          <a:stretch>
            <a:fillRect/>
          </a:stretch>
        </p:blipFill>
        <p:spPr>
          <a:xfrm>
            <a:off x="4357686" y="1142990"/>
            <a:ext cx="547793" cy="537522"/>
          </a:xfrm>
          <a:prstGeom prst="rect">
            <a:avLst/>
          </a:prstGeom>
          <a:effectLst>
            <a:reflection blurRad="6350" stA="50000" endA="300" endPos="90000" dir="5400000" sy="-100000" algn="bl" rotWithShape="0"/>
          </a:effectLst>
        </p:spPr>
      </p:pic>
      <p:pic>
        <p:nvPicPr>
          <p:cNvPr id="13" name="12 Imagen" descr="abstract-colorful-style-logo-7F4C07C39D-seeklogo.com.png"/>
          <p:cNvPicPr>
            <a:picLocks noChangeAspect="1"/>
          </p:cNvPicPr>
          <p:nvPr/>
        </p:nvPicPr>
        <p:blipFill>
          <a:blip r:embed="rId6"/>
          <a:stretch>
            <a:fillRect/>
          </a:stretch>
        </p:blipFill>
        <p:spPr>
          <a:xfrm>
            <a:off x="4714876" y="571486"/>
            <a:ext cx="547793" cy="537522"/>
          </a:xfrm>
          <a:prstGeom prst="rect">
            <a:avLst/>
          </a:prstGeom>
          <a:effectLst>
            <a:reflection blurRad="6350" stA="50000" endA="300" endPos="90000" dir="5400000" sy="-100000" algn="bl" rotWithShape="0"/>
          </a:effectLst>
        </p:spPr>
      </p:pic>
      <p:pic>
        <p:nvPicPr>
          <p:cNvPr id="15" name="14 Imagen" descr="abstract-colorful-style-logo-7F4C07C39D-seeklogo.com.png"/>
          <p:cNvPicPr>
            <a:picLocks noChangeAspect="1"/>
          </p:cNvPicPr>
          <p:nvPr/>
        </p:nvPicPr>
        <p:blipFill>
          <a:blip r:embed="rId6"/>
          <a:stretch>
            <a:fillRect/>
          </a:stretch>
        </p:blipFill>
        <p:spPr>
          <a:xfrm>
            <a:off x="3643306" y="4286262"/>
            <a:ext cx="547793" cy="537522"/>
          </a:xfrm>
          <a:prstGeom prst="rect">
            <a:avLst/>
          </a:prstGeom>
          <a:effectLst>
            <a:reflection blurRad="6350" stA="50000" endA="300" endPos="90000" dir="5400000" sy="-100000" algn="bl" rotWithShape="0"/>
          </a:effectLst>
        </p:spPr>
      </p:pic>
      <p:pic>
        <p:nvPicPr>
          <p:cNvPr id="16" name="15 Imagen" descr="abstract-colorful-style-logo-7F4C07C39D-seeklogo.com.png"/>
          <p:cNvPicPr>
            <a:picLocks noChangeAspect="1"/>
          </p:cNvPicPr>
          <p:nvPr/>
        </p:nvPicPr>
        <p:blipFill>
          <a:blip r:embed="rId6"/>
          <a:stretch>
            <a:fillRect/>
          </a:stretch>
        </p:blipFill>
        <p:spPr>
          <a:xfrm>
            <a:off x="4000496" y="3714758"/>
            <a:ext cx="547793" cy="537522"/>
          </a:xfrm>
          <a:prstGeom prst="rect">
            <a:avLst/>
          </a:prstGeom>
          <a:effectLst>
            <a:reflection blurRad="6350" stA="50000" endA="300" endPos="90000" dir="5400000" sy="-100000" algn="bl" rotWithShape="0"/>
          </a:effectLst>
        </p:spPr>
      </p:pic>
      <p:pic>
        <p:nvPicPr>
          <p:cNvPr id="17" name="16 Imagen" descr="abstract-colorful-style-logo-7F4C07C39D-seeklogo.com.png"/>
          <p:cNvPicPr>
            <a:picLocks noChangeAspect="1"/>
          </p:cNvPicPr>
          <p:nvPr/>
        </p:nvPicPr>
        <p:blipFill>
          <a:blip r:embed="rId6"/>
          <a:stretch>
            <a:fillRect/>
          </a:stretch>
        </p:blipFill>
        <p:spPr>
          <a:xfrm>
            <a:off x="4357686" y="3214692"/>
            <a:ext cx="547793" cy="537522"/>
          </a:xfrm>
          <a:prstGeom prst="rect">
            <a:avLst/>
          </a:prstGeom>
          <a:effectLst>
            <a:reflection blurRad="6350" stA="50000" endA="300" endPos="90000" dir="5400000" sy="-100000" algn="bl" rotWithShape="0"/>
          </a:effectLst>
        </p:spPr>
      </p:pic>
      <p:pic>
        <p:nvPicPr>
          <p:cNvPr id="18" name="17 Imagen" descr="abstract-colorful-style-logo-7F4C07C39D-seeklogo.com.png"/>
          <p:cNvPicPr>
            <a:picLocks noChangeAspect="1"/>
          </p:cNvPicPr>
          <p:nvPr/>
        </p:nvPicPr>
        <p:blipFill>
          <a:blip r:embed="rId6"/>
          <a:stretch>
            <a:fillRect/>
          </a:stretch>
        </p:blipFill>
        <p:spPr>
          <a:xfrm>
            <a:off x="4714876" y="2643188"/>
            <a:ext cx="547793" cy="537522"/>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edge">
                                      <p:cBhvr>
                                        <p:cTn id="10" dur="3000"/>
                                        <p:tgtEl>
                                          <p:spTgt spid="8"/>
                                        </p:tgtEl>
                                      </p:cBhvr>
                                    </p:animEffect>
                                  </p:childTnLst>
                                </p:cTn>
                              </p:par>
                              <p:par>
                                <p:cTn id="11" presetID="7" presetClass="entr" presetSubtype="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ppt_x"/>
                                          </p:val>
                                        </p:tav>
                                        <p:tav tm="100000">
                                          <p:val>
                                            <p:strVal val="#ppt_x"/>
                                          </p:val>
                                        </p:tav>
                                      </p:tavLst>
                                    </p:anim>
                                    <p:anim calcmode="lin" valueType="num">
                                      <p:cBhvr additive="base">
                                        <p:cTn id="14" dur="3000" fill="hold"/>
                                        <p:tgtEl>
                                          <p:spTgt spid="10"/>
                                        </p:tgtEl>
                                        <p:attrNameLst>
                                          <p:attrName>ppt_y</p:attrName>
                                        </p:attrNameLst>
                                      </p:cBhvr>
                                      <p:tavLst>
                                        <p:tav tm="0">
                                          <p:val>
                                            <p:strVal val="0-#ppt_h/2"/>
                                          </p:val>
                                        </p:tav>
                                        <p:tav tm="100000">
                                          <p:val>
                                            <p:strVal val="#ppt_y"/>
                                          </p:val>
                                        </p:tav>
                                      </p:tavLst>
                                    </p:anim>
                                  </p:childTnLst>
                                </p:cTn>
                              </p:par>
                              <p:par>
                                <p:cTn id="15" presetID="7" presetClass="entr" presetSubtype="1"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3000" fill="hold"/>
                                        <p:tgtEl>
                                          <p:spTgt spid="11"/>
                                        </p:tgtEl>
                                        <p:attrNameLst>
                                          <p:attrName>ppt_x</p:attrName>
                                        </p:attrNameLst>
                                      </p:cBhvr>
                                      <p:tavLst>
                                        <p:tav tm="0">
                                          <p:val>
                                            <p:strVal val="#ppt_x"/>
                                          </p:val>
                                        </p:tav>
                                        <p:tav tm="100000">
                                          <p:val>
                                            <p:strVal val="#ppt_x"/>
                                          </p:val>
                                        </p:tav>
                                      </p:tavLst>
                                    </p:anim>
                                    <p:anim calcmode="lin" valueType="num">
                                      <p:cBhvr additive="base">
                                        <p:cTn id="18" dur="3000" fill="hold"/>
                                        <p:tgtEl>
                                          <p:spTgt spid="11"/>
                                        </p:tgtEl>
                                        <p:attrNameLst>
                                          <p:attrName>ppt_y</p:attrName>
                                        </p:attrNameLst>
                                      </p:cBhvr>
                                      <p:tavLst>
                                        <p:tav tm="0">
                                          <p:val>
                                            <p:strVal val="0-#ppt_h/2"/>
                                          </p:val>
                                        </p:tav>
                                        <p:tav tm="100000">
                                          <p:val>
                                            <p:strVal val="#ppt_y"/>
                                          </p:val>
                                        </p:tav>
                                      </p:tavLst>
                                    </p:anim>
                                  </p:childTnLst>
                                </p:cTn>
                              </p:par>
                              <p:par>
                                <p:cTn id="19" presetID="7" presetClass="entr" presetSubtype="1"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3000" fill="hold"/>
                                        <p:tgtEl>
                                          <p:spTgt spid="12"/>
                                        </p:tgtEl>
                                        <p:attrNameLst>
                                          <p:attrName>ppt_x</p:attrName>
                                        </p:attrNameLst>
                                      </p:cBhvr>
                                      <p:tavLst>
                                        <p:tav tm="0">
                                          <p:val>
                                            <p:strVal val="#ppt_x"/>
                                          </p:val>
                                        </p:tav>
                                        <p:tav tm="100000">
                                          <p:val>
                                            <p:strVal val="#ppt_x"/>
                                          </p:val>
                                        </p:tav>
                                      </p:tavLst>
                                    </p:anim>
                                    <p:anim calcmode="lin" valueType="num">
                                      <p:cBhvr additive="base">
                                        <p:cTn id="22" dur="3000" fill="hold"/>
                                        <p:tgtEl>
                                          <p:spTgt spid="12"/>
                                        </p:tgtEl>
                                        <p:attrNameLst>
                                          <p:attrName>ppt_y</p:attrName>
                                        </p:attrNameLst>
                                      </p:cBhvr>
                                      <p:tavLst>
                                        <p:tav tm="0">
                                          <p:val>
                                            <p:strVal val="0-#ppt_h/2"/>
                                          </p:val>
                                        </p:tav>
                                        <p:tav tm="100000">
                                          <p:val>
                                            <p:strVal val="#ppt_y"/>
                                          </p:val>
                                        </p:tav>
                                      </p:tavLst>
                                    </p:anim>
                                  </p:childTnLst>
                                </p:cTn>
                              </p:par>
                              <p:par>
                                <p:cTn id="23" presetID="7" presetClass="entr" presetSubtype="1"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ppt_x"/>
                                          </p:val>
                                        </p:tav>
                                        <p:tav tm="100000">
                                          <p:val>
                                            <p:strVal val="#ppt_x"/>
                                          </p:val>
                                        </p:tav>
                                      </p:tavLst>
                                    </p:anim>
                                    <p:anim calcmode="lin" valueType="num">
                                      <p:cBhvr additive="base">
                                        <p:cTn id="26" dur="3000" fill="hold"/>
                                        <p:tgtEl>
                                          <p:spTgt spid="13"/>
                                        </p:tgtEl>
                                        <p:attrNameLst>
                                          <p:attrName>ppt_y</p:attrName>
                                        </p:attrNameLst>
                                      </p:cBhvr>
                                      <p:tavLst>
                                        <p:tav tm="0">
                                          <p:val>
                                            <p:strVal val="0-#ppt_h/2"/>
                                          </p:val>
                                        </p:tav>
                                        <p:tav tm="100000">
                                          <p:val>
                                            <p:strVal val="#ppt_y"/>
                                          </p:val>
                                        </p:tav>
                                      </p:tavLst>
                                    </p:anim>
                                  </p:childTnLst>
                                </p:cTn>
                              </p:par>
                              <p:par>
                                <p:cTn id="27" presetID="7" presetClass="entr" presetSubtype="1"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3000" fill="hold"/>
                                        <p:tgtEl>
                                          <p:spTgt spid="15"/>
                                        </p:tgtEl>
                                        <p:attrNameLst>
                                          <p:attrName>ppt_x</p:attrName>
                                        </p:attrNameLst>
                                      </p:cBhvr>
                                      <p:tavLst>
                                        <p:tav tm="0">
                                          <p:val>
                                            <p:strVal val="#ppt_x"/>
                                          </p:val>
                                        </p:tav>
                                        <p:tav tm="100000">
                                          <p:val>
                                            <p:strVal val="#ppt_x"/>
                                          </p:val>
                                        </p:tav>
                                      </p:tavLst>
                                    </p:anim>
                                    <p:anim calcmode="lin" valueType="num">
                                      <p:cBhvr additive="base">
                                        <p:cTn id="30" dur="3000" fill="hold"/>
                                        <p:tgtEl>
                                          <p:spTgt spid="15"/>
                                        </p:tgtEl>
                                        <p:attrNameLst>
                                          <p:attrName>ppt_y</p:attrName>
                                        </p:attrNameLst>
                                      </p:cBhvr>
                                      <p:tavLst>
                                        <p:tav tm="0">
                                          <p:val>
                                            <p:strVal val="0-#ppt_h/2"/>
                                          </p:val>
                                        </p:tav>
                                        <p:tav tm="100000">
                                          <p:val>
                                            <p:strVal val="#ppt_y"/>
                                          </p:val>
                                        </p:tav>
                                      </p:tavLst>
                                    </p:anim>
                                  </p:childTnLst>
                                </p:cTn>
                              </p:par>
                              <p:par>
                                <p:cTn id="31" presetID="7" presetClass="entr" presetSubtype="1"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ppt_x"/>
                                          </p:val>
                                        </p:tav>
                                        <p:tav tm="100000">
                                          <p:val>
                                            <p:strVal val="#ppt_x"/>
                                          </p:val>
                                        </p:tav>
                                      </p:tavLst>
                                    </p:anim>
                                    <p:anim calcmode="lin" valueType="num">
                                      <p:cBhvr additive="base">
                                        <p:cTn id="34" dur="3000" fill="hold"/>
                                        <p:tgtEl>
                                          <p:spTgt spid="16"/>
                                        </p:tgtEl>
                                        <p:attrNameLst>
                                          <p:attrName>ppt_y</p:attrName>
                                        </p:attrNameLst>
                                      </p:cBhvr>
                                      <p:tavLst>
                                        <p:tav tm="0">
                                          <p:val>
                                            <p:strVal val="0-#ppt_h/2"/>
                                          </p:val>
                                        </p:tav>
                                        <p:tav tm="100000">
                                          <p:val>
                                            <p:strVal val="#ppt_y"/>
                                          </p:val>
                                        </p:tav>
                                      </p:tavLst>
                                    </p:anim>
                                  </p:childTnLst>
                                </p:cTn>
                              </p:par>
                              <p:par>
                                <p:cTn id="35" presetID="7" presetClass="entr" presetSubtype="1"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ppt_x"/>
                                          </p:val>
                                        </p:tav>
                                        <p:tav tm="100000">
                                          <p:val>
                                            <p:strVal val="#ppt_x"/>
                                          </p:val>
                                        </p:tav>
                                      </p:tavLst>
                                    </p:anim>
                                    <p:anim calcmode="lin" valueType="num">
                                      <p:cBhvr additive="base">
                                        <p:cTn id="38" dur="3000" fill="hold"/>
                                        <p:tgtEl>
                                          <p:spTgt spid="17"/>
                                        </p:tgtEl>
                                        <p:attrNameLst>
                                          <p:attrName>ppt_y</p:attrName>
                                        </p:attrNameLst>
                                      </p:cBhvr>
                                      <p:tavLst>
                                        <p:tav tm="0">
                                          <p:val>
                                            <p:strVal val="0-#ppt_h/2"/>
                                          </p:val>
                                        </p:tav>
                                        <p:tav tm="100000">
                                          <p:val>
                                            <p:strVal val="#ppt_y"/>
                                          </p:val>
                                        </p:tav>
                                      </p:tavLst>
                                    </p:anim>
                                  </p:childTnLst>
                                </p:cTn>
                              </p:par>
                              <p:par>
                                <p:cTn id="39" presetID="7" presetClass="entr" presetSubtype="1"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3000" fill="hold"/>
                                        <p:tgtEl>
                                          <p:spTgt spid="18"/>
                                        </p:tgtEl>
                                        <p:attrNameLst>
                                          <p:attrName>ppt_x</p:attrName>
                                        </p:attrNameLst>
                                      </p:cBhvr>
                                      <p:tavLst>
                                        <p:tav tm="0">
                                          <p:val>
                                            <p:strVal val="#ppt_x"/>
                                          </p:val>
                                        </p:tav>
                                        <p:tav tm="100000">
                                          <p:val>
                                            <p:strVal val="#ppt_x"/>
                                          </p:val>
                                        </p:tav>
                                      </p:tavLst>
                                    </p:anim>
                                    <p:anim calcmode="lin" valueType="num">
                                      <p:cBhvr additive="base">
                                        <p:cTn id="42" dur="3000" fill="hold"/>
                                        <p:tgtEl>
                                          <p:spTgt spid="18"/>
                                        </p:tgtEl>
                                        <p:attrNameLst>
                                          <p:attrName>ppt_y</p:attrName>
                                        </p:attrNameLst>
                                      </p:cBhvr>
                                      <p:tavLst>
                                        <p:tav tm="0">
                                          <p:val>
                                            <p:strVal val="0-#ppt_h/2"/>
                                          </p:val>
                                        </p:tav>
                                        <p:tav tm="100000">
                                          <p:val>
                                            <p:strVal val="#ppt_y"/>
                                          </p:val>
                                        </p:tav>
                                      </p:tavLst>
                                    </p:anim>
                                  </p:childTnLst>
                                </p:cTn>
                              </p:par>
                              <p:par>
                                <p:cTn id="43" presetID="8" presetClass="emph" presetSubtype="0" fill="hold" nodeType="withEffect">
                                  <p:stCondLst>
                                    <p:cond delay="0"/>
                                  </p:stCondLst>
                                  <p:childTnLst>
                                    <p:animRot by="21600000">
                                      <p:cBhvr>
                                        <p:cTn id="44" dur="3000" fill="hold"/>
                                        <p:tgtEl>
                                          <p:spTgt spid="10"/>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6"/>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7"/>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9933"/>
            </a:gs>
            <a:gs pos="25000">
              <a:srgbClr val="21D6E0"/>
            </a:gs>
            <a:gs pos="75000">
              <a:srgbClr val="0087E6"/>
            </a:gs>
            <a:gs pos="100000">
              <a:srgbClr val="005CBF"/>
            </a:gs>
          </a:gsLst>
          <a:lin ang="16200000" scaled="0"/>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rgbClr val="FF9933"/>
              </a:gs>
              <a:gs pos="17999">
                <a:srgbClr val="FEE7F2"/>
              </a:gs>
              <a:gs pos="36000">
                <a:srgbClr val="FAC77D"/>
              </a:gs>
              <a:gs pos="61000">
                <a:srgbClr val="FBA97D"/>
              </a:gs>
              <a:gs pos="82001">
                <a:srgbClr val="FBD49C"/>
              </a:gs>
              <a:gs pos="100000">
                <a:srgbClr val="FEE7F2"/>
              </a:gs>
            </a:gsLst>
            <a:lin ang="5400000" scaled="0"/>
            <a:tileRect l="-100000" b="-100000"/>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4071934" y="2143122"/>
            <a:ext cx="4857783" cy="1631216"/>
          </a:xfrm>
          <a:prstGeom prst="rect">
            <a:avLst/>
          </a:prstGeom>
          <a:noFill/>
        </p:spPr>
        <p:txBody>
          <a:bodyPr wrap="square" rtlCol="0">
            <a:spAutoFit/>
          </a:bodyPr>
          <a:lstStyle/>
          <a:p>
            <a:pPr lvl="0"/>
            <a:r>
              <a:rPr lang="es-PE" sz="2000" b="1" dirty="0" smtClean="0">
                <a:solidFill>
                  <a:schemeClr val="bg1"/>
                </a:solidFill>
              </a:rPr>
              <a:t>Las ilustraciones digitales ofrecen una plataforma emocionante para fusionar la ciencia y el arte, proporcionando representaciones gráficas precisas y estéticamente agradables de las aves.</a:t>
            </a:r>
          </a:p>
          <a:p>
            <a:pPr lvl="0"/>
            <a:endParaRPr lang="es-PE" sz="2000" b="1" dirty="0" smtClean="0">
              <a:solidFill>
                <a:schemeClr val="bg1"/>
              </a:solidFill>
            </a:endParaRPr>
          </a:p>
        </p:txBody>
      </p:sp>
      <p:pic>
        <p:nvPicPr>
          <p:cNvPr id="7" name="6 Imagen" descr="hj.jpg"/>
          <p:cNvPicPr>
            <a:picLocks noChangeAspect="1"/>
          </p:cNvPicPr>
          <p:nvPr/>
        </p:nvPicPr>
        <p:blipFill>
          <a:blip r:embed="rId2"/>
          <a:stretch>
            <a:fillRect/>
          </a:stretch>
        </p:blipFill>
        <p:spPr>
          <a:xfrm>
            <a:off x="285720" y="142858"/>
            <a:ext cx="3165231" cy="5143500"/>
          </a:xfrm>
          <a:prstGeom prst="rect">
            <a:avLst/>
          </a:prstGeom>
          <a:effectLst>
            <a:softEdge rad="635000"/>
          </a:effectLst>
        </p:spPr>
      </p:pic>
      <p:sp>
        <p:nvSpPr>
          <p:cNvPr id="6" name="5 Medio marco"/>
          <p:cNvSpPr/>
          <p:nvPr/>
        </p:nvSpPr>
        <p:spPr>
          <a:xfrm>
            <a:off x="438120" y="366696"/>
            <a:ext cx="8491598" cy="4776804"/>
          </a:xfrm>
          <a:prstGeom prst="halfFrame">
            <a:avLst>
              <a:gd name="adj1" fmla="val 3527"/>
              <a:gd name="adj2" fmla="val 3438"/>
            </a:avLst>
          </a:prstGeom>
          <a:blipFill>
            <a:blip r:embed="rId3">
              <a:duotone>
                <a:schemeClr val="accent6">
                  <a:shade val="45000"/>
                  <a:satMod val="135000"/>
                </a:schemeClr>
                <a:prstClr val="white"/>
              </a:duotone>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d20710ce13e55e233f9d5b3644c3bea.jpg"/>
          <p:cNvPicPr>
            <a:picLocks noGrp="1" noChangeAspect="1"/>
          </p:cNvPicPr>
          <p:nvPr isPhoto="1"/>
        </p:nvPicPr>
        <p:blipFill>
          <a:blip r:embed="rId3">
            <a:lum/>
          </a:blip>
          <a:stretch>
            <a:fillRect/>
          </a:stretch>
        </p:blipFill>
        <p:spPr>
          <a:xfrm>
            <a:off x="1" y="0"/>
            <a:ext cx="3571867" cy="5143500"/>
          </a:xfrm>
          <a:prstGeom prst="rect">
            <a:avLst/>
          </a:prstGeom>
          <a:noFill/>
          <a:ln>
            <a:noFill/>
          </a:ln>
        </p:spPr>
      </p:pic>
      <p:sp>
        <p:nvSpPr>
          <p:cNvPr id="4" name="3 Marco"/>
          <p:cNvSpPr/>
          <p:nvPr/>
        </p:nvSpPr>
        <p:spPr>
          <a:xfrm>
            <a:off x="214282" y="142858"/>
            <a:ext cx="3143272" cy="4857784"/>
          </a:xfrm>
          <a:prstGeom prst="frame">
            <a:avLst>
              <a:gd name="adj1" fmla="val 3075"/>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28" name="27 Imagen" descr="d5c37f2661b6b70b5ea523b64404ba0d.jpg"/>
          <p:cNvPicPr>
            <a:picLocks noGrp="1" noChangeAspect="1"/>
          </p:cNvPicPr>
          <p:nvPr isPhoto="1"/>
        </p:nvPicPr>
        <p:blipFill>
          <a:blip r:embed="rId6">
            <a:lum/>
          </a:blip>
          <a:stretch>
            <a:fillRect/>
          </a:stretch>
        </p:blipFill>
        <p:spPr>
          <a:xfrm>
            <a:off x="5572133" y="0"/>
            <a:ext cx="3571867" cy="5143500"/>
          </a:xfrm>
          <a:prstGeom prst="rect">
            <a:avLst/>
          </a:prstGeom>
          <a:noFill/>
          <a:ln>
            <a:noFill/>
          </a:ln>
        </p:spPr>
      </p:pic>
      <p:sp>
        <p:nvSpPr>
          <p:cNvPr id="29" name="28 Marco"/>
          <p:cNvSpPr/>
          <p:nvPr/>
        </p:nvSpPr>
        <p:spPr>
          <a:xfrm>
            <a:off x="5786446" y="142858"/>
            <a:ext cx="3143272" cy="4857784"/>
          </a:xfrm>
          <a:prstGeom prst="frame">
            <a:avLst>
              <a:gd name="adj1" fmla="val 3075"/>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5"/>
                <a:stretch>
                  <a:fillRect/>
                </a:stretch>
              </a:blipFill>
            </a:endParaRPr>
          </a:p>
        </p:txBody>
      </p:sp>
      <p:pic>
        <p:nvPicPr>
          <p:cNvPr id="30" name="29 Imagen" descr="orange-abstract-shape-logo-739AE4E052-seeklogo.com.png"/>
          <p:cNvPicPr>
            <a:picLocks noChangeAspect="1"/>
          </p:cNvPicPr>
          <p:nvPr/>
        </p:nvPicPr>
        <p:blipFill>
          <a:blip r:embed="rId7"/>
          <a:stretch>
            <a:fillRect/>
          </a:stretch>
        </p:blipFill>
        <p:spPr>
          <a:xfrm>
            <a:off x="4071934" y="0"/>
            <a:ext cx="890693" cy="697804"/>
          </a:xfrm>
          <a:prstGeom prst="rect">
            <a:avLst/>
          </a:prstGeom>
          <a:effectLst>
            <a:reflection blurRad="6350" stA="50000" endA="300" endPos="90000" dir="5400000" sy="-100000" algn="bl" rotWithShape="0"/>
          </a:effectLst>
        </p:spPr>
      </p:pic>
      <p:pic>
        <p:nvPicPr>
          <p:cNvPr id="31" name="30 Imagen" descr="orange-abstract-shape-logo-739AE4E052-seeklogo.com.png"/>
          <p:cNvPicPr>
            <a:picLocks noChangeAspect="1"/>
          </p:cNvPicPr>
          <p:nvPr/>
        </p:nvPicPr>
        <p:blipFill>
          <a:blip r:embed="rId7"/>
          <a:stretch>
            <a:fillRect/>
          </a:stretch>
        </p:blipFill>
        <p:spPr>
          <a:xfrm>
            <a:off x="4071934" y="642924"/>
            <a:ext cx="890693" cy="697804"/>
          </a:xfrm>
          <a:prstGeom prst="rect">
            <a:avLst/>
          </a:prstGeom>
          <a:effectLst>
            <a:reflection blurRad="6350" stA="50000" endA="300" endPos="90000" dir="5400000" sy="-100000" algn="bl" rotWithShape="0"/>
          </a:effectLst>
        </p:spPr>
      </p:pic>
      <p:pic>
        <p:nvPicPr>
          <p:cNvPr id="32" name="31 Imagen" descr="orange-abstract-shape-logo-739AE4E052-seeklogo.com.png"/>
          <p:cNvPicPr>
            <a:picLocks noChangeAspect="1"/>
          </p:cNvPicPr>
          <p:nvPr/>
        </p:nvPicPr>
        <p:blipFill>
          <a:blip r:embed="rId7"/>
          <a:stretch>
            <a:fillRect/>
          </a:stretch>
        </p:blipFill>
        <p:spPr>
          <a:xfrm>
            <a:off x="4071934" y="1285866"/>
            <a:ext cx="890693" cy="697804"/>
          </a:xfrm>
          <a:prstGeom prst="rect">
            <a:avLst/>
          </a:prstGeom>
          <a:effectLst>
            <a:reflection blurRad="6350" stA="50000" endA="300" endPos="90000" dir="5400000" sy="-100000" algn="bl" rotWithShape="0"/>
          </a:effectLst>
        </p:spPr>
      </p:pic>
      <p:pic>
        <p:nvPicPr>
          <p:cNvPr id="33" name="32 Imagen" descr="orange-abstract-shape-logo-739AE4E052-seeklogo.com.png"/>
          <p:cNvPicPr>
            <a:picLocks noChangeAspect="1"/>
          </p:cNvPicPr>
          <p:nvPr/>
        </p:nvPicPr>
        <p:blipFill>
          <a:blip r:embed="rId7"/>
          <a:stretch>
            <a:fillRect/>
          </a:stretch>
        </p:blipFill>
        <p:spPr>
          <a:xfrm>
            <a:off x="4071934" y="1857370"/>
            <a:ext cx="890693" cy="697804"/>
          </a:xfrm>
          <a:prstGeom prst="rect">
            <a:avLst/>
          </a:prstGeom>
          <a:effectLst>
            <a:reflection blurRad="6350" stA="50000" endA="300" endPos="90000" dir="5400000" sy="-100000" algn="bl" rotWithShape="0"/>
          </a:effectLst>
        </p:spPr>
      </p:pic>
      <p:pic>
        <p:nvPicPr>
          <p:cNvPr id="34" name="33 Imagen" descr="orange-abstract-shape-logo-739AE4E052-seeklogo.com.png"/>
          <p:cNvPicPr>
            <a:picLocks noChangeAspect="1"/>
          </p:cNvPicPr>
          <p:nvPr/>
        </p:nvPicPr>
        <p:blipFill>
          <a:blip r:embed="rId7"/>
          <a:stretch>
            <a:fillRect/>
          </a:stretch>
        </p:blipFill>
        <p:spPr>
          <a:xfrm>
            <a:off x="4071934" y="2428874"/>
            <a:ext cx="890693" cy="697804"/>
          </a:xfrm>
          <a:prstGeom prst="rect">
            <a:avLst/>
          </a:prstGeom>
          <a:effectLst>
            <a:reflection blurRad="6350" stA="50000" endA="300" endPos="90000" dir="5400000" sy="-100000" algn="bl" rotWithShape="0"/>
          </a:effectLst>
        </p:spPr>
      </p:pic>
      <p:pic>
        <p:nvPicPr>
          <p:cNvPr id="35" name="34 Imagen" descr="orange-abstract-shape-logo-739AE4E052-seeklogo.com.png"/>
          <p:cNvPicPr>
            <a:picLocks noChangeAspect="1"/>
          </p:cNvPicPr>
          <p:nvPr/>
        </p:nvPicPr>
        <p:blipFill>
          <a:blip r:embed="rId7"/>
          <a:stretch>
            <a:fillRect/>
          </a:stretch>
        </p:blipFill>
        <p:spPr>
          <a:xfrm>
            <a:off x="4071934" y="3071816"/>
            <a:ext cx="890693" cy="697804"/>
          </a:xfrm>
          <a:prstGeom prst="rect">
            <a:avLst/>
          </a:prstGeom>
          <a:effectLst>
            <a:reflection blurRad="6350" stA="50000" endA="300" endPos="90000" dir="5400000" sy="-100000" algn="bl" rotWithShape="0"/>
          </a:effectLst>
        </p:spPr>
      </p:pic>
      <p:pic>
        <p:nvPicPr>
          <p:cNvPr id="36" name="35 Imagen" descr="orange-abstract-shape-logo-739AE4E052-seeklogo.com.png"/>
          <p:cNvPicPr>
            <a:picLocks noChangeAspect="1"/>
          </p:cNvPicPr>
          <p:nvPr/>
        </p:nvPicPr>
        <p:blipFill>
          <a:blip r:embed="rId7"/>
          <a:stretch>
            <a:fillRect/>
          </a:stretch>
        </p:blipFill>
        <p:spPr>
          <a:xfrm>
            <a:off x="4071934" y="3714758"/>
            <a:ext cx="890693" cy="697804"/>
          </a:xfrm>
          <a:prstGeom prst="rect">
            <a:avLst/>
          </a:prstGeom>
          <a:effectLst>
            <a:reflection blurRad="6350" stA="50000" endA="300" endPos="90000" dir="5400000" sy="-100000" algn="bl" rotWithShape="0"/>
          </a:effectLst>
        </p:spPr>
      </p:pic>
      <p:pic>
        <p:nvPicPr>
          <p:cNvPr id="37" name="36 Imagen" descr="orange-abstract-shape-logo-739AE4E052-seeklogo.com.png"/>
          <p:cNvPicPr>
            <a:picLocks noChangeAspect="1"/>
          </p:cNvPicPr>
          <p:nvPr/>
        </p:nvPicPr>
        <p:blipFill>
          <a:blip r:embed="rId7"/>
          <a:stretch>
            <a:fillRect/>
          </a:stretch>
        </p:blipFill>
        <p:spPr>
          <a:xfrm>
            <a:off x="4071934" y="4286262"/>
            <a:ext cx="890693" cy="697804"/>
          </a:xfrm>
          <a:prstGeom prst="rect">
            <a:avLst/>
          </a:prstGeom>
          <a:effectLst>
            <a:reflection blurRad="6350" stA="50000" endA="300" endPos="90000" dir="5400000" sy="-100000" algn="bl" rotWithShape="0"/>
          </a:effectLst>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3000" fill="hold"/>
                                        <p:tgtEl>
                                          <p:spTgt spid="30"/>
                                        </p:tgtEl>
                                        <p:attrNameLst>
                                          <p:attrName>ppt_x</p:attrName>
                                        </p:attrNameLst>
                                      </p:cBhvr>
                                      <p:tavLst>
                                        <p:tav tm="0">
                                          <p:val>
                                            <p:strVal val="#ppt_x"/>
                                          </p:val>
                                        </p:tav>
                                        <p:tav tm="100000">
                                          <p:val>
                                            <p:strVal val="#ppt_x"/>
                                          </p:val>
                                        </p:tav>
                                      </p:tavLst>
                                    </p:anim>
                                    <p:anim calcmode="lin" valueType="num">
                                      <p:cBhvr additive="base">
                                        <p:cTn id="8" dur="30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3000" fill="hold"/>
                                        <p:tgtEl>
                                          <p:spTgt spid="31"/>
                                        </p:tgtEl>
                                        <p:attrNameLst>
                                          <p:attrName>ppt_x</p:attrName>
                                        </p:attrNameLst>
                                      </p:cBhvr>
                                      <p:tavLst>
                                        <p:tav tm="0">
                                          <p:val>
                                            <p:strVal val="#ppt_x"/>
                                          </p:val>
                                        </p:tav>
                                        <p:tav tm="100000">
                                          <p:val>
                                            <p:strVal val="#ppt_x"/>
                                          </p:val>
                                        </p:tav>
                                      </p:tavLst>
                                    </p:anim>
                                    <p:anim calcmode="lin" valueType="num">
                                      <p:cBhvr additive="base">
                                        <p:cTn id="12" dur="300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3000" fill="hold"/>
                                        <p:tgtEl>
                                          <p:spTgt spid="32"/>
                                        </p:tgtEl>
                                        <p:attrNameLst>
                                          <p:attrName>ppt_x</p:attrName>
                                        </p:attrNameLst>
                                      </p:cBhvr>
                                      <p:tavLst>
                                        <p:tav tm="0">
                                          <p:val>
                                            <p:strVal val="#ppt_x"/>
                                          </p:val>
                                        </p:tav>
                                        <p:tav tm="100000">
                                          <p:val>
                                            <p:strVal val="#ppt_x"/>
                                          </p:val>
                                        </p:tav>
                                      </p:tavLst>
                                    </p:anim>
                                    <p:anim calcmode="lin" valueType="num">
                                      <p:cBhvr additive="base">
                                        <p:cTn id="16" dur="30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3000" fill="hold"/>
                                        <p:tgtEl>
                                          <p:spTgt spid="33"/>
                                        </p:tgtEl>
                                        <p:attrNameLst>
                                          <p:attrName>ppt_x</p:attrName>
                                        </p:attrNameLst>
                                      </p:cBhvr>
                                      <p:tavLst>
                                        <p:tav tm="0">
                                          <p:val>
                                            <p:strVal val="#ppt_x"/>
                                          </p:val>
                                        </p:tav>
                                        <p:tav tm="100000">
                                          <p:val>
                                            <p:strVal val="#ppt_x"/>
                                          </p:val>
                                        </p:tav>
                                      </p:tavLst>
                                    </p:anim>
                                    <p:anim calcmode="lin" valueType="num">
                                      <p:cBhvr additive="base">
                                        <p:cTn id="20" dur="3000" fill="hold"/>
                                        <p:tgtEl>
                                          <p:spTgt spid="3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3000" fill="hold"/>
                                        <p:tgtEl>
                                          <p:spTgt spid="34"/>
                                        </p:tgtEl>
                                        <p:attrNameLst>
                                          <p:attrName>ppt_x</p:attrName>
                                        </p:attrNameLst>
                                      </p:cBhvr>
                                      <p:tavLst>
                                        <p:tav tm="0">
                                          <p:val>
                                            <p:strVal val="#ppt_x"/>
                                          </p:val>
                                        </p:tav>
                                        <p:tav tm="100000">
                                          <p:val>
                                            <p:strVal val="#ppt_x"/>
                                          </p:val>
                                        </p:tav>
                                      </p:tavLst>
                                    </p:anim>
                                    <p:anim calcmode="lin" valueType="num">
                                      <p:cBhvr additive="base">
                                        <p:cTn id="24" dur="30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3000" fill="hold"/>
                                        <p:tgtEl>
                                          <p:spTgt spid="35"/>
                                        </p:tgtEl>
                                        <p:attrNameLst>
                                          <p:attrName>ppt_x</p:attrName>
                                        </p:attrNameLst>
                                      </p:cBhvr>
                                      <p:tavLst>
                                        <p:tav tm="0">
                                          <p:val>
                                            <p:strVal val="#ppt_x"/>
                                          </p:val>
                                        </p:tav>
                                        <p:tav tm="100000">
                                          <p:val>
                                            <p:strVal val="#ppt_x"/>
                                          </p:val>
                                        </p:tav>
                                      </p:tavLst>
                                    </p:anim>
                                    <p:anim calcmode="lin" valueType="num">
                                      <p:cBhvr additive="base">
                                        <p:cTn id="28" dur="3000" fill="hold"/>
                                        <p:tgtEl>
                                          <p:spTgt spid="3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3000" fill="hold"/>
                                        <p:tgtEl>
                                          <p:spTgt spid="36"/>
                                        </p:tgtEl>
                                        <p:attrNameLst>
                                          <p:attrName>ppt_x</p:attrName>
                                        </p:attrNameLst>
                                      </p:cBhvr>
                                      <p:tavLst>
                                        <p:tav tm="0">
                                          <p:val>
                                            <p:strVal val="#ppt_x"/>
                                          </p:val>
                                        </p:tav>
                                        <p:tav tm="100000">
                                          <p:val>
                                            <p:strVal val="#ppt_x"/>
                                          </p:val>
                                        </p:tav>
                                      </p:tavLst>
                                    </p:anim>
                                    <p:anim calcmode="lin" valueType="num">
                                      <p:cBhvr additive="base">
                                        <p:cTn id="32" dur="300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3000" fill="hold"/>
                                        <p:tgtEl>
                                          <p:spTgt spid="37"/>
                                        </p:tgtEl>
                                        <p:attrNameLst>
                                          <p:attrName>ppt_x</p:attrName>
                                        </p:attrNameLst>
                                      </p:cBhvr>
                                      <p:tavLst>
                                        <p:tav tm="0">
                                          <p:val>
                                            <p:strVal val="#ppt_x"/>
                                          </p:val>
                                        </p:tav>
                                        <p:tav tm="100000">
                                          <p:val>
                                            <p:strVal val="#ppt_x"/>
                                          </p:val>
                                        </p:tav>
                                      </p:tavLst>
                                    </p:anim>
                                    <p:anim calcmode="lin" valueType="num">
                                      <p:cBhvr additive="base">
                                        <p:cTn id="36" dur="3000" fill="hold"/>
                                        <p:tgtEl>
                                          <p:spTgt spid="37"/>
                                        </p:tgtEl>
                                        <p:attrNameLst>
                                          <p:attrName>ppt_y</p:attrName>
                                        </p:attrNameLst>
                                      </p:cBhvr>
                                      <p:tavLst>
                                        <p:tav tm="0">
                                          <p:val>
                                            <p:strVal val="1+#ppt_h/2"/>
                                          </p:val>
                                        </p:tav>
                                        <p:tav tm="100000">
                                          <p:val>
                                            <p:strVal val="#ppt_y"/>
                                          </p:val>
                                        </p:tav>
                                      </p:tavLst>
                                    </p:anim>
                                  </p:childTnLst>
                                </p:cTn>
                              </p:par>
                              <p:par>
                                <p:cTn id="37" presetID="6" presetClass="emph" presetSubtype="0" autoRev="1" fill="hold" nodeType="withEffect">
                                  <p:stCondLst>
                                    <p:cond delay="0"/>
                                  </p:stCondLst>
                                  <p:childTnLst>
                                    <p:animScale>
                                      <p:cBhvr>
                                        <p:cTn id="38" dur="3000" fill="hold"/>
                                        <p:tgtEl>
                                          <p:spTgt spid="30"/>
                                        </p:tgtEl>
                                      </p:cBhvr>
                                      <p:by x="50000" y="50000"/>
                                    </p:animScale>
                                  </p:childTnLst>
                                </p:cTn>
                              </p:par>
                              <p:par>
                                <p:cTn id="39" presetID="6" presetClass="emph" presetSubtype="0" autoRev="1" fill="hold" nodeType="withEffect">
                                  <p:stCondLst>
                                    <p:cond delay="0"/>
                                  </p:stCondLst>
                                  <p:childTnLst>
                                    <p:animScale>
                                      <p:cBhvr>
                                        <p:cTn id="40" dur="3000" fill="hold"/>
                                        <p:tgtEl>
                                          <p:spTgt spid="31"/>
                                        </p:tgtEl>
                                      </p:cBhvr>
                                      <p:by x="50000" y="50000"/>
                                    </p:animScale>
                                  </p:childTnLst>
                                </p:cTn>
                              </p:par>
                              <p:par>
                                <p:cTn id="41" presetID="6" presetClass="emph" presetSubtype="0" autoRev="1" fill="hold" nodeType="withEffect">
                                  <p:stCondLst>
                                    <p:cond delay="0"/>
                                  </p:stCondLst>
                                  <p:childTnLst>
                                    <p:animScale>
                                      <p:cBhvr>
                                        <p:cTn id="42" dur="3000" fill="hold"/>
                                        <p:tgtEl>
                                          <p:spTgt spid="32"/>
                                        </p:tgtEl>
                                      </p:cBhvr>
                                      <p:by x="50000" y="50000"/>
                                    </p:animScale>
                                  </p:childTnLst>
                                </p:cTn>
                              </p:par>
                              <p:par>
                                <p:cTn id="43" presetID="6" presetClass="emph" presetSubtype="0" autoRev="1" fill="hold" nodeType="withEffect">
                                  <p:stCondLst>
                                    <p:cond delay="0"/>
                                  </p:stCondLst>
                                  <p:childTnLst>
                                    <p:animScale>
                                      <p:cBhvr>
                                        <p:cTn id="44" dur="3000" fill="hold"/>
                                        <p:tgtEl>
                                          <p:spTgt spid="33"/>
                                        </p:tgtEl>
                                      </p:cBhvr>
                                      <p:by x="50000" y="50000"/>
                                    </p:animScale>
                                  </p:childTnLst>
                                </p:cTn>
                              </p:par>
                              <p:par>
                                <p:cTn id="45" presetID="6" presetClass="emph" presetSubtype="0" autoRev="1" fill="hold" nodeType="withEffect">
                                  <p:stCondLst>
                                    <p:cond delay="0"/>
                                  </p:stCondLst>
                                  <p:childTnLst>
                                    <p:animScale>
                                      <p:cBhvr>
                                        <p:cTn id="46" dur="3000" fill="hold"/>
                                        <p:tgtEl>
                                          <p:spTgt spid="34"/>
                                        </p:tgtEl>
                                      </p:cBhvr>
                                      <p:by x="50000" y="50000"/>
                                    </p:animScale>
                                  </p:childTnLst>
                                </p:cTn>
                              </p:par>
                              <p:par>
                                <p:cTn id="47" presetID="6" presetClass="emph" presetSubtype="0" autoRev="1" fill="hold" nodeType="withEffect">
                                  <p:stCondLst>
                                    <p:cond delay="0"/>
                                  </p:stCondLst>
                                  <p:childTnLst>
                                    <p:animScale>
                                      <p:cBhvr>
                                        <p:cTn id="48" dur="3000" fill="hold"/>
                                        <p:tgtEl>
                                          <p:spTgt spid="35"/>
                                        </p:tgtEl>
                                      </p:cBhvr>
                                      <p:by x="50000" y="50000"/>
                                    </p:animScale>
                                  </p:childTnLst>
                                </p:cTn>
                              </p:par>
                              <p:par>
                                <p:cTn id="49" presetID="6" presetClass="emph" presetSubtype="0" autoRev="1" fill="hold" nodeType="withEffect">
                                  <p:stCondLst>
                                    <p:cond delay="0"/>
                                  </p:stCondLst>
                                  <p:childTnLst>
                                    <p:animScale>
                                      <p:cBhvr>
                                        <p:cTn id="50" dur="3000" fill="hold"/>
                                        <p:tgtEl>
                                          <p:spTgt spid="36"/>
                                        </p:tgtEl>
                                      </p:cBhvr>
                                      <p:by x="50000" y="50000"/>
                                    </p:animScale>
                                  </p:childTnLst>
                                </p:cTn>
                              </p:par>
                              <p:par>
                                <p:cTn id="51" presetID="6" presetClass="emph" presetSubtype="0" autoRev="1" fill="hold" nodeType="withEffect">
                                  <p:stCondLst>
                                    <p:cond delay="0"/>
                                  </p:stCondLst>
                                  <p:childTnLst>
                                    <p:animScale>
                                      <p:cBhvr>
                                        <p:cTn id="52" dur="3000" fill="hold"/>
                                        <p:tgtEl>
                                          <p:spTgt spid="37"/>
                                        </p:tgtEl>
                                      </p:cBhvr>
                                      <p:by x="50000" y="50000"/>
                                    </p:animScale>
                                  </p:childTnLst>
                                </p:cTn>
                              </p:par>
                              <p:par>
                                <p:cTn id="53" presetID="20" presetClass="entr" presetSubtype="0" fill="hold" grpId="0"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wedge">
                                      <p:cBhvr>
                                        <p:cTn id="55" dur="3000"/>
                                        <p:tgtEl>
                                          <p:spTgt spid="4"/>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edge">
                                      <p:cBhvr>
                                        <p:cTn id="58" dur="3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0066FF"/>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sp>
        <p:nvSpPr>
          <p:cNvPr id="2" name="1 Medio marco"/>
          <p:cNvSpPr/>
          <p:nvPr/>
        </p:nvSpPr>
        <p:spPr>
          <a:xfrm>
            <a:off x="285720" y="214296"/>
            <a:ext cx="8858280" cy="4929204"/>
          </a:xfrm>
          <a:prstGeom prst="halfFrame">
            <a:avLst>
              <a:gd name="adj1" fmla="val 3527"/>
              <a:gd name="adj2" fmla="val 3438"/>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uadroTexto"/>
          <p:cNvSpPr txBox="1"/>
          <p:nvPr/>
        </p:nvSpPr>
        <p:spPr>
          <a:xfrm>
            <a:off x="3929058" y="2000246"/>
            <a:ext cx="4857783" cy="2215991"/>
          </a:xfrm>
          <a:prstGeom prst="rect">
            <a:avLst/>
          </a:prstGeom>
          <a:noFill/>
        </p:spPr>
        <p:txBody>
          <a:bodyPr wrap="square" rtlCol="0">
            <a:spAutoFit/>
          </a:bodyPr>
          <a:lstStyle/>
          <a:p>
            <a:pPr lvl="0"/>
            <a:endParaRPr lang="es-PE" sz="2000" b="1" dirty="0" smtClean="0">
              <a:solidFill>
                <a:srgbClr val="2A1500"/>
              </a:solidFill>
            </a:endParaRPr>
          </a:p>
          <a:p>
            <a:pPr lvl="0"/>
            <a:r>
              <a:rPr lang="es-PE" sz="2000" b="1" dirty="0" smtClean="0">
                <a:solidFill>
                  <a:schemeClr val="bg1"/>
                </a:solidFill>
              </a:rPr>
              <a:t>La versatilidad de las herramientas digitales permite a los artistas experimentar con estilos variados, desde el realismo detallado hasta interpretaciones más abstractas, creando un amplio espectro de expresiones visuales sobre las aves</a:t>
            </a:r>
          </a:p>
          <a:p>
            <a:endParaRPr lang="es-PE" b="1" dirty="0">
              <a:solidFill>
                <a:schemeClr val="bg1"/>
              </a:solidFill>
            </a:endParaRPr>
          </a:p>
        </p:txBody>
      </p:sp>
      <p:pic>
        <p:nvPicPr>
          <p:cNvPr id="4" name="3 Imagen" descr="2a03d174d1716223ae15d42a9e3aef39.jpg"/>
          <p:cNvPicPr>
            <a:picLocks noChangeAspect="1"/>
          </p:cNvPicPr>
          <p:nvPr/>
        </p:nvPicPr>
        <p:blipFill>
          <a:blip r:embed="rId2"/>
          <a:srcRect t="6944"/>
          <a:stretch>
            <a:fillRect/>
          </a:stretch>
        </p:blipFill>
        <p:spPr>
          <a:xfrm flipH="1">
            <a:off x="285720" y="357172"/>
            <a:ext cx="3941722" cy="4786328"/>
          </a:xfrm>
          <a:prstGeom prst="rect">
            <a:avLst/>
          </a:prstGeom>
          <a:effectLst>
            <a:softEdge rad="635000"/>
          </a:effectLst>
        </p:spPr>
      </p:pic>
      <p:sp>
        <p:nvSpPr>
          <p:cNvPr id="6" name="5 Medio marco"/>
          <p:cNvSpPr/>
          <p:nvPr/>
        </p:nvSpPr>
        <p:spPr>
          <a:xfrm>
            <a:off x="438120" y="366696"/>
            <a:ext cx="8491598" cy="4776804"/>
          </a:xfrm>
          <a:prstGeom prst="halfFrame">
            <a:avLst>
              <a:gd name="adj1" fmla="val 3527"/>
              <a:gd name="adj2" fmla="val 3438"/>
            </a:avLst>
          </a:prstGeom>
          <a:blipFill>
            <a:blip r:embed="rId3">
              <a:duotone>
                <a:schemeClr val="accent5">
                  <a:shade val="45000"/>
                  <a:satMod val="135000"/>
                </a:schemeClr>
                <a:prstClr val="white"/>
              </a:duotone>
            </a:blip>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Tree>
  </p:cSld>
  <p:clrMapOvr>
    <a:masterClrMapping/>
  </p:clrMapOvr>
  <p:transition advClick="0" advTm="18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e04ff1074f785e8629ee7a8875b105d.jpg"/>
          <p:cNvPicPr>
            <a:picLocks noChangeAspect="1"/>
          </p:cNvPicPr>
          <p:nvPr/>
        </p:nvPicPr>
        <p:blipFill>
          <a:blip r:embed="rId2"/>
          <a:stretch>
            <a:fillRect/>
          </a:stretch>
        </p:blipFill>
        <p:spPr>
          <a:xfrm>
            <a:off x="5715008" y="0"/>
            <a:ext cx="3428992" cy="5143500"/>
          </a:xfrm>
          <a:prstGeom prst="rect">
            <a:avLst/>
          </a:prstGeom>
        </p:spPr>
      </p:pic>
      <p:sp>
        <p:nvSpPr>
          <p:cNvPr id="11" name="10 Marco"/>
          <p:cNvSpPr/>
          <p:nvPr/>
        </p:nvSpPr>
        <p:spPr>
          <a:xfrm>
            <a:off x="5929290" y="142858"/>
            <a:ext cx="3071866" cy="4857784"/>
          </a:xfrm>
          <a:prstGeom prst="frame">
            <a:avLst>
              <a:gd name="adj1" fmla="val 4135"/>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4"/>
                <a:stretch>
                  <a:fillRect/>
                </a:stretch>
              </a:blipFill>
            </a:endParaRPr>
          </a:p>
        </p:txBody>
      </p:sp>
      <p:pic>
        <p:nvPicPr>
          <p:cNvPr id="12" name="11 Imagen" descr="a-drop-of-299776_960_720.png"/>
          <p:cNvPicPr>
            <a:picLocks noChangeAspect="1"/>
          </p:cNvPicPr>
          <p:nvPr/>
        </p:nvPicPr>
        <p:blipFill>
          <a:blip r:embed="rId5">
            <a:duotone>
              <a:schemeClr val="accent6">
                <a:shade val="45000"/>
                <a:satMod val="135000"/>
              </a:schemeClr>
              <a:prstClr val="white"/>
            </a:duotone>
            <a:lum bright="20000" contrast="40000"/>
          </a:blip>
          <a:stretch>
            <a:fillRect/>
          </a:stretch>
        </p:blipFill>
        <p:spPr>
          <a:xfrm>
            <a:off x="4000496" y="0"/>
            <a:ext cx="530032" cy="857238"/>
          </a:xfrm>
          <a:prstGeom prst="rect">
            <a:avLst/>
          </a:prstGeom>
          <a:effectLst>
            <a:reflection blurRad="6350" stA="50000" endA="300" endPos="90000" dir="5400000" sy="-100000" algn="bl" rotWithShape="0"/>
          </a:effectLst>
        </p:spPr>
      </p:pic>
      <p:pic>
        <p:nvPicPr>
          <p:cNvPr id="13" name="12 Imagen" descr="a-drop-of-299776_960_720.png"/>
          <p:cNvPicPr>
            <a:picLocks noChangeAspect="1"/>
          </p:cNvPicPr>
          <p:nvPr/>
        </p:nvPicPr>
        <p:blipFill>
          <a:blip r:embed="rId5">
            <a:duotone>
              <a:schemeClr val="accent6">
                <a:shade val="45000"/>
                <a:satMod val="135000"/>
              </a:schemeClr>
              <a:prstClr val="white"/>
            </a:duotone>
            <a:lum bright="20000" contrast="40000"/>
          </a:blip>
          <a:stretch>
            <a:fillRect/>
          </a:stretch>
        </p:blipFill>
        <p:spPr>
          <a:xfrm flipH="1">
            <a:off x="4786314" y="0"/>
            <a:ext cx="556854" cy="857238"/>
          </a:xfrm>
          <a:prstGeom prst="rect">
            <a:avLst/>
          </a:prstGeom>
          <a:effectLst>
            <a:reflection blurRad="6350" stA="50000" endA="300" endPos="90000" dir="5400000" sy="-100000" algn="bl" rotWithShape="0"/>
          </a:effectLst>
        </p:spPr>
      </p:pic>
      <p:pic>
        <p:nvPicPr>
          <p:cNvPr id="16" name="15 Imagen" descr="a-drop-of-299776_960_720.png"/>
          <p:cNvPicPr>
            <a:picLocks noChangeAspect="1"/>
          </p:cNvPicPr>
          <p:nvPr/>
        </p:nvPicPr>
        <p:blipFill>
          <a:blip r:embed="rId5">
            <a:duotone>
              <a:schemeClr val="accent6">
                <a:shade val="45000"/>
                <a:satMod val="135000"/>
              </a:schemeClr>
              <a:prstClr val="white"/>
            </a:duotone>
            <a:lum bright="-10000" contrast="40000"/>
          </a:blip>
          <a:stretch>
            <a:fillRect/>
          </a:stretch>
        </p:blipFill>
        <p:spPr>
          <a:xfrm>
            <a:off x="4000496" y="642924"/>
            <a:ext cx="530032" cy="857238"/>
          </a:xfrm>
          <a:prstGeom prst="rect">
            <a:avLst/>
          </a:prstGeom>
          <a:effectLst>
            <a:reflection blurRad="6350" stA="50000" endA="300" endPos="90000" dir="5400000" sy="-100000" algn="bl" rotWithShape="0"/>
          </a:effectLst>
        </p:spPr>
      </p:pic>
      <p:pic>
        <p:nvPicPr>
          <p:cNvPr id="17" name="16 Imagen" descr="a-drop-of-299776_960_720.png"/>
          <p:cNvPicPr>
            <a:picLocks noChangeAspect="1"/>
          </p:cNvPicPr>
          <p:nvPr/>
        </p:nvPicPr>
        <p:blipFill>
          <a:blip r:embed="rId5">
            <a:duotone>
              <a:schemeClr val="accent6">
                <a:shade val="45000"/>
                <a:satMod val="135000"/>
              </a:schemeClr>
              <a:prstClr val="white"/>
            </a:duotone>
            <a:lum bright="-10000" contrast="40000"/>
          </a:blip>
          <a:stretch>
            <a:fillRect/>
          </a:stretch>
        </p:blipFill>
        <p:spPr>
          <a:xfrm flipH="1">
            <a:off x="4786314" y="642924"/>
            <a:ext cx="556854" cy="857238"/>
          </a:xfrm>
          <a:prstGeom prst="rect">
            <a:avLst/>
          </a:prstGeom>
          <a:effectLst>
            <a:reflection blurRad="6350" stA="50000" endA="300" endPos="90000" dir="5400000" sy="-100000" algn="bl" rotWithShape="0"/>
          </a:effectLst>
        </p:spPr>
      </p:pic>
      <p:pic>
        <p:nvPicPr>
          <p:cNvPr id="18" name="17 Imagen" descr="a-drop-of-299776_960_720.png"/>
          <p:cNvPicPr>
            <a:picLocks noChangeAspect="1"/>
          </p:cNvPicPr>
          <p:nvPr/>
        </p:nvPicPr>
        <p:blipFill>
          <a:blip r:embed="rId5">
            <a:duotone>
              <a:schemeClr val="accent6">
                <a:shade val="45000"/>
                <a:satMod val="135000"/>
              </a:schemeClr>
              <a:prstClr val="white"/>
            </a:duotone>
            <a:lum bright="20000" contrast="40000"/>
          </a:blip>
          <a:stretch>
            <a:fillRect/>
          </a:stretch>
        </p:blipFill>
        <p:spPr>
          <a:xfrm>
            <a:off x="4000496" y="1357322"/>
            <a:ext cx="530032" cy="857238"/>
          </a:xfrm>
          <a:prstGeom prst="rect">
            <a:avLst/>
          </a:prstGeom>
          <a:effectLst>
            <a:reflection blurRad="6350" stA="50000" endA="300" endPos="90000" dir="5400000" sy="-100000" algn="bl" rotWithShape="0"/>
          </a:effectLst>
        </p:spPr>
      </p:pic>
      <p:pic>
        <p:nvPicPr>
          <p:cNvPr id="19" name="18 Imagen" descr="a-drop-of-299776_960_720.png"/>
          <p:cNvPicPr>
            <a:picLocks noChangeAspect="1"/>
          </p:cNvPicPr>
          <p:nvPr/>
        </p:nvPicPr>
        <p:blipFill>
          <a:blip r:embed="rId5">
            <a:duotone>
              <a:schemeClr val="accent6">
                <a:shade val="45000"/>
                <a:satMod val="135000"/>
              </a:schemeClr>
              <a:prstClr val="white"/>
            </a:duotone>
            <a:lum bright="20000" contrast="40000"/>
          </a:blip>
          <a:stretch>
            <a:fillRect/>
          </a:stretch>
        </p:blipFill>
        <p:spPr>
          <a:xfrm flipH="1">
            <a:off x="4786314" y="1357322"/>
            <a:ext cx="556854" cy="857238"/>
          </a:xfrm>
          <a:prstGeom prst="rect">
            <a:avLst/>
          </a:prstGeom>
          <a:effectLst>
            <a:reflection blurRad="6350" stA="50000" endA="300" endPos="90000" dir="5400000" sy="-100000" algn="bl" rotWithShape="0"/>
          </a:effectLst>
        </p:spPr>
      </p:pic>
      <p:pic>
        <p:nvPicPr>
          <p:cNvPr id="20" name="19 Imagen" descr="a-drop-of-299776_960_720.png"/>
          <p:cNvPicPr>
            <a:picLocks noChangeAspect="1"/>
          </p:cNvPicPr>
          <p:nvPr/>
        </p:nvPicPr>
        <p:blipFill>
          <a:blip r:embed="rId5">
            <a:duotone>
              <a:schemeClr val="accent6">
                <a:shade val="45000"/>
                <a:satMod val="135000"/>
              </a:schemeClr>
              <a:prstClr val="white"/>
            </a:duotone>
            <a:lum bright="-10000" contrast="40000"/>
          </a:blip>
          <a:stretch>
            <a:fillRect/>
          </a:stretch>
        </p:blipFill>
        <p:spPr>
          <a:xfrm>
            <a:off x="4000496" y="2000246"/>
            <a:ext cx="530032" cy="857238"/>
          </a:xfrm>
          <a:prstGeom prst="rect">
            <a:avLst/>
          </a:prstGeom>
          <a:effectLst>
            <a:reflection blurRad="6350" stA="50000" endA="300" endPos="90000" dir="5400000" sy="-100000" algn="bl" rotWithShape="0"/>
          </a:effectLst>
        </p:spPr>
      </p:pic>
      <p:pic>
        <p:nvPicPr>
          <p:cNvPr id="21" name="20 Imagen" descr="a-drop-of-299776_960_720.png"/>
          <p:cNvPicPr>
            <a:picLocks noChangeAspect="1"/>
          </p:cNvPicPr>
          <p:nvPr/>
        </p:nvPicPr>
        <p:blipFill>
          <a:blip r:embed="rId5">
            <a:duotone>
              <a:schemeClr val="accent6">
                <a:shade val="45000"/>
                <a:satMod val="135000"/>
              </a:schemeClr>
              <a:prstClr val="white"/>
            </a:duotone>
            <a:lum bright="-10000" contrast="40000"/>
          </a:blip>
          <a:stretch>
            <a:fillRect/>
          </a:stretch>
        </p:blipFill>
        <p:spPr>
          <a:xfrm flipH="1">
            <a:off x="4786314" y="2000246"/>
            <a:ext cx="556854" cy="857238"/>
          </a:xfrm>
          <a:prstGeom prst="rect">
            <a:avLst/>
          </a:prstGeom>
          <a:effectLst>
            <a:reflection blurRad="6350" stA="50000" endA="300" endPos="90000" dir="5400000" sy="-100000" algn="bl" rotWithShape="0"/>
          </a:effectLst>
        </p:spPr>
      </p:pic>
      <p:pic>
        <p:nvPicPr>
          <p:cNvPr id="22" name="21 Imagen" descr="a-drop-of-299776_960_720.png"/>
          <p:cNvPicPr>
            <a:picLocks noChangeAspect="1"/>
          </p:cNvPicPr>
          <p:nvPr/>
        </p:nvPicPr>
        <p:blipFill>
          <a:blip r:embed="rId5">
            <a:duotone>
              <a:schemeClr val="accent6">
                <a:shade val="45000"/>
                <a:satMod val="135000"/>
              </a:schemeClr>
              <a:prstClr val="white"/>
            </a:duotone>
            <a:lum bright="20000" contrast="40000"/>
          </a:blip>
          <a:stretch>
            <a:fillRect/>
          </a:stretch>
        </p:blipFill>
        <p:spPr>
          <a:xfrm>
            <a:off x="4000496" y="2500330"/>
            <a:ext cx="530032" cy="857238"/>
          </a:xfrm>
          <a:prstGeom prst="rect">
            <a:avLst/>
          </a:prstGeom>
          <a:effectLst>
            <a:reflection blurRad="6350" stA="50000" endA="300" endPos="90000" dir="5400000" sy="-100000" algn="bl" rotWithShape="0"/>
          </a:effectLst>
        </p:spPr>
      </p:pic>
      <p:pic>
        <p:nvPicPr>
          <p:cNvPr id="23" name="22 Imagen" descr="a-drop-of-299776_960_720.png"/>
          <p:cNvPicPr>
            <a:picLocks noChangeAspect="1"/>
          </p:cNvPicPr>
          <p:nvPr/>
        </p:nvPicPr>
        <p:blipFill>
          <a:blip r:embed="rId5">
            <a:duotone>
              <a:schemeClr val="accent6">
                <a:shade val="45000"/>
                <a:satMod val="135000"/>
              </a:schemeClr>
              <a:prstClr val="white"/>
            </a:duotone>
            <a:lum bright="20000" contrast="40000"/>
          </a:blip>
          <a:stretch>
            <a:fillRect/>
          </a:stretch>
        </p:blipFill>
        <p:spPr>
          <a:xfrm flipH="1">
            <a:off x="4786314" y="2500330"/>
            <a:ext cx="556854" cy="857238"/>
          </a:xfrm>
          <a:prstGeom prst="rect">
            <a:avLst/>
          </a:prstGeom>
          <a:effectLst>
            <a:reflection blurRad="6350" stA="50000" endA="300" endPos="90000" dir="5400000" sy="-100000" algn="bl" rotWithShape="0"/>
          </a:effectLst>
        </p:spPr>
      </p:pic>
      <p:pic>
        <p:nvPicPr>
          <p:cNvPr id="24" name="23 Imagen" descr="a-drop-of-299776_960_720.png"/>
          <p:cNvPicPr>
            <a:picLocks noChangeAspect="1"/>
          </p:cNvPicPr>
          <p:nvPr/>
        </p:nvPicPr>
        <p:blipFill>
          <a:blip r:embed="rId5">
            <a:duotone>
              <a:schemeClr val="accent6">
                <a:shade val="45000"/>
                <a:satMod val="135000"/>
              </a:schemeClr>
              <a:prstClr val="white"/>
            </a:duotone>
            <a:lum bright="-10000" contrast="40000"/>
          </a:blip>
          <a:stretch>
            <a:fillRect/>
          </a:stretch>
        </p:blipFill>
        <p:spPr>
          <a:xfrm>
            <a:off x="4000496" y="3143254"/>
            <a:ext cx="530032" cy="857238"/>
          </a:xfrm>
          <a:prstGeom prst="rect">
            <a:avLst/>
          </a:prstGeom>
          <a:effectLst>
            <a:reflection blurRad="6350" stA="50000" endA="300" endPos="90000" dir="5400000" sy="-100000" algn="bl" rotWithShape="0"/>
          </a:effectLst>
        </p:spPr>
      </p:pic>
      <p:pic>
        <p:nvPicPr>
          <p:cNvPr id="25" name="24 Imagen" descr="a-drop-of-299776_960_720.png"/>
          <p:cNvPicPr>
            <a:picLocks noChangeAspect="1"/>
          </p:cNvPicPr>
          <p:nvPr/>
        </p:nvPicPr>
        <p:blipFill>
          <a:blip r:embed="rId5">
            <a:duotone>
              <a:schemeClr val="accent6">
                <a:shade val="45000"/>
                <a:satMod val="135000"/>
              </a:schemeClr>
              <a:prstClr val="white"/>
            </a:duotone>
            <a:lum bright="-10000" contrast="40000"/>
          </a:blip>
          <a:stretch>
            <a:fillRect/>
          </a:stretch>
        </p:blipFill>
        <p:spPr>
          <a:xfrm flipH="1">
            <a:off x="4786314" y="3143254"/>
            <a:ext cx="556854" cy="857238"/>
          </a:xfrm>
          <a:prstGeom prst="rect">
            <a:avLst/>
          </a:prstGeom>
          <a:effectLst>
            <a:reflection blurRad="6350" stA="50000" endA="300" endPos="90000" dir="5400000" sy="-100000" algn="bl" rotWithShape="0"/>
          </a:effectLst>
        </p:spPr>
      </p:pic>
      <p:pic>
        <p:nvPicPr>
          <p:cNvPr id="26" name="25 Imagen" descr="a-drop-of-299776_960_720.png"/>
          <p:cNvPicPr>
            <a:picLocks noChangeAspect="1"/>
          </p:cNvPicPr>
          <p:nvPr/>
        </p:nvPicPr>
        <p:blipFill>
          <a:blip r:embed="rId5">
            <a:duotone>
              <a:schemeClr val="accent6">
                <a:shade val="45000"/>
                <a:satMod val="135000"/>
              </a:schemeClr>
              <a:prstClr val="white"/>
            </a:duotone>
            <a:lum bright="20000" contrast="40000"/>
          </a:blip>
          <a:stretch>
            <a:fillRect/>
          </a:stretch>
        </p:blipFill>
        <p:spPr>
          <a:xfrm>
            <a:off x="4000496" y="3857652"/>
            <a:ext cx="530032" cy="857238"/>
          </a:xfrm>
          <a:prstGeom prst="rect">
            <a:avLst/>
          </a:prstGeom>
          <a:effectLst>
            <a:reflection blurRad="6350" stA="50000" endA="300" endPos="90000" dir="5400000" sy="-100000" algn="bl" rotWithShape="0"/>
          </a:effectLst>
        </p:spPr>
      </p:pic>
      <p:pic>
        <p:nvPicPr>
          <p:cNvPr id="27" name="26 Imagen" descr="a-drop-of-299776_960_720.png"/>
          <p:cNvPicPr>
            <a:picLocks noChangeAspect="1"/>
          </p:cNvPicPr>
          <p:nvPr/>
        </p:nvPicPr>
        <p:blipFill>
          <a:blip r:embed="rId5">
            <a:duotone>
              <a:schemeClr val="accent6">
                <a:shade val="45000"/>
                <a:satMod val="135000"/>
              </a:schemeClr>
              <a:prstClr val="white"/>
            </a:duotone>
            <a:lum bright="20000" contrast="40000"/>
          </a:blip>
          <a:stretch>
            <a:fillRect/>
          </a:stretch>
        </p:blipFill>
        <p:spPr>
          <a:xfrm flipH="1">
            <a:off x="4786314" y="3857652"/>
            <a:ext cx="556854" cy="857238"/>
          </a:xfrm>
          <a:prstGeom prst="rect">
            <a:avLst/>
          </a:prstGeom>
          <a:effectLst>
            <a:reflection blurRad="6350" stA="50000" endA="300" endPos="90000" dir="5400000" sy="-100000" algn="bl" rotWithShape="0"/>
          </a:effectLst>
        </p:spPr>
      </p:pic>
      <p:pic>
        <p:nvPicPr>
          <p:cNvPr id="28" name="27 Imagen" descr="a-drop-of-299776_960_720.png"/>
          <p:cNvPicPr>
            <a:picLocks noChangeAspect="1"/>
          </p:cNvPicPr>
          <p:nvPr/>
        </p:nvPicPr>
        <p:blipFill>
          <a:blip r:embed="rId5">
            <a:duotone>
              <a:schemeClr val="accent6">
                <a:shade val="45000"/>
                <a:satMod val="135000"/>
              </a:schemeClr>
              <a:prstClr val="white"/>
            </a:duotone>
            <a:lum bright="-10000" contrast="40000"/>
          </a:blip>
          <a:stretch>
            <a:fillRect/>
          </a:stretch>
        </p:blipFill>
        <p:spPr>
          <a:xfrm>
            <a:off x="4000496" y="4500576"/>
            <a:ext cx="530032" cy="857238"/>
          </a:xfrm>
          <a:prstGeom prst="rect">
            <a:avLst/>
          </a:prstGeom>
          <a:effectLst>
            <a:reflection blurRad="6350" stA="50000" endA="300" endPos="90000" dir="5400000" sy="-100000" algn="bl" rotWithShape="0"/>
          </a:effectLst>
        </p:spPr>
      </p:pic>
      <p:pic>
        <p:nvPicPr>
          <p:cNvPr id="29" name="28 Imagen" descr="a-drop-of-299776_960_720.png"/>
          <p:cNvPicPr>
            <a:picLocks noChangeAspect="1"/>
          </p:cNvPicPr>
          <p:nvPr/>
        </p:nvPicPr>
        <p:blipFill>
          <a:blip r:embed="rId5">
            <a:duotone>
              <a:schemeClr val="accent6">
                <a:shade val="45000"/>
                <a:satMod val="135000"/>
              </a:schemeClr>
              <a:prstClr val="white"/>
            </a:duotone>
            <a:lum bright="-10000" contrast="40000"/>
          </a:blip>
          <a:stretch>
            <a:fillRect/>
          </a:stretch>
        </p:blipFill>
        <p:spPr>
          <a:xfrm flipH="1">
            <a:off x="4786314" y="4500576"/>
            <a:ext cx="556854" cy="857238"/>
          </a:xfrm>
          <a:prstGeom prst="rect">
            <a:avLst/>
          </a:prstGeom>
          <a:effectLst>
            <a:reflection blurRad="6350" stA="50000" endA="300" endPos="90000" dir="5400000" sy="-100000" algn="bl" rotWithShape="0"/>
          </a:effectLst>
        </p:spPr>
      </p:pic>
      <p:pic>
        <p:nvPicPr>
          <p:cNvPr id="30" name="29 Imagen" descr="1bebe374abae5d722b4de43a65de7c51.jpg"/>
          <p:cNvPicPr>
            <a:picLocks noChangeAspect="1"/>
          </p:cNvPicPr>
          <p:nvPr/>
        </p:nvPicPr>
        <p:blipFill>
          <a:blip r:embed="rId6"/>
          <a:stretch>
            <a:fillRect/>
          </a:stretch>
        </p:blipFill>
        <p:spPr>
          <a:xfrm>
            <a:off x="0" y="0"/>
            <a:ext cx="3428992" cy="5143500"/>
          </a:xfrm>
          <a:prstGeom prst="rect">
            <a:avLst/>
          </a:prstGeom>
        </p:spPr>
      </p:pic>
      <p:sp>
        <p:nvSpPr>
          <p:cNvPr id="31" name="30 Marco"/>
          <p:cNvSpPr/>
          <p:nvPr/>
        </p:nvSpPr>
        <p:spPr>
          <a:xfrm>
            <a:off x="214282" y="142858"/>
            <a:ext cx="3071834" cy="4857784"/>
          </a:xfrm>
          <a:prstGeom prst="frame">
            <a:avLst>
              <a:gd name="adj1" fmla="val 4135"/>
            </a:avLst>
          </a:prstGeom>
          <a:blipFill dpi="0" rotWithShape="1">
            <a:blip r:embed="rId3"/>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4"/>
                <a:stretch>
                  <a:fillRect/>
                </a:stretch>
              </a:blipFill>
            </a:endParaRP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edge">
                                      <p:cBhvr>
                                        <p:cTn id="7" dur="3000"/>
                                        <p:tgtEl>
                                          <p:spTgt spid="11"/>
                                        </p:tgtEl>
                                      </p:cBhvr>
                                    </p:animEffect>
                                  </p:childTnLst>
                                </p:cTn>
                              </p:par>
                              <p:par>
                                <p:cTn id="8" presetID="12" presetClass="entr" presetSubtype="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lide(fromLeft)">
                                      <p:cBhvr>
                                        <p:cTn id="10" dur="3000"/>
                                        <p:tgtEl>
                                          <p:spTgt spid="12"/>
                                        </p:tgtEl>
                                      </p:cBhvr>
                                    </p:animEffect>
                                  </p:childTnLst>
                                </p:cTn>
                              </p:par>
                              <p:par>
                                <p:cTn id="11" presetID="8" presetClass="emph" presetSubtype="0" fill="hold" nodeType="withEffect">
                                  <p:stCondLst>
                                    <p:cond delay="0"/>
                                  </p:stCondLst>
                                  <p:childTnLst>
                                    <p:animRot by="5400000">
                                      <p:cBhvr>
                                        <p:cTn id="12" dur="3000" fill="hold"/>
                                        <p:tgtEl>
                                          <p:spTgt spid="12"/>
                                        </p:tgtEl>
                                        <p:attrNameLst>
                                          <p:attrName>r</p:attrName>
                                        </p:attrNameLst>
                                      </p:cBhvr>
                                    </p:animRot>
                                  </p:childTnLst>
                                </p:cTn>
                              </p:par>
                              <p:par>
                                <p:cTn id="13" presetID="12" presetClass="entr" presetSubtype="8"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Left)">
                                      <p:cBhvr>
                                        <p:cTn id="15" dur="3000"/>
                                        <p:tgtEl>
                                          <p:spTgt spid="13"/>
                                        </p:tgtEl>
                                      </p:cBhvr>
                                    </p:animEffect>
                                  </p:childTnLst>
                                </p:cTn>
                              </p:par>
                              <p:par>
                                <p:cTn id="16" presetID="8" presetClass="emph" presetSubtype="0" fill="hold" nodeType="withEffect">
                                  <p:stCondLst>
                                    <p:cond delay="0"/>
                                  </p:stCondLst>
                                  <p:childTnLst>
                                    <p:animRot by="-5400000">
                                      <p:cBhvr>
                                        <p:cTn id="17" dur="3000" fill="hold"/>
                                        <p:tgtEl>
                                          <p:spTgt spid="13"/>
                                        </p:tgtEl>
                                        <p:attrNameLst>
                                          <p:attrName>r</p:attrName>
                                        </p:attrNameLst>
                                      </p:cBhvr>
                                    </p:animRot>
                                  </p:childTnLst>
                                </p:cTn>
                              </p:par>
                              <p:par>
                                <p:cTn id="18" presetID="12" presetClass="entr" presetSubtype="8"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slide(fromLeft)">
                                      <p:cBhvr>
                                        <p:cTn id="20" dur="3000"/>
                                        <p:tgtEl>
                                          <p:spTgt spid="16"/>
                                        </p:tgtEl>
                                      </p:cBhvr>
                                    </p:animEffect>
                                  </p:childTnLst>
                                </p:cTn>
                              </p:par>
                              <p:par>
                                <p:cTn id="21" presetID="8" presetClass="emph" presetSubtype="0" fill="hold" nodeType="withEffect">
                                  <p:stCondLst>
                                    <p:cond delay="0"/>
                                  </p:stCondLst>
                                  <p:childTnLst>
                                    <p:animRot by="5400000">
                                      <p:cBhvr>
                                        <p:cTn id="22" dur="3000" fill="hold"/>
                                        <p:tgtEl>
                                          <p:spTgt spid="16"/>
                                        </p:tgtEl>
                                        <p:attrNameLst>
                                          <p:attrName>r</p:attrName>
                                        </p:attrNameLst>
                                      </p:cBhvr>
                                    </p:animRot>
                                  </p:childTnLst>
                                </p:cTn>
                              </p:par>
                              <p:par>
                                <p:cTn id="23" presetID="12" presetClass="entr" presetSubtype="8"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slide(fromLeft)">
                                      <p:cBhvr>
                                        <p:cTn id="25" dur="3000"/>
                                        <p:tgtEl>
                                          <p:spTgt spid="17"/>
                                        </p:tgtEl>
                                      </p:cBhvr>
                                    </p:animEffect>
                                  </p:childTnLst>
                                </p:cTn>
                              </p:par>
                              <p:par>
                                <p:cTn id="26" presetID="8" presetClass="emph" presetSubtype="0" fill="hold" nodeType="withEffect">
                                  <p:stCondLst>
                                    <p:cond delay="0"/>
                                  </p:stCondLst>
                                  <p:childTnLst>
                                    <p:animRot by="-5400000">
                                      <p:cBhvr>
                                        <p:cTn id="27" dur="3000" fill="hold"/>
                                        <p:tgtEl>
                                          <p:spTgt spid="17"/>
                                        </p:tgtEl>
                                        <p:attrNameLst>
                                          <p:attrName>r</p:attrName>
                                        </p:attrNameLst>
                                      </p:cBhvr>
                                    </p:animRot>
                                  </p:childTnLst>
                                </p:cTn>
                              </p:par>
                              <p:par>
                                <p:cTn id="28" presetID="12" presetClass="entr" presetSubtype="8"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lide(fromLeft)">
                                      <p:cBhvr>
                                        <p:cTn id="30" dur="3000"/>
                                        <p:tgtEl>
                                          <p:spTgt spid="18"/>
                                        </p:tgtEl>
                                      </p:cBhvr>
                                    </p:animEffect>
                                  </p:childTnLst>
                                </p:cTn>
                              </p:par>
                              <p:par>
                                <p:cTn id="31" presetID="8" presetClass="emph" presetSubtype="0" fill="hold" nodeType="withEffect">
                                  <p:stCondLst>
                                    <p:cond delay="0"/>
                                  </p:stCondLst>
                                  <p:childTnLst>
                                    <p:animRot by="5400000">
                                      <p:cBhvr>
                                        <p:cTn id="32" dur="3000" fill="hold"/>
                                        <p:tgtEl>
                                          <p:spTgt spid="18"/>
                                        </p:tgtEl>
                                        <p:attrNameLst>
                                          <p:attrName>r</p:attrName>
                                        </p:attrNameLst>
                                      </p:cBhvr>
                                    </p:animRot>
                                  </p:childTnLst>
                                </p:cTn>
                              </p:par>
                              <p:par>
                                <p:cTn id="33" presetID="1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lide(fromLeft)">
                                      <p:cBhvr>
                                        <p:cTn id="35" dur="3000"/>
                                        <p:tgtEl>
                                          <p:spTgt spid="19"/>
                                        </p:tgtEl>
                                      </p:cBhvr>
                                    </p:animEffect>
                                  </p:childTnLst>
                                </p:cTn>
                              </p:par>
                              <p:par>
                                <p:cTn id="36" presetID="8" presetClass="emph" presetSubtype="0" fill="hold" nodeType="withEffect">
                                  <p:stCondLst>
                                    <p:cond delay="0"/>
                                  </p:stCondLst>
                                  <p:childTnLst>
                                    <p:animRot by="-5400000">
                                      <p:cBhvr>
                                        <p:cTn id="37" dur="3000" fill="hold"/>
                                        <p:tgtEl>
                                          <p:spTgt spid="19"/>
                                        </p:tgtEl>
                                        <p:attrNameLst>
                                          <p:attrName>r</p:attrName>
                                        </p:attrNameLst>
                                      </p:cBhvr>
                                    </p:animRot>
                                  </p:childTnLst>
                                </p:cTn>
                              </p:par>
                              <p:par>
                                <p:cTn id="38" presetID="12" presetClass="entr" presetSubtype="8"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slide(fromLeft)">
                                      <p:cBhvr>
                                        <p:cTn id="40" dur="3000"/>
                                        <p:tgtEl>
                                          <p:spTgt spid="20"/>
                                        </p:tgtEl>
                                      </p:cBhvr>
                                    </p:animEffect>
                                  </p:childTnLst>
                                </p:cTn>
                              </p:par>
                              <p:par>
                                <p:cTn id="41" presetID="8" presetClass="emph" presetSubtype="0" fill="hold" nodeType="withEffect">
                                  <p:stCondLst>
                                    <p:cond delay="0"/>
                                  </p:stCondLst>
                                  <p:childTnLst>
                                    <p:animRot by="5400000">
                                      <p:cBhvr>
                                        <p:cTn id="42" dur="3000" fill="hold"/>
                                        <p:tgtEl>
                                          <p:spTgt spid="20"/>
                                        </p:tgtEl>
                                        <p:attrNameLst>
                                          <p:attrName>r</p:attrName>
                                        </p:attrNameLst>
                                      </p:cBhvr>
                                    </p:animRot>
                                  </p:childTnLst>
                                </p:cTn>
                              </p:par>
                              <p:par>
                                <p:cTn id="43" presetID="12" presetClass="entr" presetSubtype="8"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slide(fromLeft)">
                                      <p:cBhvr>
                                        <p:cTn id="45" dur="3000"/>
                                        <p:tgtEl>
                                          <p:spTgt spid="21"/>
                                        </p:tgtEl>
                                      </p:cBhvr>
                                    </p:animEffect>
                                  </p:childTnLst>
                                </p:cTn>
                              </p:par>
                              <p:par>
                                <p:cTn id="46" presetID="8" presetClass="emph" presetSubtype="0" fill="hold" nodeType="withEffect">
                                  <p:stCondLst>
                                    <p:cond delay="0"/>
                                  </p:stCondLst>
                                  <p:childTnLst>
                                    <p:animRot by="-5400000">
                                      <p:cBhvr>
                                        <p:cTn id="47" dur="3000" fill="hold"/>
                                        <p:tgtEl>
                                          <p:spTgt spid="21"/>
                                        </p:tgtEl>
                                        <p:attrNameLst>
                                          <p:attrName>r</p:attrName>
                                        </p:attrNameLst>
                                      </p:cBhvr>
                                    </p:animRot>
                                  </p:childTnLst>
                                </p:cTn>
                              </p:par>
                              <p:par>
                                <p:cTn id="48" presetID="12" presetClass="entr" presetSubtype="8"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slide(fromLeft)">
                                      <p:cBhvr>
                                        <p:cTn id="50" dur="3000"/>
                                        <p:tgtEl>
                                          <p:spTgt spid="22"/>
                                        </p:tgtEl>
                                      </p:cBhvr>
                                    </p:animEffect>
                                  </p:childTnLst>
                                </p:cTn>
                              </p:par>
                              <p:par>
                                <p:cTn id="51" presetID="8" presetClass="emph" presetSubtype="0" fill="hold" nodeType="withEffect">
                                  <p:stCondLst>
                                    <p:cond delay="0"/>
                                  </p:stCondLst>
                                  <p:childTnLst>
                                    <p:animRot by="5400000">
                                      <p:cBhvr>
                                        <p:cTn id="52" dur="3000" fill="hold"/>
                                        <p:tgtEl>
                                          <p:spTgt spid="22"/>
                                        </p:tgtEl>
                                        <p:attrNameLst>
                                          <p:attrName>r</p:attrName>
                                        </p:attrNameLst>
                                      </p:cBhvr>
                                    </p:animRot>
                                  </p:childTnLst>
                                </p:cTn>
                              </p:par>
                              <p:par>
                                <p:cTn id="53" presetID="12" presetClass="entr" presetSubtype="8" fill="hold"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slide(fromLeft)">
                                      <p:cBhvr>
                                        <p:cTn id="55" dur="3000"/>
                                        <p:tgtEl>
                                          <p:spTgt spid="23"/>
                                        </p:tgtEl>
                                      </p:cBhvr>
                                    </p:animEffect>
                                  </p:childTnLst>
                                </p:cTn>
                              </p:par>
                              <p:par>
                                <p:cTn id="56" presetID="8" presetClass="emph" presetSubtype="0" fill="hold" nodeType="withEffect">
                                  <p:stCondLst>
                                    <p:cond delay="0"/>
                                  </p:stCondLst>
                                  <p:childTnLst>
                                    <p:animRot by="-5400000">
                                      <p:cBhvr>
                                        <p:cTn id="57" dur="3000" fill="hold"/>
                                        <p:tgtEl>
                                          <p:spTgt spid="23"/>
                                        </p:tgtEl>
                                        <p:attrNameLst>
                                          <p:attrName>r</p:attrName>
                                        </p:attrNameLst>
                                      </p:cBhvr>
                                    </p:animRot>
                                  </p:childTnLst>
                                </p:cTn>
                              </p:par>
                              <p:par>
                                <p:cTn id="58" presetID="12" presetClass="entr" presetSubtype="8" fill="hold"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slide(fromLeft)">
                                      <p:cBhvr>
                                        <p:cTn id="60" dur="3000"/>
                                        <p:tgtEl>
                                          <p:spTgt spid="24"/>
                                        </p:tgtEl>
                                      </p:cBhvr>
                                    </p:animEffect>
                                  </p:childTnLst>
                                </p:cTn>
                              </p:par>
                              <p:par>
                                <p:cTn id="61" presetID="8" presetClass="emph" presetSubtype="0" fill="hold" nodeType="withEffect">
                                  <p:stCondLst>
                                    <p:cond delay="0"/>
                                  </p:stCondLst>
                                  <p:childTnLst>
                                    <p:animRot by="5400000">
                                      <p:cBhvr>
                                        <p:cTn id="62" dur="3000" fill="hold"/>
                                        <p:tgtEl>
                                          <p:spTgt spid="24"/>
                                        </p:tgtEl>
                                        <p:attrNameLst>
                                          <p:attrName>r</p:attrName>
                                        </p:attrNameLst>
                                      </p:cBhvr>
                                    </p:animRot>
                                  </p:childTnLst>
                                </p:cTn>
                              </p:par>
                              <p:par>
                                <p:cTn id="63" presetID="12" presetClass="entr" presetSubtype="8"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slide(fromLeft)">
                                      <p:cBhvr>
                                        <p:cTn id="65" dur="3000"/>
                                        <p:tgtEl>
                                          <p:spTgt spid="25"/>
                                        </p:tgtEl>
                                      </p:cBhvr>
                                    </p:animEffect>
                                  </p:childTnLst>
                                </p:cTn>
                              </p:par>
                              <p:par>
                                <p:cTn id="66" presetID="8" presetClass="emph" presetSubtype="0" fill="hold" nodeType="withEffect">
                                  <p:stCondLst>
                                    <p:cond delay="0"/>
                                  </p:stCondLst>
                                  <p:childTnLst>
                                    <p:animRot by="-5400000">
                                      <p:cBhvr>
                                        <p:cTn id="67" dur="3000" fill="hold"/>
                                        <p:tgtEl>
                                          <p:spTgt spid="25"/>
                                        </p:tgtEl>
                                        <p:attrNameLst>
                                          <p:attrName>r</p:attrName>
                                        </p:attrNameLst>
                                      </p:cBhvr>
                                    </p:animRot>
                                  </p:childTnLst>
                                </p:cTn>
                              </p:par>
                              <p:par>
                                <p:cTn id="68" presetID="12" presetClass="entr" presetSubtype="8"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slide(fromLeft)">
                                      <p:cBhvr>
                                        <p:cTn id="70" dur="3000"/>
                                        <p:tgtEl>
                                          <p:spTgt spid="26"/>
                                        </p:tgtEl>
                                      </p:cBhvr>
                                    </p:animEffect>
                                  </p:childTnLst>
                                </p:cTn>
                              </p:par>
                              <p:par>
                                <p:cTn id="71" presetID="8" presetClass="emph" presetSubtype="0" fill="hold" nodeType="withEffect">
                                  <p:stCondLst>
                                    <p:cond delay="0"/>
                                  </p:stCondLst>
                                  <p:childTnLst>
                                    <p:animRot by="5400000">
                                      <p:cBhvr>
                                        <p:cTn id="72" dur="3000" fill="hold"/>
                                        <p:tgtEl>
                                          <p:spTgt spid="26"/>
                                        </p:tgtEl>
                                        <p:attrNameLst>
                                          <p:attrName>r</p:attrName>
                                        </p:attrNameLst>
                                      </p:cBhvr>
                                    </p:animRot>
                                  </p:childTnLst>
                                </p:cTn>
                              </p:par>
                              <p:par>
                                <p:cTn id="73" presetID="12" presetClass="entr" presetSubtype="8"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slide(fromLeft)">
                                      <p:cBhvr>
                                        <p:cTn id="75" dur="3000"/>
                                        <p:tgtEl>
                                          <p:spTgt spid="27"/>
                                        </p:tgtEl>
                                      </p:cBhvr>
                                    </p:animEffect>
                                  </p:childTnLst>
                                </p:cTn>
                              </p:par>
                              <p:par>
                                <p:cTn id="76" presetID="8" presetClass="emph" presetSubtype="0" fill="hold" nodeType="withEffect">
                                  <p:stCondLst>
                                    <p:cond delay="0"/>
                                  </p:stCondLst>
                                  <p:childTnLst>
                                    <p:animRot by="-5400000">
                                      <p:cBhvr>
                                        <p:cTn id="77" dur="3000" fill="hold"/>
                                        <p:tgtEl>
                                          <p:spTgt spid="27"/>
                                        </p:tgtEl>
                                        <p:attrNameLst>
                                          <p:attrName>r</p:attrName>
                                        </p:attrNameLst>
                                      </p:cBhvr>
                                    </p:animRot>
                                  </p:childTnLst>
                                </p:cTn>
                              </p:par>
                              <p:par>
                                <p:cTn id="78" presetID="12" presetClass="entr" presetSubtype="8"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slide(fromLeft)">
                                      <p:cBhvr>
                                        <p:cTn id="80" dur="3000"/>
                                        <p:tgtEl>
                                          <p:spTgt spid="28"/>
                                        </p:tgtEl>
                                      </p:cBhvr>
                                    </p:animEffect>
                                  </p:childTnLst>
                                </p:cTn>
                              </p:par>
                              <p:par>
                                <p:cTn id="81" presetID="8" presetClass="emph" presetSubtype="0" fill="hold" nodeType="withEffect">
                                  <p:stCondLst>
                                    <p:cond delay="0"/>
                                  </p:stCondLst>
                                  <p:childTnLst>
                                    <p:animRot by="5400000">
                                      <p:cBhvr>
                                        <p:cTn id="82" dur="3000" fill="hold"/>
                                        <p:tgtEl>
                                          <p:spTgt spid="28"/>
                                        </p:tgtEl>
                                        <p:attrNameLst>
                                          <p:attrName>r</p:attrName>
                                        </p:attrNameLst>
                                      </p:cBhvr>
                                    </p:animRot>
                                  </p:childTnLst>
                                </p:cTn>
                              </p:par>
                              <p:par>
                                <p:cTn id="83" presetID="12" presetClass="entr" presetSubtype="8" fill="hold" nodeType="with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slide(fromLeft)">
                                      <p:cBhvr>
                                        <p:cTn id="85" dur="3000"/>
                                        <p:tgtEl>
                                          <p:spTgt spid="29"/>
                                        </p:tgtEl>
                                      </p:cBhvr>
                                    </p:animEffect>
                                  </p:childTnLst>
                                </p:cTn>
                              </p:par>
                              <p:par>
                                <p:cTn id="86" presetID="8" presetClass="emph" presetSubtype="0" fill="hold" nodeType="withEffect">
                                  <p:stCondLst>
                                    <p:cond delay="0"/>
                                  </p:stCondLst>
                                  <p:childTnLst>
                                    <p:animRot by="-5400000">
                                      <p:cBhvr>
                                        <p:cTn id="87" dur="3000" fill="hold"/>
                                        <p:tgtEl>
                                          <p:spTgt spid="29"/>
                                        </p:tgtEl>
                                        <p:attrNameLst>
                                          <p:attrName>r</p:attrName>
                                        </p:attrNameLst>
                                      </p:cBhvr>
                                    </p:animRot>
                                  </p:childTnLst>
                                </p:cTn>
                              </p:par>
                              <p:par>
                                <p:cTn id="88" presetID="20" presetClass="entr" presetSubtype="0"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wedge">
                                      <p:cBhvr>
                                        <p:cTn id="90" dur="3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CC3300"/>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2" name="1 Imagen" descr="1a277a0f7c28831223b8219566cb6cd1.jpg"/>
          <p:cNvPicPr>
            <a:picLocks noChangeAspect="1"/>
          </p:cNvPicPr>
          <p:nvPr/>
        </p:nvPicPr>
        <p:blipFill>
          <a:blip r:embed="rId2"/>
          <a:stretch>
            <a:fillRect/>
          </a:stretch>
        </p:blipFill>
        <p:spPr>
          <a:xfrm>
            <a:off x="2714612" y="0"/>
            <a:ext cx="3714776" cy="5143500"/>
          </a:xfrm>
          <a:prstGeom prst="rect">
            <a:avLst/>
          </a:prstGeom>
        </p:spPr>
      </p:pic>
      <p:sp>
        <p:nvSpPr>
          <p:cNvPr id="7" name="6 Rectángulo"/>
          <p:cNvSpPr/>
          <p:nvPr/>
        </p:nvSpPr>
        <p:spPr>
          <a:xfrm>
            <a:off x="6429388" y="0"/>
            <a:ext cx="271461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2714612"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6" name="Picture 2" descr="Rendered Image"/>
          <p:cNvPicPr>
            <a:picLocks noChangeAspect="1" noChangeArrowheads="1"/>
          </p:cNvPicPr>
          <p:nvPr/>
        </p:nvPicPr>
        <p:blipFill>
          <a:blip r:embed="rId4">
            <a:duotone>
              <a:prstClr val="black"/>
              <a:schemeClr val="accent6">
                <a:tint val="45000"/>
                <a:satMod val="400000"/>
              </a:schemeClr>
            </a:duotone>
            <a:lum bright="-40000" contrast="40000"/>
          </a:blip>
          <a:srcRect/>
          <a:stretch>
            <a:fillRect/>
          </a:stretch>
        </p:blipFill>
        <p:spPr bwMode="auto">
          <a:xfrm rot="20192717">
            <a:off x="7358082" y="3643320"/>
            <a:ext cx="1009650" cy="523875"/>
          </a:xfrm>
          <a:prstGeom prst="rect">
            <a:avLst/>
          </a:prstGeom>
          <a:noFill/>
        </p:spPr>
      </p:pic>
      <p:sp>
        <p:nvSpPr>
          <p:cNvPr id="6" name="5 Marco"/>
          <p:cNvSpPr/>
          <p:nvPr/>
        </p:nvSpPr>
        <p:spPr>
          <a:xfrm>
            <a:off x="2928926" y="142858"/>
            <a:ext cx="3286148" cy="4857784"/>
          </a:xfrm>
          <a:prstGeom prst="frame">
            <a:avLst>
              <a:gd name="adj1" fmla="val 4135"/>
            </a:avLst>
          </a:prstGeom>
          <a:blipFill dpi="0" rotWithShape="1">
            <a:blip r:embed="rId5"/>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blipFill>
                <a:blip r:embed="rId6"/>
                <a:stretch>
                  <a:fillRect/>
                </a:stretch>
              </a:blipFill>
            </a:endParaRPr>
          </a:p>
        </p:txBody>
      </p:sp>
    </p:spTree>
  </p:cSld>
  <p:clrMapOvr>
    <a:masterClrMapping/>
  </p:clrMapOvr>
  <p:transition advClick="0" advTm="18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560</Words>
  <Application>Microsoft Office PowerPoint</Application>
  <PresentationFormat>Presentación en pantalla (16:9)</PresentationFormat>
  <Paragraphs>26</Paragraphs>
  <Slides>31</Slides>
  <Notes>4</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475</cp:revision>
  <dcterms:created xsi:type="dcterms:W3CDTF">2023-12-13T22:08:32Z</dcterms:created>
  <dcterms:modified xsi:type="dcterms:W3CDTF">2023-12-20T17:29:21Z</dcterms:modified>
</cp:coreProperties>
</file>