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5" r:id="rId3"/>
    <p:sldId id="279" r:id="rId4"/>
    <p:sldId id="277" r:id="rId5"/>
    <p:sldId id="273" r:id="rId6"/>
    <p:sldId id="278" r:id="rId7"/>
    <p:sldId id="256" r:id="rId8"/>
    <p:sldId id="280" r:id="rId9"/>
    <p:sldId id="276" r:id="rId10"/>
    <p:sldId id="305" r:id="rId11"/>
    <p:sldId id="272" r:id="rId12"/>
    <p:sldId id="271" r:id="rId13"/>
    <p:sldId id="275" r:id="rId14"/>
    <p:sldId id="274" r:id="rId15"/>
    <p:sldId id="267" r:id="rId16"/>
    <p:sldId id="270" r:id="rId17"/>
    <p:sldId id="264" r:id="rId18"/>
    <p:sldId id="269" r:id="rId19"/>
    <p:sldId id="268" r:id="rId20"/>
    <p:sldId id="295" r:id="rId21"/>
    <p:sldId id="266" r:id="rId22"/>
    <p:sldId id="265" r:id="rId23"/>
    <p:sldId id="261" r:id="rId24"/>
    <p:sldId id="282" r:id="rId25"/>
    <p:sldId id="262" r:id="rId26"/>
    <p:sldId id="290" r:id="rId27"/>
    <p:sldId id="263" r:id="rId28"/>
    <p:sldId id="291" r:id="rId29"/>
    <p:sldId id="289" r:id="rId30"/>
    <p:sldId id="288" r:id="rId31"/>
    <p:sldId id="287" r:id="rId32"/>
    <p:sldId id="286" r:id="rId33"/>
    <p:sldId id="302" r:id="rId34"/>
    <p:sldId id="284" r:id="rId35"/>
    <p:sldId id="301" r:id="rId36"/>
    <p:sldId id="281" r:id="rId37"/>
    <p:sldId id="304" r:id="rId38"/>
    <p:sldId id="298" r:id="rId39"/>
    <p:sldId id="303" r:id="rId40"/>
    <p:sldId id="300" r:id="rId41"/>
    <p:sldId id="299" r:id="rId42"/>
    <p:sldId id="294" r:id="rId43"/>
    <p:sldId id="297" r:id="rId44"/>
    <p:sldId id="296" r:id="rId45"/>
    <p:sldId id="292" r:id="rId46"/>
    <p:sldId id="312" r:id="rId47"/>
    <p:sldId id="310" r:id="rId48"/>
    <p:sldId id="309" r:id="rId49"/>
    <p:sldId id="307" r:id="rId50"/>
    <p:sldId id="311" r:id="rId51"/>
    <p:sldId id="306" r:id="rId52"/>
    <p:sldId id="308" r:id="rId53"/>
    <p:sldId id="260" r:id="rId54"/>
    <p:sldId id="315" r:id="rId55"/>
    <p:sldId id="258" r:id="rId56"/>
    <p:sldId id="316" r:id="rId5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ZDRqdFI81+/lRZDAnExnA" hashData="IccTN94WgbuOvc41eed3i5Tx66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88000"/>
    <a:srgbClr val="D6A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503" autoAdjust="0"/>
    <p:restoredTop sz="94660"/>
  </p:normalViewPr>
  <p:slideViewPr>
    <p:cSldViewPr>
      <p:cViewPr>
        <p:scale>
          <a:sx n="100" d="100"/>
          <a:sy n="100" d="100"/>
        </p:scale>
        <p:origin x="378" y="6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>
    <p:comb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35AB6C-0C16-4037-B337-208A155053DF}" type="datetimeFigureOut">
              <a:rPr lang="es-ES" smtClean="0"/>
              <a:pPr/>
              <a:t>05/02/2016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CDD327-085B-4CD6-A1D2-2B3B6260D8A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comb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image" Target="../media/image66.png"/><Relationship Id="rId18" Type="http://schemas.openxmlformats.org/officeDocument/2006/relationships/image" Target="../media/image69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62.png"/><Relationship Id="rId11" Type="http://schemas.openxmlformats.org/officeDocument/2006/relationships/image" Target="../media/image6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1.png"/><Relationship Id="rId9" Type="http://schemas.openxmlformats.org/officeDocument/2006/relationships/image" Target="../media/image6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p 361 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p 361 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18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4959384" y="5500702"/>
            <a:ext cx="2917791" cy="852487"/>
          </a:xfrm>
          <a:prstGeom prst="rect">
            <a:avLst/>
          </a:prstGeom>
          <a:noFill/>
        </p:spPr>
      </p:pic>
      <p:pic>
        <p:nvPicPr>
          <p:cNvPr id="7" name="Picture 20" descr="Rendered Image"/>
          <p:cNvPicPr>
            <a:picLocks noChangeAspect="1" noChangeArrowheads="1"/>
          </p:cNvPicPr>
          <p:nvPr/>
        </p:nvPicPr>
        <p:blipFill>
          <a:blip r:embed="rId5">
            <a:lum bright="20000" contrast="40000"/>
          </a:blip>
          <a:srcRect/>
          <a:stretch>
            <a:fillRect/>
          </a:stretch>
        </p:blipFill>
        <p:spPr bwMode="auto">
          <a:xfrm>
            <a:off x="1428728" y="5549280"/>
            <a:ext cx="2905122" cy="813434"/>
          </a:xfrm>
          <a:prstGeom prst="rect">
            <a:avLst/>
          </a:prstGeom>
          <a:noFill/>
        </p:spPr>
      </p:pic>
      <p:pic>
        <p:nvPicPr>
          <p:cNvPr id="24578" name="Picture 2" descr="Rendered Image"/>
          <p:cNvPicPr>
            <a:picLocks noChangeAspect="1" noChangeArrowheads="1"/>
          </p:cNvPicPr>
          <p:nvPr/>
        </p:nvPicPr>
        <p:blipFill>
          <a:blip r:embed="rId6">
            <a:lum bright="30000" contrast="40000"/>
          </a:blip>
          <a:srcRect/>
          <a:stretch>
            <a:fillRect/>
          </a:stretch>
        </p:blipFill>
        <p:spPr bwMode="auto">
          <a:xfrm>
            <a:off x="428596" y="1357298"/>
            <a:ext cx="2333625" cy="704851"/>
          </a:xfrm>
          <a:prstGeom prst="rect">
            <a:avLst/>
          </a:prstGeom>
          <a:noFill/>
        </p:spPr>
      </p:pic>
      <p:pic>
        <p:nvPicPr>
          <p:cNvPr id="24580" name="Picture 4" descr="Rendered Image"/>
          <p:cNvPicPr>
            <a:picLocks noChangeAspect="1" noChangeArrowheads="1"/>
          </p:cNvPicPr>
          <p:nvPr/>
        </p:nvPicPr>
        <p:blipFill>
          <a:blip r:embed="rId7">
            <a:lum bright="30000" contrast="40000"/>
          </a:blip>
          <a:srcRect/>
          <a:stretch>
            <a:fillRect/>
          </a:stretch>
        </p:blipFill>
        <p:spPr bwMode="auto">
          <a:xfrm>
            <a:off x="5786447" y="1285860"/>
            <a:ext cx="3357554" cy="704851"/>
          </a:xfrm>
          <a:prstGeom prst="rect">
            <a:avLst/>
          </a:prstGeom>
          <a:noFill/>
        </p:spPr>
      </p:pic>
      <p:pic>
        <p:nvPicPr>
          <p:cNvPr id="24582" name="Picture 6" descr="Rendered Image"/>
          <p:cNvPicPr>
            <a:picLocks noChangeAspect="1" noChangeArrowheads="1"/>
          </p:cNvPicPr>
          <p:nvPr/>
        </p:nvPicPr>
        <p:blipFill>
          <a:blip r:embed="rId8">
            <a:lum bright="30000" contrast="40000"/>
          </a:blip>
          <a:srcRect/>
          <a:stretch>
            <a:fillRect/>
          </a:stretch>
        </p:blipFill>
        <p:spPr bwMode="auto">
          <a:xfrm>
            <a:off x="4286248" y="4429132"/>
            <a:ext cx="1066800" cy="69532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>
    <p:sndAc>
      <p:stSnd loop="1">
        <p:snd r:embed="rId2" name="Senor Coconut - Da DaD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60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9000"/>
                            </p:stCondLst>
                            <p:childTnLst>
                              <p:par>
                                <p:cTn id="3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10000"/>
            </a:schemeClr>
          </a:solidFill>
          <a:scene3d>
            <a:camera prst="orthographicFront"/>
            <a:lightRig rig="threePt" dir="t"/>
          </a:scene3d>
          <a:sp3d>
            <a:bevelT w="120650" h="139700" prst="slop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nut_Caras_1366711869_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357166"/>
            <a:ext cx="4214810" cy="6143668"/>
          </a:xfrm>
          <a:prstGeom prst="ellipse">
            <a:avLst/>
          </a:prstGeom>
          <a:ln w="190500" cap="rnd" cmpd="tri">
            <a:solidFill>
              <a:srgbClr val="A88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4 CuadroTexto"/>
          <p:cNvSpPr txBox="1"/>
          <p:nvPr/>
        </p:nvSpPr>
        <p:spPr>
          <a:xfrm>
            <a:off x="4786314" y="1571612"/>
            <a:ext cx="407196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fotógrafo y artista gráfico, Caras </a:t>
            </a:r>
            <a:r>
              <a:rPr lang="es-ES" sz="2000" b="1" dirty="0" err="1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Ionut</a:t>
            </a:r>
            <a:r>
              <a:rPr lang="es-ES" sz="20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. Nacido en Rumania a finales de los años 70's, este gran personaje dedicó gran parte de su infancia al oficio de ser pescador. Luego, descubrió su talento que lo ha llevado a conseguir múltiples reconocimientos a nivel mundial. Sus </a:t>
            </a:r>
            <a:r>
              <a:rPr lang="es-ES" sz="2000" b="1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maravillosos trabajos realizados en </a:t>
            </a:r>
            <a:r>
              <a:rPr lang="es-ES" sz="2000" b="1" dirty="0" err="1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Photoshop</a:t>
            </a:r>
            <a:r>
              <a:rPr lang="es-ES" sz="20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, han sido publicados en revistas internacionales. Los invito a descubrir el enorme potencial que tiene este reconocido genio de la lente y maestro de la </a:t>
            </a:r>
            <a:r>
              <a:rPr lang="es-ES" sz="2000" b="1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edición digital</a:t>
            </a:r>
            <a:r>
              <a:rPr lang="es-ES" sz="20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.</a:t>
            </a:r>
          </a:p>
          <a:p>
            <a:pPr algn="ctr"/>
            <a:r>
              <a:rPr lang="es-ES" sz="2000" dirty="0" smtClean="0">
                <a:gradFill flip="none" rotWithShape="1"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0" scaled="1"/>
                  <a:tileRect/>
                </a:gradFill>
              </a:rPr>
              <a:t> </a:t>
            </a:r>
          </a:p>
          <a:p>
            <a:pPr algn="ctr"/>
            <a:endParaRPr lang="es-ES" sz="2000" dirty="0">
              <a:gradFill flip="none" rotWithShape="1"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0" scaled="1"/>
                <a:tileRect/>
              </a:gradFill>
            </a:endParaRPr>
          </a:p>
        </p:txBody>
      </p:sp>
      <p:pic>
        <p:nvPicPr>
          <p:cNvPr id="7" name="Picture 20" descr="Rendered Image"/>
          <p:cNvPicPr>
            <a:picLocks noChangeAspect="1" noChangeArrowheads="1"/>
          </p:cNvPicPr>
          <p:nvPr/>
        </p:nvPicPr>
        <p:blipFill>
          <a:blip r:embed="rId3">
            <a:lum contrast="30000"/>
          </a:blip>
          <a:srcRect/>
          <a:stretch>
            <a:fillRect/>
          </a:stretch>
        </p:blipFill>
        <p:spPr bwMode="auto">
          <a:xfrm>
            <a:off x="4357686" y="571480"/>
            <a:ext cx="2143140" cy="714380"/>
          </a:xfrm>
          <a:prstGeom prst="rect">
            <a:avLst/>
          </a:prstGeom>
          <a:noFill/>
        </p:spPr>
      </p:pic>
      <p:pic>
        <p:nvPicPr>
          <p:cNvPr id="8" name="Picture 18" descr="Rendered Image"/>
          <p:cNvPicPr>
            <a:picLocks noChangeAspect="1" noChangeArrowheads="1"/>
          </p:cNvPicPr>
          <p:nvPr/>
        </p:nvPicPr>
        <p:blipFill>
          <a:blip r:embed="rId4">
            <a:lum contrast="30000"/>
          </a:blip>
          <a:srcRect/>
          <a:stretch>
            <a:fillRect/>
          </a:stretch>
        </p:blipFill>
        <p:spPr bwMode="auto">
          <a:xfrm>
            <a:off x="6715140" y="642918"/>
            <a:ext cx="2184262" cy="63817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 (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69316a72b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4d69316a72b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4d69316a72bf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5 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d505b1381c04d9c0079de96b273225e_zps5dc4a6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d505b1381c04d9c0079de96b273225e_zps5dc4a6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d505b1381c04d9c0079de96b273225e_zps5dc4a6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C724C07E0C367C957D1B6C4CB42F69E1B3C9B317158_900_90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24C724C07E0C367C957D1B6C4CB42F69E1B3C9B317158_900_900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ft-breeze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oft-breeze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oft-breeze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4454.jpg"/>
          <p:cNvPicPr>
            <a:picLocks noChangeAspect="1"/>
          </p:cNvPicPr>
          <p:nvPr/>
        </p:nvPicPr>
        <p:blipFill>
          <a:blip r:embed="rId2"/>
          <a:srcRect b="73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454.jpg"/>
          <p:cNvPicPr>
            <a:picLocks noChangeAspect="1"/>
          </p:cNvPicPr>
          <p:nvPr/>
        </p:nvPicPr>
        <p:blipFill>
          <a:blip r:embed="rId2"/>
          <a:srcRect b="73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4454.jpg"/>
          <p:cNvPicPr>
            <a:picLocks noChangeAspect="1"/>
          </p:cNvPicPr>
          <p:nvPr/>
        </p:nvPicPr>
        <p:blipFill>
          <a:blip r:embed="rId2"/>
          <a:srcRect b="734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94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788_492887494104904_5544258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89788_492887494104904_5544258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9788_492887494104904_55442588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59110"/>
          </a:xfrm>
          <a:prstGeom prst="rect">
            <a:avLst/>
          </a:prstGeom>
        </p:spPr>
      </p:pic>
      <p:pic>
        <p:nvPicPr>
          <p:cNvPr id="5" name="4 Imagen" descr="405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5911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5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95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959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3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9714"/>
          </a:xfrm>
          <a:prstGeom prst="rect">
            <a:avLst/>
          </a:prstGeom>
        </p:spPr>
      </p:pic>
      <p:pic>
        <p:nvPicPr>
          <p:cNvPr id="5" name="4 Imagen" descr="453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9714"/>
          </a:xfrm>
          <a:prstGeom prst="rect">
            <a:avLst/>
          </a:prstGeom>
        </p:spPr>
      </p:pic>
      <p:pic>
        <p:nvPicPr>
          <p:cNvPr id="6" name="5 Imagen" descr="45358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9714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5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395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959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32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7492"/>
          </a:xfrm>
          <a:prstGeom prst="rect">
            <a:avLst/>
          </a:prstGeom>
        </p:spPr>
      </p:pic>
      <p:pic>
        <p:nvPicPr>
          <p:cNvPr id="5" name="4 Imagen" descr="39632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7492"/>
          </a:xfrm>
          <a:prstGeom prst="rect">
            <a:avLst/>
          </a:prstGeom>
        </p:spPr>
      </p:pic>
      <p:pic>
        <p:nvPicPr>
          <p:cNvPr id="6" name="5 Imagen" descr="396322-1024x7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787492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Ionu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asIonut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10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2109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8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pic>
        <p:nvPicPr>
          <p:cNvPr id="5" name="4 Imagen" descr="428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1954" y="0"/>
            <a:ext cx="9195954" cy="6858000"/>
          </a:xfrm>
          <a:prstGeom prst="rect">
            <a:avLst/>
          </a:prstGeom>
        </p:spPr>
      </p:pic>
      <p:pic>
        <p:nvPicPr>
          <p:cNvPr id="6" name="5 Imagen" descr="4283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679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26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268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2814_525093434195633_79327133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5234" cy="6858000"/>
          </a:xfrm>
          <a:prstGeom prst="rect">
            <a:avLst/>
          </a:prstGeom>
        </p:spPr>
      </p:pic>
      <p:pic>
        <p:nvPicPr>
          <p:cNvPr id="5" name="4 Imagen" descr="482814_525093434195633_79327133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523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38066_390308f5fac544a8f97ee9faf3a300b0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38066_390308f5fac544a8f97ee9faf3a300b0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38066_390308f5fac544a8f97ee9faf3a300b0_lar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72659_497648796949581_6042564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472659_497648796949581_6042564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472659_497648796949581_604256440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26810.jpg"/>
          <p:cNvPicPr>
            <a:picLocks noChangeAspect="1"/>
          </p:cNvPicPr>
          <p:nvPr/>
        </p:nvPicPr>
        <p:blipFill>
          <a:blip r:embed="rId2"/>
          <a:srcRect t="7692"/>
          <a:stretch>
            <a:fillRect/>
          </a:stretch>
        </p:blipFill>
        <p:spPr>
          <a:xfrm>
            <a:off x="-1" y="0"/>
            <a:ext cx="9209549" cy="6858000"/>
          </a:xfrm>
          <a:prstGeom prst="rect">
            <a:avLst/>
          </a:prstGeom>
        </p:spPr>
      </p:pic>
      <p:pic>
        <p:nvPicPr>
          <p:cNvPr id="5" name="4 Imagen" descr="526810.jpg"/>
          <p:cNvPicPr>
            <a:picLocks noChangeAspect="1"/>
          </p:cNvPicPr>
          <p:nvPr/>
        </p:nvPicPr>
        <p:blipFill>
          <a:blip r:embed="rId2"/>
          <a:srcRect t="7692"/>
          <a:stretch>
            <a:fillRect/>
          </a:stretch>
        </p:blipFill>
        <p:spPr>
          <a:xfrm>
            <a:off x="-65549" y="0"/>
            <a:ext cx="9209549" cy="6858000"/>
          </a:xfrm>
          <a:prstGeom prst="rect">
            <a:avLst/>
          </a:prstGeom>
        </p:spPr>
      </p:pic>
      <p:pic>
        <p:nvPicPr>
          <p:cNvPr id="6" name="5 Imagen" descr="526810.jpg"/>
          <p:cNvPicPr>
            <a:picLocks noChangeAspect="1"/>
          </p:cNvPicPr>
          <p:nvPr/>
        </p:nvPicPr>
        <p:blipFill>
          <a:blip r:embed="rId2"/>
          <a:srcRect t="7692"/>
          <a:stretch>
            <a:fillRect/>
          </a:stretch>
        </p:blipFill>
        <p:spPr>
          <a:xfrm>
            <a:off x="-65549" y="0"/>
            <a:ext cx="920954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0142148_large_s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0142148_large_s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98547994_388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298547994_388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93820130401170805975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993820130401170805975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938201304011708059756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4704062201112231728282850417805527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4704062201112231728282850417805527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54704062201112231728282850417805527_0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Ionu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asIonu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arasIonut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ook2013_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book2013_0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urves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curves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_Ionut_05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Caras_Ionut_05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_Ionut_11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73" y="0"/>
            <a:ext cx="9084854" cy="6858000"/>
          </a:xfrm>
          <a:prstGeom prst="rect">
            <a:avLst/>
          </a:prstGeom>
        </p:spPr>
      </p:pic>
      <p:pic>
        <p:nvPicPr>
          <p:cNvPr id="5" name="4 Imagen" descr="Caras_Ionut_11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84854" cy="6858000"/>
          </a:xfrm>
          <a:prstGeom prst="rect">
            <a:avLst/>
          </a:prstGeom>
        </p:spPr>
      </p:pic>
      <p:pic>
        <p:nvPicPr>
          <p:cNvPr id="6" name="5 Imagen" descr="Caras_Ionut_11_thum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46" y="0"/>
            <a:ext cx="908485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aras_Ionut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aras_Ionut_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etting-cold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getting-cold-caras-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_562104130626064986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image_562104130626064986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6" name="5 Imagen" descr="image_56210413062606498620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457199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ágenes-montajes-y-fotomanipulaciones-digitales-de-Caras-Ionut-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nut Caras 1978 - Romanian professional photographer - Tutt'Art@ 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onut Caras 1978 - Romanian professional photographer - Tutt'Art@ (5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ovember-stro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6443"/>
            <a:ext cx="9144000" cy="6785113"/>
          </a:xfrm>
          <a:prstGeom prst="rect">
            <a:avLst/>
          </a:prstGeom>
        </p:spPr>
      </p:pic>
      <p:pic>
        <p:nvPicPr>
          <p:cNvPr id="5" name="4 Imagen" descr="november-stro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ágenes-montajes-y-fotomanipulaciones-digitales-de-Caras-Ionu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ágenes-montajes-y-fotomanipulaciones-digitales-de-Caras-Ionut-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fx4li63y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pfx4li63y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onut-Caras-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onut-Caras-2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tairwaytoheavenbyCaras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9144000" cy="6938367"/>
          </a:xfrm>
          <a:prstGeom prst="rect">
            <a:avLst/>
          </a:prstGeom>
        </p:spPr>
      </p:pic>
      <p:pic>
        <p:nvPicPr>
          <p:cNvPr id="5" name="4 Imagen" descr="StairwaytoheavenbyCarasIonu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938367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umblr_leaalrSqay1qb8vpu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24676"/>
          </a:xfrm>
          <a:prstGeom prst="rect">
            <a:avLst/>
          </a:prstGeom>
        </p:spPr>
      </p:pic>
      <p:pic>
        <p:nvPicPr>
          <p:cNvPr id="5" name="4 Imagen" descr="tumblr_leaalrSqay1qb8vpuo1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Visual-Inspiration-3718-@-GenCe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pic>
        <p:nvPicPr>
          <p:cNvPr id="5" name="4 Imagen" descr="Visual-Inspiration-3718-@-GenCep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10000" contrast="40000"/>
          </a:blip>
          <a:srcRect/>
          <a:stretch>
            <a:fillRect/>
          </a:stretch>
        </p:blipFill>
        <p:spPr bwMode="auto">
          <a:xfrm rot="20900691">
            <a:off x="6429209" y="4937111"/>
            <a:ext cx="2571768" cy="167841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CARAS  IONUT -FOTOGRAFIA Y PHOTOSHOP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CARAS  IONUT -FOTOGRAFIA Y PHOTOSHOP-</Template>
  <TotalTime>0</TotalTime>
  <Words>115</Words>
  <Application>Microsoft Office PowerPoint</Application>
  <PresentationFormat>Presentación en pantalla (4:3)</PresentationFormat>
  <Paragraphs>5</Paragraphs>
  <Slides>55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55</vt:i4>
      </vt:variant>
    </vt:vector>
  </HeadingPairs>
  <TitlesOfParts>
    <vt:vector size="57" baseType="lpstr">
      <vt:lpstr>CARAS  IONUT -FOTOGRAFIA Y PHOTOSHOP-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10</cp:revision>
  <dcterms:created xsi:type="dcterms:W3CDTF">2016-02-06T00:36:06Z</dcterms:created>
  <dcterms:modified xsi:type="dcterms:W3CDTF">2016-02-06T01:29:34Z</dcterms:modified>
</cp:coreProperties>
</file>