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8" r:id="rId3"/>
    <p:sldId id="292" r:id="rId4"/>
    <p:sldId id="267" r:id="rId5"/>
    <p:sldId id="261" r:id="rId6"/>
    <p:sldId id="259" r:id="rId7"/>
    <p:sldId id="257" r:id="rId8"/>
    <p:sldId id="268" r:id="rId9"/>
    <p:sldId id="264" r:id="rId10"/>
    <p:sldId id="262" r:id="rId11"/>
    <p:sldId id="275" r:id="rId12"/>
    <p:sldId id="270" r:id="rId13"/>
    <p:sldId id="265" r:id="rId14"/>
    <p:sldId id="273" r:id="rId15"/>
    <p:sldId id="279" r:id="rId16"/>
    <p:sldId id="274" r:id="rId17"/>
    <p:sldId id="280" r:id="rId18"/>
    <p:sldId id="271" r:id="rId19"/>
    <p:sldId id="285" r:id="rId20"/>
    <p:sldId id="269" r:id="rId21"/>
    <p:sldId id="299" r:id="rId22"/>
    <p:sldId id="297" r:id="rId23"/>
    <p:sldId id="300" r:id="rId24"/>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D6Azs0hCTYWudR2f0J4jzQ" hashData="Fw5INcO0XkUczRB7R7Lwp1Bky+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D67A00"/>
    <a:srgbClr val="FFCDFF"/>
    <a:srgbClr val="FF66FF"/>
    <a:srgbClr val="66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910" y="402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2A479A4D-F1A9-40F2-AD68-CF995157D680}" type="datetimeFigureOut">
              <a:rPr lang="es-PE" smtClean="0"/>
              <a:pPr/>
              <a:t>31/05/2024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3FA9567-5E9B-4FDD-B2E3-AE97F98983EC}" type="slidenum">
              <a:rPr lang="es-PE" smtClean="0"/>
              <a:pPr/>
              <a:t>‹Nº›</a:t>
            </a:fld>
            <a:endParaRPr lang="es-P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2A479A4D-F1A9-40F2-AD68-CF995157D680}" type="datetimeFigureOut">
              <a:rPr lang="es-PE" smtClean="0"/>
              <a:pPr/>
              <a:t>31/05/2024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3FA9567-5E9B-4FDD-B2E3-AE97F98983EC}" type="slidenum">
              <a:rPr lang="es-PE" smtClean="0"/>
              <a:pPr/>
              <a:t>‹Nº›</a:t>
            </a:fld>
            <a:endParaRPr lang="es-P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A479A4D-F1A9-40F2-AD68-CF995157D680}" type="datetimeFigureOut">
              <a:rPr lang="es-PE" smtClean="0"/>
              <a:pPr/>
              <a:t>31/05/2024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3FA9567-5E9B-4FDD-B2E3-AE97F98983EC}" type="slidenum">
              <a:rPr lang="es-PE" smtClean="0"/>
              <a:pPr/>
              <a:t>‹Nº›</a:t>
            </a:fld>
            <a:endParaRPr lang="es-P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2A479A4D-F1A9-40F2-AD68-CF995157D680}" type="datetimeFigureOut">
              <a:rPr lang="es-PE" smtClean="0"/>
              <a:pPr/>
              <a:t>31/05/2024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3FA9567-5E9B-4FDD-B2E3-AE97F98983EC}" type="slidenum">
              <a:rPr lang="es-PE" smtClean="0"/>
              <a:pPr/>
              <a:t>‹Nº›</a:t>
            </a:fld>
            <a:endParaRPr lang="es-P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2A479A4D-F1A9-40F2-AD68-CF995157D680}" type="datetimeFigureOut">
              <a:rPr lang="es-PE" smtClean="0"/>
              <a:pPr/>
              <a:t>31/05/2024</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73FA9567-5E9B-4FDD-B2E3-AE97F98983EC}" type="slidenum">
              <a:rPr lang="es-PE" smtClean="0"/>
              <a:pPr/>
              <a:t>‹Nº›</a:t>
            </a:fld>
            <a:endParaRPr lang="es-P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2A479A4D-F1A9-40F2-AD68-CF995157D680}" type="datetimeFigureOut">
              <a:rPr lang="es-PE" smtClean="0"/>
              <a:pPr/>
              <a:t>31/05/2024</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73FA9567-5E9B-4FDD-B2E3-AE97F98983EC}" type="slidenum">
              <a:rPr lang="es-PE" smtClean="0"/>
              <a:pPr/>
              <a:t>‹Nº›</a:t>
            </a:fld>
            <a:endParaRPr lang="es-P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A479A4D-F1A9-40F2-AD68-CF995157D680}" type="datetimeFigureOut">
              <a:rPr lang="es-PE" smtClean="0"/>
              <a:pPr/>
              <a:t>31/05/2024</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73FA9567-5E9B-4FDD-B2E3-AE97F98983EC}" type="slidenum">
              <a:rPr lang="es-PE" smtClean="0"/>
              <a:pPr/>
              <a:t>‹Nº›</a:t>
            </a:fld>
            <a:endParaRPr lang="es-P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A479A4D-F1A9-40F2-AD68-CF995157D680}" type="datetimeFigureOut">
              <a:rPr lang="es-PE" smtClean="0"/>
              <a:pPr/>
              <a:t>31/05/2024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3FA9567-5E9B-4FDD-B2E3-AE97F98983EC}" type="slidenum">
              <a:rPr lang="es-PE" smtClean="0"/>
              <a:pPr/>
              <a:t>‹Nº›</a:t>
            </a:fld>
            <a:endParaRPr lang="es-P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A479A4D-F1A9-40F2-AD68-CF995157D680}" type="datetimeFigureOut">
              <a:rPr lang="es-PE" smtClean="0"/>
              <a:pPr/>
              <a:t>31/05/2024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3FA9567-5E9B-4FDD-B2E3-AE97F98983EC}" type="slidenum">
              <a:rPr lang="es-PE" smtClean="0"/>
              <a:pPr/>
              <a:t>‹Nº›</a:t>
            </a:fld>
            <a:endParaRPr lang="es-P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2A479A4D-F1A9-40F2-AD68-CF995157D680}" type="datetimeFigureOut">
              <a:rPr lang="es-PE" smtClean="0"/>
              <a:pPr/>
              <a:t>31/05/2024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3FA9567-5E9B-4FDD-B2E3-AE97F98983EC}" type="slidenum">
              <a:rPr lang="es-PE" smtClean="0"/>
              <a:pPr/>
              <a:t>‹Nº›</a:t>
            </a:fld>
            <a:endParaRPr lang="es-P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2A479A4D-F1A9-40F2-AD68-CF995157D680}" type="datetimeFigureOut">
              <a:rPr lang="es-PE" smtClean="0"/>
              <a:pPr/>
              <a:t>31/05/2024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3FA9567-5E9B-4FDD-B2E3-AE97F98983EC}" type="slidenum">
              <a:rPr lang="es-PE" smtClean="0"/>
              <a:pPr/>
              <a:t>‹Nº›</a:t>
            </a:fld>
            <a:endParaRPr lang="es-P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A479A4D-F1A9-40F2-AD68-CF995157D680}" type="datetimeFigureOut">
              <a:rPr lang="es-PE" smtClean="0"/>
              <a:pPr/>
              <a:t>31/05/2024</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3FA9567-5E9B-4FDD-B2E3-AE97F98983EC}"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6"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gif"/><Relationship Id="rId4" Type="http://schemas.openxmlformats.org/officeDocument/2006/relationships/image" Target="../media/image17.png"/></Relationships>
</file>

<file path=ppt/slides/_rels/slide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22.gif"/></Relationships>
</file>

<file path=ppt/slides/_rels/slide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6" Type="http://schemas.openxmlformats.org/officeDocument/2006/relationships/image" Target="../media/image25.gif"/><Relationship Id="rId5" Type="http://schemas.openxmlformats.org/officeDocument/2006/relationships/image" Target="../media/image17.png"/><Relationship Id="rId4" Type="http://schemas.openxmlformats.org/officeDocument/2006/relationships/image" Target="../media/image18.gif"/></Relationships>
</file>

<file path=ppt/slides/_rels/slide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6" Type="http://schemas.openxmlformats.org/officeDocument/2006/relationships/image" Target="../media/image25.gif"/><Relationship Id="rId5" Type="http://schemas.openxmlformats.org/officeDocument/2006/relationships/image" Target="../media/image17.png"/><Relationship Id="rId4" Type="http://schemas.openxmlformats.org/officeDocument/2006/relationships/image" Target="../media/image18.gif"/></Relationships>
</file>

<file path=ppt/slides/_rels/slide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25.gif"/><Relationship Id="rId5" Type="http://schemas.openxmlformats.org/officeDocument/2006/relationships/image" Target="../media/image17.png"/><Relationship Id="rId4" Type="http://schemas.openxmlformats.org/officeDocument/2006/relationships/image" Target="../media/image18.gif"/></Relationships>
</file>

<file path=ppt/slides/_rels/slide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gif"/><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1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6" Type="http://schemas.openxmlformats.org/officeDocument/2006/relationships/image" Target="../media/image25.gif"/><Relationship Id="rId5" Type="http://schemas.openxmlformats.org/officeDocument/2006/relationships/image" Target="../media/image17.png"/><Relationship Id="rId4" Type="http://schemas.openxmlformats.org/officeDocument/2006/relationships/image" Target="../media/image18.gif"/></Relationships>
</file>

<file path=ppt/slides/_rels/slide1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7.png"/><Relationship Id="rId4" Type="http://schemas.openxmlformats.org/officeDocument/2006/relationships/image" Target="../media/image18.gif"/></Relationships>
</file>

<file path=ppt/slides/_rels/slide1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47.gif"/></Relationships>
</file>

<file path=ppt/slides/_rels/slide1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 Id="rId6" Type="http://schemas.openxmlformats.org/officeDocument/2006/relationships/image" Target="../media/image25.gif"/><Relationship Id="rId5" Type="http://schemas.openxmlformats.org/officeDocument/2006/relationships/image" Target="../media/image17.png"/><Relationship Id="rId4" Type="http://schemas.openxmlformats.org/officeDocument/2006/relationships/image" Target="../media/image18.gif"/></Relationships>
</file>

<file path=ppt/slides/_rels/slide1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51.gif"/></Relationships>
</file>

<file path=ppt/slides/_rels/slide1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 Id="rId6" Type="http://schemas.openxmlformats.org/officeDocument/2006/relationships/image" Target="../media/image25.gif"/><Relationship Id="rId5" Type="http://schemas.openxmlformats.org/officeDocument/2006/relationships/image" Target="../media/image18.gif"/><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56.gif"/></Relationships>
</file>

<file path=ppt/slides/_rels/slide1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 Id="rId6" Type="http://schemas.openxmlformats.org/officeDocument/2006/relationships/image" Target="../media/image25.gif"/><Relationship Id="rId5" Type="http://schemas.openxmlformats.org/officeDocument/2006/relationships/image" Target="../media/image17.png"/><Relationship Id="rId4" Type="http://schemas.openxmlformats.org/officeDocument/2006/relationships/image" Target="../media/image18.gif"/></Relationships>
</file>

<file path=ppt/slides/_rels/slide1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gif"/><Relationship Id="rId1" Type="http://schemas.openxmlformats.org/officeDocument/2006/relationships/slideLayout" Target="../slideLayouts/slideLayout7.xml"/><Relationship Id="rId4" Type="http://schemas.openxmlformats.org/officeDocument/2006/relationships/image" Target="../media/image61.gif"/></Relationships>
</file>

<file path=ppt/slides/_rels/slide2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 Id="rId6" Type="http://schemas.openxmlformats.org/officeDocument/2006/relationships/image" Target="../media/image25.gif"/><Relationship Id="rId5" Type="http://schemas.openxmlformats.org/officeDocument/2006/relationships/image" Target="../media/image17.png"/><Relationship Id="rId4" Type="http://schemas.openxmlformats.org/officeDocument/2006/relationships/image" Target="../media/image18.gif"/></Relationships>
</file>

<file path=ppt/slides/_rels/slide2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 Id="rId5" Type="http://schemas.openxmlformats.org/officeDocument/2006/relationships/image" Target="../media/image67.png"/><Relationship Id="rId4" Type="http://schemas.openxmlformats.org/officeDocument/2006/relationships/image" Target="../media/image66.gif"/></Relationships>
</file>

<file path=ppt/slides/_rels/slide22.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3.png"/><Relationship Id="rId18" Type="http://schemas.openxmlformats.org/officeDocument/2006/relationships/image" Target="../media/image7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9.png"/><Relationship Id="rId11" Type="http://schemas.openxmlformats.org/officeDocument/2006/relationships/image" Target="../media/image72.png"/><Relationship Id="rId5" Type="http://schemas.openxmlformats.org/officeDocument/2006/relationships/hyperlink" Target="http://www.mispps.com/" TargetMode="External"/><Relationship Id="rId15" Type="http://schemas.openxmlformats.org/officeDocument/2006/relationships/image" Target="../media/image74.png"/><Relationship Id="rId10" Type="http://schemas.openxmlformats.org/officeDocument/2006/relationships/hyperlink" Target="https://www.facebook.com/mispps" TargetMode="External"/><Relationship Id="rId4" Type="http://schemas.openxmlformats.org/officeDocument/2006/relationships/image" Target="../media/image68.png"/><Relationship Id="rId9" Type="http://schemas.openxmlformats.org/officeDocument/2006/relationships/image" Target="../media/image7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9" name="8 Imagen" descr="Cool Text - LAS 459535944859402.png"/>
          <p:cNvPicPr>
            <a:picLocks noChangeAspect="1"/>
          </p:cNvPicPr>
          <p:nvPr/>
        </p:nvPicPr>
        <p:blipFill>
          <a:blip r:embed="rId4">
            <a:lum bright="-10000" contrast="40000"/>
          </a:blip>
          <a:stretch>
            <a:fillRect/>
          </a:stretch>
        </p:blipFill>
        <p:spPr>
          <a:xfrm>
            <a:off x="596053" y="575475"/>
            <a:ext cx="975552" cy="714380"/>
          </a:xfrm>
          <a:prstGeom prst="rect">
            <a:avLst/>
          </a:prstGeom>
        </p:spPr>
      </p:pic>
      <p:pic>
        <p:nvPicPr>
          <p:cNvPr id="10" name="9 Imagen" descr="Cool Text - HADAS 459535953510430.png"/>
          <p:cNvPicPr>
            <a:picLocks noChangeAspect="1"/>
          </p:cNvPicPr>
          <p:nvPr/>
        </p:nvPicPr>
        <p:blipFill>
          <a:blip r:embed="rId5">
            <a:lum bright="-10000" contrast="40000"/>
          </a:blip>
          <a:stretch>
            <a:fillRect/>
          </a:stretch>
        </p:blipFill>
        <p:spPr>
          <a:xfrm>
            <a:off x="1643042" y="571486"/>
            <a:ext cx="1428760" cy="686789"/>
          </a:xfrm>
          <a:prstGeom prst="rect">
            <a:avLst/>
          </a:prstGeom>
        </p:spPr>
      </p:pic>
      <p:pic>
        <p:nvPicPr>
          <p:cNvPr id="12" name="11 Imagen" descr="Cool Text - TEJEN 459535983031696.png"/>
          <p:cNvPicPr>
            <a:picLocks noChangeAspect="1"/>
          </p:cNvPicPr>
          <p:nvPr/>
        </p:nvPicPr>
        <p:blipFill>
          <a:blip r:embed="rId6">
            <a:lum bright="-10000" contrast="40000"/>
          </a:blip>
          <a:stretch>
            <a:fillRect/>
          </a:stretch>
        </p:blipFill>
        <p:spPr>
          <a:xfrm>
            <a:off x="285720" y="1428742"/>
            <a:ext cx="1386310" cy="646945"/>
          </a:xfrm>
          <a:prstGeom prst="rect">
            <a:avLst/>
          </a:prstGeom>
        </p:spPr>
      </p:pic>
      <p:pic>
        <p:nvPicPr>
          <p:cNvPr id="13" name="12 Imagen" descr="Cool Text - HILOS 459535993419030.png"/>
          <p:cNvPicPr>
            <a:picLocks noChangeAspect="1"/>
          </p:cNvPicPr>
          <p:nvPr/>
        </p:nvPicPr>
        <p:blipFill>
          <a:blip r:embed="rId7">
            <a:lum bright="-10000" contrast="40000"/>
          </a:blip>
          <a:stretch>
            <a:fillRect/>
          </a:stretch>
        </p:blipFill>
        <p:spPr>
          <a:xfrm>
            <a:off x="1857356" y="1428742"/>
            <a:ext cx="1428729" cy="623169"/>
          </a:xfrm>
          <a:prstGeom prst="rect">
            <a:avLst/>
          </a:prstGeom>
        </p:spPr>
      </p:pic>
      <p:pic>
        <p:nvPicPr>
          <p:cNvPr id="14" name="13 Imagen" descr="Cool Text - DE 459536001108085.png"/>
          <p:cNvPicPr>
            <a:picLocks noChangeAspect="1"/>
          </p:cNvPicPr>
          <p:nvPr/>
        </p:nvPicPr>
        <p:blipFill>
          <a:blip r:embed="rId8">
            <a:lum bright="-10000" contrast="40000"/>
          </a:blip>
          <a:stretch>
            <a:fillRect/>
          </a:stretch>
        </p:blipFill>
        <p:spPr>
          <a:xfrm>
            <a:off x="642910" y="2143122"/>
            <a:ext cx="848985" cy="634678"/>
          </a:xfrm>
          <a:prstGeom prst="rect">
            <a:avLst/>
          </a:prstGeom>
        </p:spPr>
      </p:pic>
      <p:pic>
        <p:nvPicPr>
          <p:cNvPr id="15" name="14 Imagen" descr="Cool Text - MAGIA 459536008199823.png"/>
          <p:cNvPicPr>
            <a:picLocks noChangeAspect="1"/>
          </p:cNvPicPr>
          <p:nvPr/>
        </p:nvPicPr>
        <p:blipFill>
          <a:blip r:embed="rId9">
            <a:lum bright="-10000" contrast="40000"/>
          </a:blip>
          <a:stretch>
            <a:fillRect/>
          </a:stretch>
        </p:blipFill>
        <p:spPr>
          <a:xfrm>
            <a:off x="1643042" y="2143122"/>
            <a:ext cx="1292651" cy="642942"/>
          </a:xfrm>
          <a:prstGeom prst="rect">
            <a:avLst/>
          </a:prstGeom>
        </p:spPr>
      </p:pic>
      <p:pic>
        <p:nvPicPr>
          <p:cNvPr id="16" name="15 Imagen" descr="Cool Text - QUE 459536015038799.png"/>
          <p:cNvPicPr>
            <a:picLocks noChangeAspect="1"/>
          </p:cNvPicPr>
          <p:nvPr/>
        </p:nvPicPr>
        <p:blipFill>
          <a:blip r:embed="rId10">
            <a:lum bright="-10000" contrast="40000"/>
          </a:blip>
          <a:stretch>
            <a:fillRect/>
          </a:stretch>
        </p:blipFill>
        <p:spPr>
          <a:xfrm>
            <a:off x="1214414" y="2786064"/>
            <a:ext cx="1000131" cy="605175"/>
          </a:xfrm>
          <a:prstGeom prst="rect">
            <a:avLst/>
          </a:prstGeom>
        </p:spPr>
      </p:pic>
      <p:pic>
        <p:nvPicPr>
          <p:cNvPr id="17" name="16 Imagen" descr="Cool Text - EMBELLECEN 459536021628866.png"/>
          <p:cNvPicPr>
            <a:picLocks noChangeAspect="1"/>
          </p:cNvPicPr>
          <p:nvPr/>
        </p:nvPicPr>
        <p:blipFill>
          <a:blip r:embed="rId11">
            <a:lum bright="-10000" contrast="40000"/>
          </a:blip>
          <a:stretch>
            <a:fillRect/>
          </a:stretch>
        </p:blipFill>
        <p:spPr>
          <a:xfrm>
            <a:off x="285720" y="3286130"/>
            <a:ext cx="3138170" cy="642942"/>
          </a:xfrm>
          <a:prstGeom prst="rect">
            <a:avLst/>
          </a:prstGeom>
        </p:spPr>
      </p:pic>
      <p:pic>
        <p:nvPicPr>
          <p:cNvPr id="18" name="17 Imagen" descr="Cool Text - EL 459536029591813.png"/>
          <p:cNvPicPr>
            <a:picLocks noChangeAspect="1"/>
          </p:cNvPicPr>
          <p:nvPr/>
        </p:nvPicPr>
        <p:blipFill>
          <a:blip r:embed="rId12">
            <a:lum bright="-10000" contrast="40000"/>
          </a:blip>
          <a:stretch>
            <a:fillRect/>
          </a:stretch>
        </p:blipFill>
        <p:spPr>
          <a:xfrm>
            <a:off x="500034" y="4000510"/>
            <a:ext cx="803676" cy="642941"/>
          </a:xfrm>
          <a:prstGeom prst="rect">
            <a:avLst/>
          </a:prstGeom>
        </p:spPr>
      </p:pic>
      <p:pic>
        <p:nvPicPr>
          <p:cNvPr id="19" name="18 Imagen" descr="Cool Text - MUNDO 459536035285597.png"/>
          <p:cNvPicPr>
            <a:picLocks noChangeAspect="1"/>
          </p:cNvPicPr>
          <p:nvPr/>
        </p:nvPicPr>
        <p:blipFill>
          <a:blip r:embed="rId13">
            <a:lum bright="-10000" contrast="40000"/>
          </a:blip>
          <a:stretch>
            <a:fillRect/>
          </a:stretch>
        </p:blipFill>
        <p:spPr>
          <a:xfrm>
            <a:off x="1285852" y="4000510"/>
            <a:ext cx="1768089" cy="642942"/>
          </a:xfrm>
          <a:prstGeom prst="rect">
            <a:avLst/>
          </a:prstGeom>
        </p:spPr>
      </p:pic>
      <p:pic>
        <p:nvPicPr>
          <p:cNvPr id="21" name="20 Imagen" descr="pngimg.com - fairy_PNG103.png"/>
          <p:cNvPicPr>
            <a:picLocks noChangeAspect="1"/>
          </p:cNvPicPr>
          <p:nvPr/>
        </p:nvPicPr>
        <p:blipFill>
          <a:blip r:embed="rId14"/>
          <a:stretch>
            <a:fillRect/>
          </a:stretch>
        </p:blipFill>
        <p:spPr>
          <a:xfrm>
            <a:off x="6215074" y="642924"/>
            <a:ext cx="2546170" cy="3357586"/>
          </a:xfrm>
          <a:prstGeom prst="rect">
            <a:avLst/>
          </a:prstGeom>
        </p:spPr>
      </p:pic>
      <p:pic>
        <p:nvPicPr>
          <p:cNvPr id="24" name="23 Imagen" descr="ob_c333ba_06-fee.png"/>
          <p:cNvPicPr>
            <a:picLocks noChangeAspect="1"/>
          </p:cNvPicPr>
          <p:nvPr/>
        </p:nvPicPr>
        <p:blipFill>
          <a:blip r:embed="rId15"/>
          <a:stretch>
            <a:fillRect/>
          </a:stretch>
        </p:blipFill>
        <p:spPr>
          <a:xfrm rot="21110740">
            <a:off x="3512613" y="1550505"/>
            <a:ext cx="2928958" cy="3402473"/>
          </a:xfrm>
          <a:prstGeom prst="rect">
            <a:avLst/>
          </a:prstGeom>
        </p:spPr>
      </p:pic>
      <p:pic>
        <p:nvPicPr>
          <p:cNvPr id="21506" name="Picture 2" descr="Rendered Image"/>
          <p:cNvPicPr>
            <a:picLocks noChangeAspect="1" noChangeArrowheads="1"/>
          </p:cNvPicPr>
          <p:nvPr/>
        </p:nvPicPr>
        <p:blipFill>
          <a:blip r:embed="rId16">
            <a:lum bright="20000" contrast="40000"/>
          </a:blip>
          <a:srcRect/>
          <a:stretch>
            <a:fillRect/>
          </a:stretch>
        </p:blipFill>
        <p:spPr bwMode="auto">
          <a:xfrm>
            <a:off x="7429520" y="4572014"/>
            <a:ext cx="1421235" cy="285752"/>
          </a:xfrm>
          <a:prstGeom prst="rect">
            <a:avLst/>
          </a:prstGeom>
          <a:noFill/>
        </p:spPr>
      </p:pic>
    </p:spTree>
  </p:cSld>
  <p:clrMapOvr>
    <a:masterClrMapping/>
  </p:clrMapOvr>
  <p:transition advTm="35000">
    <p:sndAc>
      <p:stSnd loop="1">
        <p:snd r:embed="rId2" name="LAS HADAS_ THE FAIRI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withEffect">
                                  <p:stCondLst>
                                    <p:cond delay="0"/>
                                  </p:stCondLst>
                                  <p:childTnLst>
                                    <p:animMotion origin="layout" path="M -0.22709 -0.58488 C -0.12466 -0.52562 -0.02223 -0.46605 0.01562 -0.36821 C 0.05347 -0.27099 0.02673 -0.13549 1.94444E-6 1.23457E-6 " pathEditMode="relative" ptsTypes="aaA">
                                      <p:cBhvr>
                                        <p:cTn id="6" dur="5000" fill="hold"/>
                                        <p:tgtEl>
                                          <p:spTgt spid="24"/>
                                        </p:tgtEl>
                                        <p:attrNameLst>
                                          <p:attrName>ppt_x</p:attrName>
                                          <p:attrName>ppt_y</p:attrName>
                                        </p:attrNameLst>
                                      </p:cBhvr>
                                    </p:animMotion>
                                  </p:childTnLst>
                                </p:cTn>
                              </p:par>
                              <p:par>
                                <p:cTn id="7" presetID="0" presetClass="path" presetSubtype="0" accel="50000" decel="50000" fill="hold" nodeType="withEffect">
                                  <p:stCondLst>
                                    <p:cond delay="0"/>
                                  </p:stCondLst>
                                  <p:childTnLst>
                                    <p:animMotion origin="layout" path="M 0.26146 -0.51297 C 0.18385 -0.54661 0.10625 -0.58025 0.07917 -0.51852 C 0.05208 -0.45679 0.11215 -0.22902 0.09896 -0.1426 C 0.08576 -0.05618 0.04288 -0.02809 4.44444E-6 4.93827E-6 " pathEditMode="relative" ptsTypes="aaaA">
                                      <p:cBhvr>
                                        <p:cTn id="8" dur="5000" fill="hold"/>
                                        <p:tgtEl>
                                          <p:spTgt spid="21"/>
                                        </p:tgtEl>
                                        <p:attrNameLst>
                                          <p:attrName>ppt_x</p:attrName>
                                          <p:attrName>ppt_y</p:attrName>
                                        </p:attrNameLst>
                                      </p:cBhvr>
                                    </p:animMotion>
                                  </p:childTnLst>
                                </p:cTn>
                              </p:par>
                            </p:childTnLst>
                          </p:cTn>
                        </p:par>
                        <p:par>
                          <p:cTn id="9" fill="hold">
                            <p:stCondLst>
                              <p:cond delay="5000"/>
                            </p:stCondLst>
                            <p:childTnLst>
                              <p:par>
                                <p:cTn id="10" presetID="29"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2000" fill="hold"/>
                                        <p:tgtEl>
                                          <p:spTgt spid="9"/>
                                        </p:tgtEl>
                                        <p:attrNameLst>
                                          <p:attrName>ppt_x</p:attrName>
                                        </p:attrNameLst>
                                      </p:cBhvr>
                                      <p:tavLst>
                                        <p:tav tm="0">
                                          <p:val>
                                            <p:strVal val="#ppt_x-.2"/>
                                          </p:val>
                                        </p:tav>
                                        <p:tav tm="100000">
                                          <p:val>
                                            <p:strVal val="#ppt_x"/>
                                          </p:val>
                                        </p:tav>
                                      </p:tavLst>
                                    </p:anim>
                                    <p:anim calcmode="lin" valueType="num">
                                      <p:cBhvr>
                                        <p:cTn id="13"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14" dur="2000"/>
                                        <p:tgtEl>
                                          <p:spTgt spid="9"/>
                                        </p:tgtEl>
                                      </p:cBhvr>
                                    </p:animEffect>
                                  </p:childTnLst>
                                </p:cTn>
                              </p:par>
                            </p:childTnLst>
                          </p:cTn>
                        </p:par>
                        <p:par>
                          <p:cTn id="15" fill="hold">
                            <p:stCondLst>
                              <p:cond delay="7000"/>
                            </p:stCondLst>
                            <p:childTnLst>
                              <p:par>
                                <p:cTn id="16" presetID="29"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ppt_x</p:attrName>
                                        </p:attrNameLst>
                                      </p:cBhvr>
                                      <p:tavLst>
                                        <p:tav tm="0">
                                          <p:val>
                                            <p:strVal val="#ppt_x-.2"/>
                                          </p:val>
                                        </p:tav>
                                        <p:tav tm="100000">
                                          <p:val>
                                            <p:strVal val="#ppt_x"/>
                                          </p:val>
                                        </p:tav>
                                      </p:tavLst>
                                    </p:anim>
                                    <p:anim calcmode="lin" valueType="num">
                                      <p:cBhvr>
                                        <p:cTn id="19" dur="2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20" dur="2000"/>
                                        <p:tgtEl>
                                          <p:spTgt spid="10"/>
                                        </p:tgtEl>
                                      </p:cBhvr>
                                    </p:animEffect>
                                  </p:childTnLst>
                                </p:cTn>
                              </p:par>
                            </p:childTnLst>
                          </p:cTn>
                        </p:par>
                        <p:par>
                          <p:cTn id="21" fill="hold">
                            <p:stCondLst>
                              <p:cond delay="9000"/>
                            </p:stCondLst>
                            <p:childTnLst>
                              <p:par>
                                <p:cTn id="22" presetID="29" presetClass="entr" presetSubtype="0" fill="hold" nodeType="after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p:cTn id="24" dur="2000" fill="hold"/>
                                        <p:tgtEl>
                                          <p:spTgt spid="12"/>
                                        </p:tgtEl>
                                        <p:attrNameLst>
                                          <p:attrName>ppt_x</p:attrName>
                                        </p:attrNameLst>
                                      </p:cBhvr>
                                      <p:tavLst>
                                        <p:tav tm="0">
                                          <p:val>
                                            <p:strVal val="#ppt_x-.2"/>
                                          </p:val>
                                        </p:tav>
                                        <p:tav tm="100000">
                                          <p:val>
                                            <p:strVal val="#ppt_x"/>
                                          </p:val>
                                        </p:tav>
                                      </p:tavLst>
                                    </p:anim>
                                    <p:anim calcmode="lin" valueType="num">
                                      <p:cBhvr>
                                        <p:cTn id="25" dur="2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26" dur="2000"/>
                                        <p:tgtEl>
                                          <p:spTgt spid="12"/>
                                        </p:tgtEl>
                                      </p:cBhvr>
                                    </p:animEffect>
                                  </p:childTnLst>
                                </p:cTn>
                              </p:par>
                            </p:childTnLst>
                          </p:cTn>
                        </p:par>
                        <p:par>
                          <p:cTn id="27" fill="hold">
                            <p:stCondLst>
                              <p:cond delay="11000"/>
                            </p:stCondLst>
                            <p:childTnLst>
                              <p:par>
                                <p:cTn id="28" presetID="29" presetClass="entr" presetSubtype="0"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2000" fill="hold"/>
                                        <p:tgtEl>
                                          <p:spTgt spid="13"/>
                                        </p:tgtEl>
                                        <p:attrNameLst>
                                          <p:attrName>ppt_x</p:attrName>
                                        </p:attrNameLst>
                                      </p:cBhvr>
                                      <p:tavLst>
                                        <p:tav tm="0">
                                          <p:val>
                                            <p:strVal val="#ppt_x-.2"/>
                                          </p:val>
                                        </p:tav>
                                        <p:tav tm="100000">
                                          <p:val>
                                            <p:strVal val="#ppt_x"/>
                                          </p:val>
                                        </p:tav>
                                      </p:tavLst>
                                    </p:anim>
                                    <p:anim calcmode="lin" valueType="num">
                                      <p:cBhvr>
                                        <p:cTn id="31" dur="20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32" dur="2000"/>
                                        <p:tgtEl>
                                          <p:spTgt spid="13"/>
                                        </p:tgtEl>
                                      </p:cBhvr>
                                    </p:animEffect>
                                  </p:childTnLst>
                                </p:cTn>
                              </p:par>
                            </p:childTnLst>
                          </p:cTn>
                        </p:par>
                        <p:par>
                          <p:cTn id="33" fill="hold">
                            <p:stCondLst>
                              <p:cond delay="13000"/>
                            </p:stCondLst>
                            <p:childTnLst>
                              <p:par>
                                <p:cTn id="34" presetID="29" presetClass="entr" presetSubtype="0"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2000" fill="hold"/>
                                        <p:tgtEl>
                                          <p:spTgt spid="14"/>
                                        </p:tgtEl>
                                        <p:attrNameLst>
                                          <p:attrName>ppt_x</p:attrName>
                                        </p:attrNameLst>
                                      </p:cBhvr>
                                      <p:tavLst>
                                        <p:tav tm="0">
                                          <p:val>
                                            <p:strVal val="#ppt_x-.2"/>
                                          </p:val>
                                        </p:tav>
                                        <p:tav tm="100000">
                                          <p:val>
                                            <p:strVal val="#ppt_x"/>
                                          </p:val>
                                        </p:tav>
                                      </p:tavLst>
                                    </p:anim>
                                    <p:anim calcmode="lin" valueType="num">
                                      <p:cBhvr>
                                        <p:cTn id="37" dur="2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38" dur="2000"/>
                                        <p:tgtEl>
                                          <p:spTgt spid="14"/>
                                        </p:tgtEl>
                                      </p:cBhvr>
                                    </p:animEffect>
                                  </p:childTnLst>
                                </p:cTn>
                              </p:par>
                            </p:childTnLst>
                          </p:cTn>
                        </p:par>
                        <p:par>
                          <p:cTn id="39" fill="hold">
                            <p:stCondLst>
                              <p:cond delay="15000"/>
                            </p:stCondLst>
                            <p:childTnLst>
                              <p:par>
                                <p:cTn id="40" presetID="29" presetClass="entr" presetSubtype="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2000" fill="hold"/>
                                        <p:tgtEl>
                                          <p:spTgt spid="15"/>
                                        </p:tgtEl>
                                        <p:attrNameLst>
                                          <p:attrName>ppt_x</p:attrName>
                                        </p:attrNameLst>
                                      </p:cBhvr>
                                      <p:tavLst>
                                        <p:tav tm="0">
                                          <p:val>
                                            <p:strVal val="#ppt_x-.2"/>
                                          </p:val>
                                        </p:tav>
                                        <p:tav tm="100000">
                                          <p:val>
                                            <p:strVal val="#ppt_x"/>
                                          </p:val>
                                        </p:tav>
                                      </p:tavLst>
                                    </p:anim>
                                    <p:anim calcmode="lin" valueType="num">
                                      <p:cBhvr>
                                        <p:cTn id="43" dur="20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44" dur="2000"/>
                                        <p:tgtEl>
                                          <p:spTgt spid="15"/>
                                        </p:tgtEl>
                                      </p:cBhvr>
                                    </p:animEffect>
                                  </p:childTnLst>
                                </p:cTn>
                              </p:par>
                            </p:childTnLst>
                          </p:cTn>
                        </p:par>
                        <p:par>
                          <p:cTn id="45" fill="hold">
                            <p:stCondLst>
                              <p:cond delay="17000"/>
                            </p:stCondLst>
                            <p:childTnLst>
                              <p:par>
                                <p:cTn id="46" presetID="29" presetClass="entr" presetSubtype="0" fill="hold" nodeType="after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2000" fill="hold"/>
                                        <p:tgtEl>
                                          <p:spTgt spid="16"/>
                                        </p:tgtEl>
                                        <p:attrNameLst>
                                          <p:attrName>ppt_x</p:attrName>
                                        </p:attrNameLst>
                                      </p:cBhvr>
                                      <p:tavLst>
                                        <p:tav tm="0">
                                          <p:val>
                                            <p:strVal val="#ppt_x-.2"/>
                                          </p:val>
                                        </p:tav>
                                        <p:tav tm="100000">
                                          <p:val>
                                            <p:strVal val="#ppt_x"/>
                                          </p:val>
                                        </p:tav>
                                      </p:tavLst>
                                    </p:anim>
                                    <p:anim calcmode="lin" valueType="num">
                                      <p:cBhvr>
                                        <p:cTn id="49" dur="20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50" dur="2000"/>
                                        <p:tgtEl>
                                          <p:spTgt spid="16"/>
                                        </p:tgtEl>
                                      </p:cBhvr>
                                    </p:animEffect>
                                  </p:childTnLst>
                                </p:cTn>
                              </p:par>
                            </p:childTnLst>
                          </p:cTn>
                        </p:par>
                        <p:par>
                          <p:cTn id="51" fill="hold">
                            <p:stCondLst>
                              <p:cond delay="19000"/>
                            </p:stCondLst>
                            <p:childTnLst>
                              <p:par>
                                <p:cTn id="52" presetID="29" presetClass="entr" presetSubtype="0" fill="hold" nodeType="after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2000" fill="hold"/>
                                        <p:tgtEl>
                                          <p:spTgt spid="17"/>
                                        </p:tgtEl>
                                        <p:attrNameLst>
                                          <p:attrName>ppt_x</p:attrName>
                                        </p:attrNameLst>
                                      </p:cBhvr>
                                      <p:tavLst>
                                        <p:tav tm="0">
                                          <p:val>
                                            <p:strVal val="#ppt_x-.2"/>
                                          </p:val>
                                        </p:tav>
                                        <p:tav tm="100000">
                                          <p:val>
                                            <p:strVal val="#ppt_x"/>
                                          </p:val>
                                        </p:tav>
                                      </p:tavLst>
                                    </p:anim>
                                    <p:anim calcmode="lin" valueType="num">
                                      <p:cBhvr>
                                        <p:cTn id="55" dur="2000" fill="hold"/>
                                        <p:tgtEl>
                                          <p:spTgt spid="17"/>
                                        </p:tgtEl>
                                        <p:attrNameLst>
                                          <p:attrName>ppt_y</p:attrName>
                                        </p:attrNameLst>
                                      </p:cBhvr>
                                      <p:tavLst>
                                        <p:tav tm="0">
                                          <p:val>
                                            <p:strVal val="#ppt_y"/>
                                          </p:val>
                                        </p:tav>
                                        <p:tav tm="100000">
                                          <p:val>
                                            <p:strVal val="#ppt_y"/>
                                          </p:val>
                                        </p:tav>
                                      </p:tavLst>
                                    </p:anim>
                                    <p:animEffect transition="in" filter="wipe(right)" prLst="gradientSize: 0.1">
                                      <p:cBhvr>
                                        <p:cTn id="56" dur="2000"/>
                                        <p:tgtEl>
                                          <p:spTgt spid="17"/>
                                        </p:tgtEl>
                                      </p:cBhvr>
                                    </p:animEffect>
                                  </p:childTnLst>
                                </p:cTn>
                              </p:par>
                            </p:childTnLst>
                          </p:cTn>
                        </p:par>
                        <p:par>
                          <p:cTn id="57" fill="hold">
                            <p:stCondLst>
                              <p:cond delay="21000"/>
                            </p:stCondLst>
                            <p:childTnLst>
                              <p:par>
                                <p:cTn id="58" presetID="29" presetClass="entr" presetSubtype="0" fill="hold" nodeType="after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p:cTn id="60" dur="2000" fill="hold"/>
                                        <p:tgtEl>
                                          <p:spTgt spid="18"/>
                                        </p:tgtEl>
                                        <p:attrNameLst>
                                          <p:attrName>ppt_x</p:attrName>
                                        </p:attrNameLst>
                                      </p:cBhvr>
                                      <p:tavLst>
                                        <p:tav tm="0">
                                          <p:val>
                                            <p:strVal val="#ppt_x-.2"/>
                                          </p:val>
                                        </p:tav>
                                        <p:tav tm="100000">
                                          <p:val>
                                            <p:strVal val="#ppt_x"/>
                                          </p:val>
                                        </p:tav>
                                      </p:tavLst>
                                    </p:anim>
                                    <p:anim calcmode="lin" valueType="num">
                                      <p:cBhvr>
                                        <p:cTn id="61" dur="2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62" dur="2000"/>
                                        <p:tgtEl>
                                          <p:spTgt spid="18"/>
                                        </p:tgtEl>
                                      </p:cBhvr>
                                    </p:animEffect>
                                  </p:childTnLst>
                                </p:cTn>
                              </p:par>
                            </p:childTnLst>
                          </p:cTn>
                        </p:par>
                        <p:par>
                          <p:cTn id="63" fill="hold">
                            <p:stCondLst>
                              <p:cond delay="23000"/>
                            </p:stCondLst>
                            <p:childTnLst>
                              <p:par>
                                <p:cTn id="64" presetID="29" presetClass="entr" presetSubtype="0" fill="hold" nodeType="after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p:cTn id="66" dur="2000" fill="hold"/>
                                        <p:tgtEl>
                                          <p:spTgt spid="19"/>
                                        </p:tgtEl>
                                        <p:attrNameLst>
                                          <p:attrName>ppt_x</p:attrName>
                                        </p:attrNameLst>
                                      </p:cBhvr>
                                      <p:tavLst>
                                        <p:tav tm="0">
                                          <p:val>
                                            <p:strVal val="#ppt_x-.2"/>
                                          </p:val>
                                        </p:tav>
                                        <p:tav tm="100000">
                                          <p:val>
                                            <p:strVal val="#ppt_x"/>
                                          </p:val>
                                        </p:tav>
                                      </p:tavLst>
                                    </p:anim>
                                    <p:anim calcmode="lin" valueType="num">
                                      <p:cBhvr>
                                        <p:cTn id="67" dur="20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68" dur="2000"/>
                                        <p:tgtEl>
                                          <p:spTgt spid="19"/>
                                        </p:tgtEl>
                                      </p:cBhvr>
                                    </p:animEffect>
                                  </p:childTnLst>
                                </p:cTn>
                              </p:par>
                            </p:childTnLst>
                          </p:cTn>
                        </p:par>
                        <p:par>
                          <p:cTn id="69" fill="hold">
                            <p:stCondLst>
                              <p:cond delay="25000"/>
                            </p:stCondLst>
                            <p:childTnLst>
                              <p:par>
                                <p:cTn id="70" presetID="23" presetClass="entr" presetSubtype="16" fill="hold" nodeType="afterEffect">
                                  <p:stCondLst>
                                    <p:cond delay="0"/>
                                  </p:stCondLst>
                                  <p:childTnLst>
                                    <p:set>
                                      <p:cBhvr>
                                        <p:cTn id="71" dur="1" fill="hold">
                                          <p:stCondLst>
                                            <p:cond delay="0"/>
                                          </p:stCondLst>
                                        </p:cTn>
                                        <p:tgtEl>
                                          <p:spTgt spid="21506"/>
                                        </p:tgtEl>
                                        <p:attrNameLst>
                                          <p:attrName>style.visibility</p:attrName>
                                        </p:attrNameLst>
                                      </p:cBhvr>
                                      <p:to>
                                        <p:strVal val="visible"/>
                                      </p:to>
                                    </p:set>
                                    <p:anim calcmode="lin" valueType="num">
                                      <p:cBhvr>
                                        <p:cTn id="72" dur="2000" fill="hold"/>
                                        <p:tgtEl>
                                          <p:spTgt spid="21506"/>
                                        </p:tgtEl>
                                        <p:attrNameLst>
                                          <p:attrName>ppt_w</p:attrName>
                                        </p:attrNameLst>
                                      </p:cBhvr>
                                      <p:tavLst>
                                        <p:tav tm="0">
                                          <p:val>
                                            <p:fltVal val="0"/>
                                          </p:val>
                                        </p:tav>
                                        <p:tav tm="100000">
                                          <p:val>
                                            <p:strVal val="#ppt_w"/>
                                          </p:val>
                                        </p:tav>
                                      </p:tavLst>
                                    </p:anim>
                                    <p:anim calcmode="lin" valueType="num">
                                      <p:cBhvr>
                                        <p:cTn id="73" dur="2000" fill="hold"/>
                                        <p:tgtEl>
                                          <p:spTgt spid="2150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1 Imagen" descr="cfc959fa111ea60836203236a9367ba5.jpg"/>
          <p:cNvPicPr>
            <a:picLocks noGrp="1" noChangeAspect="1"/>
          </p:cNvPicPr>
          <p:nvPr isPhoto="1"/>
        </p:nvPicPr>
        <p:blipFill>
          <a:blip r:embed="rId3">
            <a:lum/>
          </a:blip>
          <a:stretch>
            <a:fillRect/>
          </a:stretch>
        </p:blipFill>
        <p:spPr>
          <a:xfrm>
            <a:off x="357158" y="0"/>
            <a:ext cx="4143403" cy="5143500"/>
          </a:xfrm>
          <a:prstGeom prst="rect">
            <a:avLst/>
          </a:prstGeom>
          <a:noFill/>
          <a:ln>
            <a:noFill/>
          </a:ln>
        </p:spPr>
      </p:pic>
      <p:pic>
        <p:nvPicPr>
          <p:cNvPr id="8" name="7 Imagen" descr="2ae4e452.png"/>
          <p:cNvPicPr>
            <a:picLocks noChangeAspect="1"/>
          </p:cNvPicPr>
          <p:nvPr/>
        </p:nvPicPr>
        <p:blipFill>
          <a:blip r:embed="rId4" cstate="print"/>
          <a:stretch>
            <a:fillRect/>
          </a:stretch>
        </p:blipFill>
        <p:spPr>
          <a:xfrm>
            <a:off x="4643438" y="285734"/>
            <a:ext cx="4290357" cy="4572032"/>
          </a:xfrm>
          <a:prstGeom prst="rect">
            <a:avLst/>
          </a:prstGeom>
        </p:spPr>
      </p:pic>
      <p:pic>
        <p:nvPicPr>
          <p:cNvPr id="12" name="11 Imagen" descr="1a15f7fb331d403f298ea52bfa6b0ff4.gif"/>
          <p:cNvPicPr>
            <a:picLocks noChangeAspect="1"/>
          </p:cNvPicPr>
          <p:nvPr/>
        </p:nvPicPr>
        <p:blipFill>
          <a:blip r:embed="rId5"/>
          <a:stretch>
            <a:fillRect/>
          </a:stretch>
        </p:blipFill>
        <p:spPr>
          <a:xfrm rot="20349360">
            <a:off x="5862355" y="3303835"/>
            <a:ext cx="2679625" cy="1243347"/>
          </a:xfrm>
          <a:prstGeom prst="rect">
            <a:avLst/>
          </a:prstGeom>
        </p:spPr>
      </p:pic>
      <p:sp>
        <p:nvSpPr>
          <p:cNvPr id="5" name="4 CuadroTexto"/>
          <p:cNvSpPr txBox="1"/>
          <p:nvPr/>
        </p:nvSpPr>
        <p:spPr>
          <a:xfrm>
            <a:off x="5072066" y="1214428"/>
            <a:ext cx="3357586" cy="2308324"/>
          </a:xfrm>
          <a:prstGeom prst="rect">
            <a:avLst/>
          </a:prstGeom>
          <a:noFill/>
        </p:spPr>
        <p:txBody>
          <a:bodyPr wrap="square" rtlCol="0">
            <a:spAutoFit/>
          </a:bodyPr>
          <a:lstStyle/>
          <a:p>
            <a:pPr lvl="0"/>
            <a:endParaRPr lang="es-PE" dirty="0" smtClean="0"/>
          </a:p>
          <a:p>
            <a:pPr lvl="0"/>
            <a:endParaRPr lang="es-PE" dirty="0" smtClean="0"/>
          </a:p>
          <a:p>
            <a:pPr lvl="0"/>
            <a:r>
              <a:rPr lang="es-PE" dirty="0" smtClean="0"/>
              <a:t>En el susurro del viento, entre flores y musgo, las hadas danzan al compás del universo, tejiendo hechizos con sus hilos de estrella, en un eterno festín de encanto y misterio.</a:t>
            </a:r>
          </a:p>
          <a:p>
            <a:endParaRPr lang="es-PE" dirty="0"/>
          </a:p>
        </p:txBody>
      </p:sp>
      <p:sp>
        <p:nvSpPr>
          <p:cNvPr id="6" name="5 Marco"/>
          <p:cNvSpPr/>
          <p:nvPr/>
        </p:nvSpPr>
        <p:spPr>
          <a:xfrm>
            <a:off x="428596" y="71420"/>
            <a:ext cx="3929090" cy="4929222"/>
          </a:xfrm>
          <a:prstGeom prst="frame">
            <a:avLst>
              <a:gd name="adj1" fmla="val 3169"/>
            </a:avLst>
          </a:prstGeom>
          <a:blipFill dpi="0" rotWithShape="1">
            <a:blip r:embed="rId6"/>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CuadroTexto"/>
          <p:cNvSpPr txBox="1"/>
          <p:nvPr/>
        </p:nvSpPr>
        <p:spPr>
          <a:xfrm>
            <a:off x="5072066" y="785800"/>
            <a:ext cx="3500462" cy="1477328"/>
          </a:xfrm>
          <a:prstGeom prst="rect">
            <a:avLst/>
          </a:prstGeom>
          <a:noFill/>
        </p:spPr>
        <p:txBody>
          <a:bodyPr wrap="square" rtlCol="0">
            <a:spAutoFit/>
          </a:bodyPr>
          <a:lstStyle/>
          <a:p>
            <a:pPr lvl="0"/>
            <a:r>
              <a:rPr lang="es-PE" dirty="0" smtClean="0"/>
              <a:t>"Las estrellas en el cielo son los destellos de las alas de las hadas, danzando alegremente en la noche eterna."</a:t>
            </a:r>
          </a:p>
          <a:p>
            <a:r>
              <a:rPr lang="es-PE" dirty="0" smtClean="0"/>
              <a:t> </a:t>
            </a:r>
          </a:p>
          <a:p>
            <a:endParaRPr lang="es-PE" dirty="0"/>
          </a:p>
        </p:txBody>
      </p:sp>
    </p:spTree>
  </p:cSld>
  <p:clrMapOvr>
    <a:masterClrMapping/>
  </p:clrMapOvr>
  <p:transition advTm="3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1 Imagen" descr="12f233f6ec6f5eb12568d59cc8bfe167.jpg"/>
          <p:cNvPicPr>
            <a:picLocks noGrp="1" noChangeAspect="1"/>
          </p:cNvPicPr>
          <p:nvPr isPhoto="1"/>
        </p:nvPicPr>
        <p:blipFill>
          <a:blip r:embed="rId3">
            <a:lum/>
          </a:blip>
          <a:stretch>
            <a:fillRect/>
          </a:stretch>
        </p:blipFill>
        <p:spPr>
          <a:xfrm>
            <a:off x="2643174" y="0"/>
            <a:ext cx="3863987" cy="5143500"/>
          </a:xfrm>
          <a:prstGeom prst="rect">
            <a:avLst/>
          </a:prstGeom>
          <a:noFill/>
          <a:ln>
            <a:noFill/>
          </a:ln>
        </p:spPr>
      </p:pic>
      <p:sp>
        <p:nvSpPr>
          <p:cNvPr id="3" name="2 Marco"/>
          <p:cNvSpPr/>
          <p:nvPr/>
        </p:nvSpPr>
        <p:spPr>
          <a:xfrm>
            <a:off x="2714612" y="71420"/>
            <a:ext cx="3643338" cy="4929222"/>
          </a:xfrm>
          <a:prstGeom prst="frame">
            <a:avLst>
              <a:gd name="adj1" fmla="val 3088"/>
            </a:avLst>
          </a:prstGeom>
          <a:blipFill dpi="0" rotWithShape="1">
            <a:blip r:embed="rId4"/>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5f027786a2c9fc7d8a136ebe8f42a76e.jpg"/>
          <p:cNvPicPr>
            <a:picLocks noGrp="1" noChangeAspect="1"/>
          </p:cNvPicPr>
          <p:nvPr isPhoto="1"/>
        </p:nvPicPr>
        <p:blipFill>
          <a:blip r:embed="rId3">
            <a:lum/>
          </a:blip>
          <a:stretch>
            <a:fillRect/>
          </a:stretch>
        </p:blipFill>
        <p:spPr>
          <a:xfrm>
            <a:off x="4929190" y="0"/>
            <a:ext cx="3624273" cy="5143500"/>
          </a:xfrm>
          <a:prstGeom prst="rect">
            <a:avLst/>
          </a:prstGeom>
          <a:noFill/>
          <a:ln>
            <a:noFill/>
          </a:ln>
        </p:spPr>
      </p:pic>
      <p:pic>
        <p:nvPicPr>
          <p:cNvPr id="3" name="2 Imagen" descr="1a15f7fb331d403f298ea52bfa6b0ff4.gif"/>
          <p:cNvPicPr>
            <a:picLocks noChangeAspect="1"/>
          </p:cNvPicPr>
          <p:nvPr/>
        </p:nvPicPr>
        <p:blipFill>
          <a:blip r:embed="rId4"/>
          <a:stretch>
            <a:fillRect/>
          </a:stretch>
        </p:blipFill>
        <p:spPr>
          <a:xfrm rot="1616068">
            <a:off x="789882" y="3220606"/>
            <a:ext cx="2890180" cy="1341044"/>
          </a:xfrm>
          <a:prstGeom prst="rect">
            <a:avLst/>
          </a:prstGeom>
        </p:spPr>
      </p:pic>
      <p:pic>
        <p:nvPicPr>
          <p:cNvPr id="4" name="3 Imagen" descr="2ae4e452.png"/>
          <p:cNvPicPr>
            <a:picLocks noChangeAspect="1"/>
          </p:cNvPicPr>
          <p:nvPr/>
        </p:nvPicPr>
        <p:blipFill>
          <a:blip r:embed="rId5" cstate="print">
            <a:grayscl/>
            <a:lum contrast="40000"/>
          </a:blip>
          <a:stretch>
            <a:fillRect/>
          </a:stretch>
        </p:blipFill>
        <p:spPr>
          <a:xfrm>
            <a:off x="285720" y="285734"/>
            <a:ext cx="4290357" cy="4500576"/>
          </a:xfrm>
          <a:prstGeom prst="rect">
            <a:avLst/>
          </a:prstGeom>
        </p:spPr>
      </p:pic>
      <p:sp>
        <p:nvSpPr>
          <p:cNvPr id="5" name="4 CuadroTexto"/>
          <p:cNvSpPr txBox="1"/>
          <p:nvPr/>
        </p:nvSpPr>
        <p:spPr>
          <a:xfrm>
            <a:off x="571472" y="1071552"/>
            <a:ext cx="3857652" cy="2031325"/>
          </a:xfrm>
          <a:prstGeom prst="rect">
            <a:avLst/>
          </a:prstGeom>
          <a:noFill/>
        </p:spPr>
        <p:txBody>
          <a:bodyPr wrap="square" rtlCol="0">
            <a:spAutoFit/>
          </a:bodyPr>
          <a:lstStyle/>
          <a:p>
            <a:pPr lvl="0"/>
            <a:endParaRPr lang="es-PE" dirty="0" smtClean="0"/>
          </a:p>
          <a:p>
            <a:pPr lvl="0"/>
            <a:endParaRPr lang="es-PE" dirty="0" smtClean="0"/>
          </a:p>
          <a:p>
            <a:pPr lvl="0"/>
            <a:r>
              <a:rPr lang="es-PE" dirty="0" smtClean="0"/>
              <a:t>Sus ojos reflejan el brillo de las estrellas, su piel resplandece con el rocío de la aurora, son guardianas de sueños y secretos ancestrales, en el bosque sagrado donde reinan las hadas.</a:t>
            </a:r>
          </a:p>
          <a:p>
            <a:endParaRPr lang="es-PE" dirty="0"/>
          </a:p>
        </p:txBody>
      </p:sp>
      <p:sp>
        <p:nvSpPr>
          <p:cNvPr id="6" name="5 Marco"/>
          <p:cNvSpPr/>
          <p:nvPr/>
        </p:nvSpPr>
        <p:spPr>
          <a:xfrm>
            <a:off x="5072066" y="142858"/>
            <a:ext cx="3357586" cy="4857784"/>
          </a:xfrm>
          <a:prstGeom prst="frame">
            <a:avLst>
              <a:gd name="adj1" fmla="val 3180"/>
            </a:avLst>
          </a:prstGeom>
          <a:blipFill dpi="0" rotWithShape="1">
            <a:blip r:embed="rId6">
              <a:duotone>
                <a:schemeClr val="accent1">
                  <a:shade val="45000"/>
                  <a:satMod val="135000"/>
                </a:schemeClr>
                <a:prstClr val="white"/>
              </a:duotone>
              <a:lum contrast="10000"/>
            </a:blip>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CuadroTexto"/>
          <p:cNvSpPr txBox="1"/>
          <p:nvPr/>
        </p:nvSpPr>
        <p:spPr>
          <a:xfrm>
            <a:off x="571472" y="714362"/>
            <a:ext cx="3786214" cy="1200329"/>
          </a:xfrm>
          <a:prstGeom prst="rect">
            <a:avLst/>
          </a:prstGeom>
          <a:noFill/>
        </p:spPr>
        <p:txBody>
          <a:bodyPr wrap="square" rtlCol="0">
            <a:spAutoFit/>
          </a:bodyPr>
          <a:lstStyle/>
          <a:p>
            <a:pPr lvl="0"/>
            <a:r>
              <a:rPr lang="es-PE" b="1" dirty="0" smtClean="0"/>
              <a:t>"</a:t>
            </a:r>
            <a:r>
              <a:rPr lang="es-PE" dirty="0" smtClean="0"/>
              <a:t>Las hadas son los susurros de la naturaleza, invisibles a simple vista pero siempre presentes en nuestros sueños."</a:t>
            </a:r>
          </a:p>
          <a:p>
            <a:endParaRPr lang="es-PE" dirty="0"/>
          </a:p>
        </p:txBody>
      </p:sp>
    </p:spTree>
  </p:cSld>
  <p:clrMapOvr>
    <a:masterClrMapping/>
  </p:clrMapOvr>
  <p:transition advTm="29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1 Imagen" descr="4ccf812c56e0cc39ab3858b90fdf9ab0.jpg"/>
          <p:cNvPicPr>
            <a:picLocks noGrp="1" noChangeAspect="1"/>
          </p:cNvPicPr>
          <p:nvPr isPhoto="1"/>
        </p:nvPicPr>
        <p:blipFill>
          <a:blip r:embed="rId3">
            <a:lum/>
          </a:blip>
          <a:stretch>
            <a:fillRect/>
          </a:stretch>
        </p:blipFill>
        <p:spPr>
          <a:xfrm>
            <a:off x="2571736" y="0"/>
            <a:ext cx="4071966" cy="5143500"/>
          </a:xfrm>
          <a:prstGeom prst="rect">
            <a:avLst/>
          </a:prstGeom>
          <a:noFill/>
          <a:ln>
            <a:noFill/>
          </a:ln>
        </p:spPr>
      </p:pic>
      <p:sp>
        <p:nvSpPr>
          <p:cNvPr id="3" name="2 Marco"/>
          <p:cNvSpPr/>
          <p:nvPr/>
        </p:nvSpPr>
        <p:spPr>
          <a:xfrm>
            <a:off x="2714612" y="71420"/>
            <a:ext cx="3786214" cy="4929222"/>
          </a:xfrm>
          <a:prstGeom prst="frame">
            <a:avLst>
              <a:gd name="adj1" fmla="val 3007"/>
            </a:avLst>
          </a:prstGeom>
          <a:blipFill dpi="0" rotWithShape="1">
            <a:blip r:embed="rId4">
              <a:lum bright="-20000" contrast="40000"/>
            </a:blip>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1 Imagen" descr="0a1bcbc7775713a2acea288aa995d4ae.jpg"/>
          <p:cNvPicPr>
            <a:picLocks noGrp="1" noChangeAspect="1"/>
          </p:cNvPicPr>
          <p:nvPr isPhoto="1"/>
        </p:nvPicPr>
        <p:blipFill>
          <a:blip r:embed="rId3">
            <a:lum/>
          </a:blip>
          <a:stretch>
            <a:fillRect/>
          </a:stretch>
        </p:blipFill>
        <p:spPr>
          <a:xfrm>
            <a:off x="571472" y="0"/>
            <a:ext cx="3595698" cy="5143500"/>
          </a:xfrm>
          <a:prstGeom prst="rect">
            <a:avLst/>
          </a:prstGeom>
          <a:noFill/>
          <a:ln>
            <a:noFill/>
          </a:ln>
        </p:spPr>
      </p:pic>
      <p:pic>
        <p:nvPicPr>
          <p:cNvPr id="3" name="2 Imagen" descr="1a15f7fb331d403f298ea52bfa6b0ff4.gif"/>
          <p:cNvPicPr>
            <a:picLocks noChangeAspect="1"/>
          </p:cNvPicPr>
          <p:nvPr/>
        </p:nvPicPr>
        <p:blipFill>
          <a:blip r:embed="rId4"/>
          <a:stretch>
            <a:fillRect/>
          </a:stretch>
        </p:blipFill>
        <p:spPr>
          <a:xfrm rot="21100661">
            <a:off x="4847770" y="2891662"/>
            <a:ext cx="3577734" cy="1660069"/>
          </a:xfrm>
          <a:prstGeom prst="rect">
            <a:avLst/>
          </a:prstGeom>
        </p:spPr>
      </p:pic>
      <p:pic>
        <p:nvPicPr>
          <p:cNvPr id="4" name="3 Imagen" descr="2ae4e452.png"/>
          <p:cNvPicPr>
            <a:picLocks noChangeAspect="1"/>
          </p:cNvPicPr>
          <p:nvPr/>
        </p:nvPicPr>
        <p:blipFill>
          <a:blip r:embed="rId5" cstate="print">
            <a:duotone>
              <a:prstClr val="black"/>
              <a:schemeClr val="accent1">
                <a:tint val="45000"/>
                <a:satMod val="400000"/>
              </a:schemeClr>
            </a:duotone>
            <a:lum contrast="40000"/>
          </a:blip>
          <a:stretch>
            <a:fillRect/>
          </a:stretch>
        </p:blipFill>
        <p:spPr>
          <a:xfrm>
            <a:off x="4429124" y="142858"/>
            <a:ext cx="4290357" cy="4500594"/>
          </a:xfrm>
          <a:prstGeom prst="rect">
            <a:avLst/>
          </a:prstGeom>
        </p:spPr>
      </p:pic>
      <p:sp>
        <p:nvSpPr>
          <p:cNvPr id="5" name="4 CuadroTexto"/>
          <p:cNvSpPr txBox="1"/>
          <p:nvPr/>
        </p:nvSpPr>
        <p:spPr>
          <a:xfrm>
            <a:off x="4786314" y="928676"/>
            <a:ext cx="3429024" cy="2031325"/>
          </a:xfrm>
          <a:prstGeom prst="rect">
            <a:avLst/>
          </a:prstGeom>
          <a:noFill/>
        </p:spPr>
        <p:txBody>
          <a:bodyPr wrap="square" rtlCol="0">
            <a:spAutoFit/>
          </a:bodyPr>
          <a:lstStyle/>
          <a:p>
            <a:pPr lvl="0"/>
            <a:endParaRPr lang="es-PE" dirty="0" smtClean="0">
              <a:solidFill>
                <a:schemeClr val="bg1"/>
              </a:solidFill>
              <a:effectLst>
                <a:outerShdw blurRad="38100" dist="38100" dir="2700000" algn="tl">
                  <a:srgbClr val="000000">
                    <a:alpha val="43137"/>
                  </a:srgbClr>
                </a:outerShdw>
              </a:effectLst>
            </a:endParaRPr>
          </a:p>
          <a:p>
            <a:pPr lvl="0"/>
            <a:endParaRPr lang="es-PE" dirty="0" smtClean="0">
              <a:solidFill>
                <a:schemeClr val="bg1"/>
              </a:solidFill>
              <a:effectLst>
                <a:outerShdw blurRad="38100" dist="38100" dir="2700000" algn="tl">
                  <a:srgbClr val="000000">
                    <a:alpha val="43137"/>
                  </a:srgbClr>
                </a:outerShdw>
              </a:effectLst>
            </a:endParaRPr>
          </a:p>
          <a:p>
            <a:pPr lvl="0"/>
            <a:r>
              <a:rPr lang="es-PE" dirty="0" smtClean="0">
                <a:solidFill>
                  <a:schemeClr val="bg1"/>
                </a:solidFill>
                <a:effectLst>
                  <a:outerShdw blurRad="38100" dist="38100" dir="2700000" algn="tl">
                    <a:srgbClr val="000000">
                      <a:alpha val="43137"/>
                    </a:srgbClr>
                  </a:outerShdw>
                </a:effectLst>
              </a:rPr>
              <a:t>Con varitas de cristal  pintan arcoíris en el lienzo del cielo, guiando a los corazones perdidos hacia la luz, en un viaje de esperanza y renacimiento.</a:t>
            </a:r>
          </a:p>
          <a:p>
            <a:endParaRPr lang="es-PE" dirty="0">
              <a:effectLst>
                <a:outerShdw blurRad="38100" dist="38100" dir="2700000" algn="tl">
                  <a:srgbClr val="000000">
                    <a:alpha val="43137"/>
                  </a:srgbClr>
                </a:outerShdw>
              </a:effectLst>
            </a:endParaRPr>
          </a:p>
        </p:txBody>
      </p:sp>
      <p:sp>
        <p:nvSpPr>
          <p:cNvPr id="6" name="5 Marco"/>
          <p:cNvSpPr/>
          <p:nvPr/>
        </p:nvSpPr>
        <p:spPr>
          <a:xfrm>
            <a:off x="642910" y="71420"/>
            <a:ext cx="3357586" cy="4929222"/>
          </a:xfrm>
          <a:prstGeom prst="frame">
            <a:avLst>
              <a:gd name="adj1" fmla="val 3731"/>
            </a:avLst>
          </a:prstGeom>
          <a:blipFill dpi="0" rotWithShape="1">
            <a:blip r:embed="rId6">
              <a:duotone>
                <a:prstClr val="black"/>
                <a:schemeClr val="accent1">
                  <a:tint val="45000"/>
                  <a:satMod val="400000"/>
                </a:schemeClr>
              </a:duotone>
              <a:lum contrast="20000"/>
            </a:blip>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CuadroTexto"/>
          <p:cNvSpPr txBox="1"/>
          <p:nvPr/>
        </p:nvSpPr>
        <p:spPr>
          <a:xfrm>
            <a:off x="4786314" y="642924"/>
            <a:ext cx="3357586" cy="1200329"/>
          </a:xfrm>
          <a:prstGeom prst="rect">
            <a:avLst/>
          </a:prstGeom>
          <a:noFill/>
        </p:spPr>
        <p:txBody>
          <a:bodyPr wrap="square" rtlCol="0">
            <a:spAutoFit/>
          </a:bodyPr>
          <a:lstStyle/>
          <a:p>
            <a:pPr lvl="0"/>
            <a:r>
              <a:rPr lang="es-PE" b="1" dirty="0" smtClean="0">
                <a:solidFill>
                  <a:schemeClr val="bg1"/>
                </a:solidFill>
              </a:rPr>
              <a:t>"</a:t>
            </a:r>
            <a:r>
              <a:rPr lang="es-PE" dirty="0" smtClean="0">
                <a:solidFill>
                  <a:schemeClr val="bg1"/>
                </a:solidFill>
                <a:effectLst>
                  <a:outerShdw blurRad="38100" dist="38100" dir="2700000" algn="tl">
                    <a:srgbClr val="000000">
                      <a:alpha val="43137"/>
                    </a:srgbClr>
                  </a:outerShdw>
                </a:effectLst>
              </a:rPr>
              <a:t>En cada rayo de sol y cada gota de rocío, las hadas tejen hilos de magia que embellecen el mundo."</a:t>
            </a:r>
          </a:p>
          <a:p>
            <a:endParaRPr lang="es-PE" dirty="0"/>
          </a:p>
        </p:txBody>
      </p:sp>
    </p:spTree>
  </p:cSld>
  <p:clrMapOvr>
    <a:masterClrMapping/>
  </p:clrMapOvr>
  <p:transition advTm="2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038ad5d72da6f3a9bfe8f178b9481318.jpg"/>
          <p:cNvPicPr>
            <a:picLocks noGrp="1" noChangeAspect="1"/>
          </p:cNvPicPr>
          <p:nvPr isPhoto="1"/>
        </p:nvPicPr>
        <p:blipFill>
          <a:blip r:embed="rId3">
            <a:lum/>
          </a:blip>
          <a:stretch>
            <a:fillRect/>
          </a:stretch>
        </p:blipFill>
        <p:spPr>
          <a:xfrm>
            <a:off x="2643174" y="0"/>
            <a:ext cx="3714776" cy="5143500"/>
          </a:xfrm>
          <a:prstGeom prst="rect">
            <a:avLst/>
          </a:prstGeom>
          <a:noFill/>
          <a:ln>
            <a:noFill/>
          </a:ln>
        </p:spPr>
      </p:pic>
      <p:sp>
        <p:nvSpPr>
          <p:cNvPr id="3" name="2 Marco"/>
          <p:cNvSpPr/>
          <p:nvPr/>
        </p:nvSpPr>
        <p:spPr>
          <a:xfrm>
            <a:off x="2786050" y="71420"/>
            <a:ext cx="3500462" cy="4929222"/>
          </a:xfrm>
          <a:prstGeom prst="frame">
            <a:avLst>
              <a:gd name="adj1" fmla="val 4524"/>
            </a:avLst>
          </a:prstGeom>
          <a:blipFill dpi="0" rotWithShape="1">
            <a:blip r:embed="rId4"/>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8000" b="-88000"/>
          </a:stretch>
        </a:blipFill>
        <a:effectLst/>
      </p:bgPr>
    </p:bg>
    <p:spTree>
      <p:nvGrpSpPr>
        <p:cNvPr id="1" name=""/>
        <p:cNvGrpSpPr/>
        <p:nvPr/>
      </p:nvGrpSpPr>
      <p:grpSpPr>
        <a:xfrm>
          <a:off x="0" y="0"/>
          <a:ext cx="0" cy="0"/>
          <a:chOff x="0" y="0"/>
          <a:chExt cx="0" cy="0"/>
        </a:xfrm>
      </p:grpSpPr>
      <p:pic>
        <p:nvPicPr>
          <p:cNvPr id="2" name="1 Imagen" descr="6af45a8e5bea9c3700199f0801a755d6.jpg"/>
          <p:cNvPicPr>
            <a:picLocks noGrp="1" noChangeAspect="1"/>
          </p:cNvPicPr>
          <p:nvPr isPhoto="1"/>
        </p:nvPicPr>
        <p:blipFill>
          <a:blip r:embed="rId3">
            <a:lum/>
          </a:blip>
          <a:stretch>
            <a:fillRect/>
          </a:stretch>
        </p:blipFill>
        <p:spPr>
          <a:xfrm>
            <a:off x="571472" y="0"/>
            <a:ext cx="3286148" cy="5143500"/>
          </a:xfrm>
          <a:prstGeom prst="rect">
            <a:avLst/>
          </a:prstGeom>
          <a:noFill/>
          <a:ln>
            <a:noFill/>
          </a:ln>
        </p:spPr>
      </p:pic>
      <p:pic>
        <p:nvPicPr>
          <p:cNvPr id="3" name="2 Imagen" descr="1a15f7fb331d403f298ea52bfa6b0ff4.gif"/>
          <p:cNvPicPr>
            <a:picLocks noChangeAspect="1"/>
          </p:cNvPicPr>
          <p:nvPr/>
        </p:nvPicPr>
        <p:blipFill>
          <a:blip r:embed="rId4"/>
          <a:stretch>
            <a:fillRect/>
          </a:stretch>
        </p:blipFill>
        <p:spPr>
          <a:xfrm rot="21100661">
            <a:off x="5014971" y="3283646"/>
            <a:ext cx="3029539" cy="1405706"/>
          </a:xfrm>
          <a:prstGeom prst="rect">
            <a:avLst/>
          </a:prstGeom>
        </p:spPr>
      </p:pic>
      <p:pic>
        <p:nvPicPr>
          <p:cNvPr id="4" name="3 Imagen" descr="2ae4e452.png"/>
          <p:cNvPicPr>
            <a:picLocks noChangeAspect="1"/>
          </p:cNvPicPr>
          <p:nvPr/>
        </p:nvPicPr>
        <p:blipFill>
          <a:blip r:embed="rId5" cstate="print">
            <a:duotone>
              <a:prstClr val="black"/>
              <a:schemeClr val="accent1">
                <a:tint val="45000"/>
                <a:satMod val="400000"/>
              </a:schemeClr>
            </a:duotone>
            <a:lum contrast="40000"/>
          </a:blip>
          <a:stretch>
            <a:fillRect/>
          </a:stretch>
        </p:blipFill>
        <p:spPr>
          <a:xfrm>
            <a:off x="4357686" y="357172"/>
            <a:ext cx="4290357" cy="4286262"/>
          </a:xfrm>
          <a:prstGeom prst="rect">
            <a:avLst/>
          </a:prstGeom>
        </p:spPr>
      </p:pic>
      <p:sp>
        <p:nvSpPr>
          <p:cNvPr id="5" name="4 CuadroTexto"/>
          <p:cNvSpPr txBox="1"/>
          <p:nvPr/>
        </p:nvSpPr>
        <p:spPr>
          <a:xfrm>
            <a:off x="4714877" y="1500162"/>
            <a:ext cx="3714775" cy="2308324"/>
          </a:xfrm>
          <a:prstGeom prst="rect">
            <a:avLst/>
          </a:prstGeom>
          <a:noFill/>
        </p:spPr>
        <p:txBody>
          <a:bodyPr wrap="square" rtlCol="0">
            <a:spAutoFit/>
          </a:bodyPr>
          <a:lstStyle/>
          <a:p>
            <a:pPr lvl="0"/>
            <a:endParaRPr lang="es-PE" dirty="0" smtClean="0"/>
          </a:p>
          <a:p>
            <a:pPr lvl="0"/>
            <a:endParaRPr lang="es-PE" dirty="0" smtClean="0"/>
          </a:p>
          <a:p>
            <a:pPr lvl="0"/>
            <a:r>
              <a:rPr lang="es-PE" dirty="0" smtClean="0"/>
              <a:t>En la luz de la luna, en la sombra del sauce, las hadas entonan cánticos de antiguos tiempos, recordando la magia que yace en lo más profundo, en cada brizna de hierba, en cada suspiro.</a:t>
            </a:r>
          </a:p>
          <a:p>
            <a:endParaRPr lang="es-PE" dirty="0"/>
          </a:p>
        </p:txBody>
      </p:sp>
      <p:sp>
        <p:nvSpPr>
          <p:cNvPr id="6" name="5 Marco"/>
          <p:cNvSpPr/>
          <p:nvPr/>
        </p:nvSpPr>
        <p:spPr>
          <a:xfrm>
            <a:off x="642910" y="71420"/>
            <a:ext cx="3071834" cy="4929222"/>
          </a:xfrm>
          <a:prstGeom prst="frame">
            <a:avLst>
              <a:gd name="adj1" fmla="val 4001"/>
            </a:avLst>
          </a:prstGeom>
          <a:blipFill dpi="0" rotWithShape="1">
            <a:blip r:embed="rId6">
              <a:duotone>
                <a:schemeClr val="accent1">
                  <a:shade val="45000"/>
                  <a:satMod val="135000"/>
                </a:schemeClr>
                <a:prstClr val="white"/>
              </a:duotone>
            </a:blip>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CuadroTexto"/>
          <p:cNvSpPr txBox="1"/>
          <p:nvPr/>
        </p:nvSpPr>
        <p:spPr>
          <a:xfrm>
            <a:off x="4714876" y="785782"/>
            <a:ext cx="3500462" cy="1477328"/>
          </a:xfrm>
          <a:prstGeom prst="rect">
            <a:avLst/>
          </a:prstGeom>
          <a:noFill/>
        </p:spPr>
        <p:txBody>
          <a:bodyPr wrap="square" rtlCol="0">
            <a:spAutoFit/>
          </a:bodyPr>
          <a:lstStyle/>
          <a:p>
            <a:pPr lvl="0"/>
            <a:r>
              <a:rPr lang="es-PE" dirty="0" smtClean="0"/>
              <a:t>"Las hadas no solo viven en los cuentos de hadas; también habitan en los corazones de quienes creen en lo imposible."</a:t>
            </a:r>
          </a:p>
          <a:p>
            <a:endParaRPr lang="es-PE" dirty="0"/>
          </a:p>
        </p:txBody>
      </p:sp>
    </p:spTree>
  </p:cSld>
  <p:clrMapOvr>
    <a:masterClrMapping/>
  </p:clrMapOvr>
  <p:transition advTm="3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5f206057b934cdb9adf672e45e20c1d5.jpg"/>
          <p:cNvPicPr>
            <a:picLocks noGrp="1" noChangeAspect="1"/>
          </p:cNvPicPr>
          <p:nvPr isPhoto="1"/>
        </p:nvPicPr>
        <p:blipFill>
          <a:blip r:embed="rId3">
            <a:lum/>
          </a:blip>
          <a:stretch>
            <a:fillRect/>
          </a:stretch>
        </p:blipFill>
        <p:spPr>
          <a:xfrm>
            <a:off x="2714612" y="0"/>
            <a:ext cx="3673488" cy="5143500"/>
          </a:xfrm>
          <a:prstGeom prst="rect">
            <a:avLst/>
          </a:prstGeom>
          <a:noFill/>
          <a:ln>
            <a:noFill/>
          </a:ln>
        </p:spPr>
      </p:pic>
      <p:sp>
        <p:nvSpPr>
          <p:cNvPr id="3" name="2 Marco"/>
          <p:cNvSpPr/>
          <p:nvPr/>
        </p:nvSpPr>
        <p:spPr>
          <a:xfrm>
            <a:off x="2786050" y="71420"/>
            <a:ext cx="3429024" cy="4929222"/>
          </a:xfrm>
          <a:prstGeom prst="frame">
            <a:avLst>
              <a:gd name="adj1" fmla="val 3309"/>
            </a:avLst>
          </a:prstGeom>
          <a:blipFill dpi="0" rotWithShape="1">
            <a:blip r:embed="rId4"/>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1 Imagen" descr="507e087f8ffbf977b272fd0ed5524ec6.jpg"/>
          <p:cNvPicPr>
            <a:picLocks noGrp="1" noChangeAspect="1"/>
          </p:cNvPicPr>
          <p:nvPr isPhoto="1"/>
        </p:nvPicPr>
        <p:blipFill>
          <a:blip r:embed="rId3">
            <a:lum/>
          </a:blip>
          <a:stretch>
            <a:fillRect/>
          </a:stretch>
        </p:blipFill>
        <p:spPr>
          <a:xfrm>
            <a:off x="5143504" y="0"/>
            <a:ext cx="3683013" cy="5143500"/>
          </a:xfrm>
          <a:prstGeom prst="rect">
            <a:avLst/>
          </a:prstGeom>
          <a:noFill/>
          <a:ln>
            <a:noFill/>
          </a:ln>
        </p:spPr>
      </p:pic>
      <p:pic>
        <p:nvPicPr>
          <p:cNvPr id="3" name="2 Imagen" descr="1a15f7fb331d403f298ea52bfa6b0ff4.gif"/>
          <p:cNvPicPr>
            <a:picLocks noChangeAspect="1"/>
          </p:cNvPicPr>
          <p:nvPr/>
        </p:nvPicPr>
        <p:blipFill>
          <a:blip r:embed="rId4"/>
          <a:stretch>
            <a:fillRect/>
          </a:stretch>
        </p:blipFill>
        <p:spPr>
          <a:xfrm rot="21100661">
            <a:off x="795491" y="3305151"/>
            <a:ext cx="3070902" cy="1424899"/>
          </a:xfrm>
          <a:prstGeom prst="rect">
            <a:avLst/>
          </a:prstGeom>
        </p:spPr>
      </p:pic>
      <p:pic>
        <p:nvPicPr>
          <p:cNvPr id="4" name="3 Imagen" descr="2ae4e452.png"/>
          <p:cNvPicPr>
            <a:picLocks noChangeAspect="1"/>
          </p:cNvPicPr>
          <p:nvPr/>
        </p:nvPicPr>
        <p:blipFill>
          <a:blip r:embed="rId5" cstate="print">
            <a:duotone>
              <a:prstClr val="black"/>
              <a:schemeClr val="accent1">
                <a:tint val="45000"/>
                <a:satMod val="400000"/>
              </a:schemeClr>
            </a:duotone>
            <a:lum contrast="40000"/>
          </a:blip>
          <a:stretch>
            <a:fillRect/>
          </a:stretch>
        </p:blipFill>
        <p:spPr>
          <a:xfrm>
            <a:off x="285720" y="142858"/>
            <a:ext cx="4504671" cy="4786346"/>
          </a:xfrm>
          <a:prstGeom prst="rect">
            <a:avLst/>
          </a:prstGeom>
        </p:spPr>
      </p:pic>
      <p:sp>
        <p:nvSpPr>
          <p:cNvPr id="5" name="4 CuadroTexto"/>
          <p:cNvSpPr txBox="1"/>
          <p:nvPr/>
        </p:nvSpPr>
        <p:spPr>
          <a:xfrm>
            <a:off x="642910" y="1571618"/>
            <a:ext cx="3571900" cy="1754326"/>
          </a:xfrm>
          <a:prstGeom prst="rect">
            <a:avLst/>
          </a:prstGeom>
          <a:noFill/>
        </p:spPr>
        <p:txBody>
          <a:bodyPr wrap="square" rtlCol="0">
            <a:spAutoFit/>
          </a:bodyPr>
          <a:lstStyle/>
          <a:p>
            <a:pPr lvl="0"/>
            <a:r>
              <a:rPr lang="es-PE" dirty="0" smtClean="0">
                <a:solidFill>
                  <a:schemeClr val="bg1"/>
                </a:solidFill>
                <a:effectLst>
                  <a:outerShdw blurRad="38100" dist="38100" dir="2700000" algn="tl">
                    <a:srgbClr val="000000">
                      <a:alpha val="43137"/>
                    </a:srgbClr>
                  </a:outerShdw>
                </a:effectLst>
              </a:rPr>
              <a:t>Bailan en los prados, entre luciérnagas y lirios, llevando consuelo a los corazones afligidos, sanando heridas con el bálsamo del amor, en un eterno ciclo de bondad y compasión.</a:t>
            </a:r>
          </a:p>
          <a:p>
            <a:endParaRPr lang="es-PE" dirty="0">
              <a:effectLst>
                <a:outerShdw blurRad="38100" dist="38100" dir="2700000" algn="tl">
                  <a:srgbClr val="000000">
                    <a:alpha val="43137"/>
                  </a:srgbClr>
                </a:outerShdw>
              </a:effectLst>
            </a:endParaRPr>
          </a:p>
        </p:txBody>
      </p:sp>
      <p:sp>
        <p:nvSpPr>
          <p:cNvPr id="6" name="5 Marco"/>
          <p:cNvSpPr/>
          <p:nvPr/>
        </p:nvSpPr>
        <p:spPr>
          <a:xfrm>
            <a:off x="5214942" y="71420"/>
            <a:ext cx="3500462" cy="4929222"/>
          </a:xfrm>
          <a:prstGeom prst="frame">
            <a:avLst>
              <a:gd name="adj1" fmla="val 3309"/>
            </a:avLst>
          </a:prstGeom>
          <a:blipFill dpi="0" rotWithShape="1">
            <a:blip r:embed="rId6">
              <a:duotone>
                <a:schemeClr val="accent1">
                  <a:shade val="45000"/>
                  <a:satMod val="135000"/>
                </a:schemeClr>
                <a:prstClr val="white"/>
              </a:duotone>
              <a:lum bright="-10000" contrast="20000"/>
            </a:blip>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CuadroTexto"/>
          <p:cNvSpPr txBox="1"/>
          <p:nvPr/>
        </p:nvSpPr>
        <p:spPr>
          <a:xfrm>
            <a:off x="714348" y="714362"/>
            <a:ext cx="3357586" cy="1200329"/>
          </a:xfrm>
          <a:prstGeom prst="rect">
            <a:avLst/>
          </a:prstGeom>
          <a:noFill/>
        </p:spPr>
        <p:txBody>
          <a:bodyPr wrap="square" rtlCol="0">
            <a:spAutoFit/>
          </a:bodyPr>
          <a:lstStyle/>
          <a:p>
            <a:pPr lvl="0"/>
            <a:r>
              <a:rPr lang="es-PE" b="1" dirty="0" smtClean="0">
                <a:solidFill>
                  <a:schemeClr val="bg1"/>
                </a:solidFill>
                <a:effectLst>
                  <a:outerShdw blurRad="38100" dist="38100" dir="2700000" algn="tl">
                    <a:srgbClr val="000000">
                      <a:alpha val="43137"/>
                    </a:srgbClr>
                  </a:outerShdw>
                </a:effectLst>
              </a:rPr>
              <a:t>"</a:t>
            </a:r>
            <a:r>
              <a:rPr lang="es-PE" dirty="0" smtClean="0">
                <a:solidFill>
                  <a:schemeClr val="bg1"/>
                </a:solidFill>
                <a:effectLst>
                  <a:outerShdw blurRad="38100" dist="38100" dir="2700000" algn="tl">
                    <a:srgbClr val="000000">
                      <a:alpha val="43137"/>
                    </a:srgbClr>
                  </a:outerShdw>
                </a:effectLst>
              </a:rPr>
              <a:t>Con sus alas delicadas, las hadas nos enseñan que la verdadera belleza reside en la libertad de ser uno mismo."</a:t>
            </a:r>
          </a:p>
          <a:p>
            <a:endParaRPr lang="es-PE" dirty="0">
              <a:solidFill>
                <a:schemeClr val="bg1"/>
              </a:solidFill>
            </a:endParaRPr>
          </a:p>
        </p:txBody>
      </p:sp>
    </p:spTree>
  </p:cSld>
  <p:clrMapOvr>
    <a:masterClrMapping/>
  </p:clrMapOvr>
  <p:transition advTm="2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67e6c26041e5101ecc887844955f1eee.jpg"/>
          <p:cNvPicPr>
            <a:picLocks noGrp="1" noChangeAspect="1"/>
          </p:cNvPicPr>
          <p:nvPr isPhoto="1"/>
        </p:nvPicPr>
        <p:blipFill>
          <a:blip r:embed="rId3">
            <a:lum/>
          </a:blip>
          <a:stretch>
            <a:fillRect/>
          </a:stretch>
        </p:blipFill>
        <p:spPr>
          <a:xfrm>
            <a:off x="2571736" y="0"/>
            <a:ext cx="3929090" cy="5143500"/>
          </a:xfrm>
          <a:prstGeom prst="rect">
            <a:avLst/>
          </a:prstGeom>
          <a:noFill/>
          <a:ln>
            <a:noFill/>
          </a:ln>
        </p:spPr>
      </p:pic>
      <p:sp>
        <p:nvSpPr>
          <p:cNvPr id="3" name="2 Marco"/>
          <p:cNvSpPr/>
          <p:nvPr/>
        </p:nvSpPr>
        <p:spPr>
          <a:xfrm>
            <a:off x="2643174" y="71420"/>
            <a:ext cx="3714776" cy="5000660"/>
          </a:xfrm>
          <a:prstGeom prst="frame">
            <a:avLst>
              <a:gd name="adj1" fmla="val 4072"/>
            </a:avLst>
          </a:prstGeom>
          <a:blipFill dpi="0" rotWithShape="1">
            <a:blip r:embed="rId2"/>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4000" b="-44000"/>
          </a:stretch>
        </a:blipFill>
        <a:effectLst/>
      </p:bgPr>
    </p:bg>
    <p:spTree>
      <p:nvGrpSpPr>
        <p:cNvPr id="1" name=""/>
        <p:cNvGrpSpPr/>
        <p:nvPr/>
      </p:nvGrpSpPr>
      <p:grpSpPr>
        <a:xfrm>
          <a:off x="0" y="0"/>
          <a:ext cx="0" cy="0"/>
          <a:chOff x="0" y="0"/>
          <a:chExt cx="0" cy="0"/>
        </a:xfrm>
      </p:grpSpPr>
      <p:pic>
        <p:nvPicPr>
          <p:cNvPr id="2" name="1 Imagen" descr="6c06f28e269c6c8e7b5cdc3668e03b87.jpg"/>
          <p:cNvPicPr>
            <a:picLocks noGrp="1" noChangeAspect="1"/>
          </p:cNvPicPr>
          <p:nvPr isPhoto="1"/>
        </p:nvPicPr>
        <p:blipFill>
          <a:blip r:embed="rId3">
            <a:lum/>
          </a:blip>
          <a:stretch>
            <a:fillRect/>
          </a:stretch>
        </p:blipFill>
        <p:spPr>
          <a:xfrm>
            <a:off x="357158" y="0"/>
            <a:ext cx="3748085" cy="5143500"/>
          </a:xfrm>
          <a:prstGeom prst="rect">
            <a:avLst/>
          </a:prstGeom>
          <a:noFill/>
          <a:ln>
            <a:noFill/>
          </a:ln>
        </p:spPr>
      </p:pic>
      <p:pic>
        <p:nvPicPr>
          <p:cNvPr id="4" name="3 Imagen" descr="1a15f7fb331d403f298ea52bfa6b0ff4.gif"/>
          <p:cNvPicPr>
            <a:picLocks noChangeAspect="1"/>
          </p:cNvPicPr>
          <p:nvPr/>
        </p:nvPicPr>
        <p:blipFill>
          <a:blip r:embed="rId4"/>
          <a:stretch>
            <a:fillRect/>
          </a:stretch>
        </p:blipFill>
        <p:spPr>
          <a:xfrm rot="21100661">
            <a:off x="5018758" y="3084491"/>
            <a:ext cx="3082788" cy="1430414"/>
          </a:xfrm>
          <a:prstGeom prst="rect">
            <a:avLst/>
          </a:prstGeom>
        </p:spPr>
      </p:pic>
      <p:pic>
        <p:nvPicPr>
          <p:cNvPr id="5" name="4 Imagen" descr="2ae4e452.png"/>
          <p:cNvPicPr>
            <a:picLocks noChangeAspect="1"/>
          </p:cNvPicPr>
          <p:nvPr/>
        </p:nvPicPr>
        <p:blipFill>
          <a:blip r:embed="rId5" cstate="print">
            <a:duotone>
              <a:prstClr val="black"/>
              <a:schemeClr val="accent1">
                <a:tint val="45000"/>
                <a:satMod val="400000"/>
              </a:schemeClr>
            </a:duotone>
            <a:lum contrast="40000"/>
          </a:blip>
          <a:stretch>
            <a:fillRect/>
          </a:stretch>
        </p:blipFill>
        <p:spPr>
          <a:xfrm>
            <a:off x="4286248" y="214296"/>
            <a:ext cx="4647547" cy="4601497"/>
          </a:xfrm>
          <a:prstGeom prst="rect">
            <a:avLst/>
          </a:prstGeom>
        </p:spPr>
      </p:pic>
      <p:sp>
        <p:nvSpPr>
          <p:cNvPr id="6" name="5 CuadroTexto"/>
          <p:cNvSpPr txBox="1"/>
          <p:nvPr/>
        </p:nvSpPr>
        <p:spPr>
          <a:xfrm>
            <a:off x="4929190" y="1714494"/>
            <a:ext cx="3429024" cy="1754326"/>
          </a:xfrm>
          <a:prstGeom prst="rect">
            <a:avLst/>
          </a:prstGeom>
          <a:noFill/>
        </p:spPr>
        <p:txBody>
          <a:bodyPr wrap="square" rtlCol="0">
            <a:spAutoFit/>
          </a:bodyPr>
          <a:lstStyle/>
          <a:p>
            <a:pPr lvl="0"/>
            <a:r>
              <a:rPr lang="es-PE" dirty="0" smtClean="0"/>
              <a:t>Sus alas susurran secretos al viento, mensajes de paz y armonía para el mundo, invitando a los mortales a creer en la magia, en la fuerza del alma y el poder del amor.</a:t>
            </a:r>
          </a:p>
          <a:p>
            <a:endParaRPr lang="es-PE" dirty="0"/>
          </a:p>
        </p:txBody>
      </p:sp>
      <p:sp>
        <p:nvSpPr>
          <p:cNvPr id="7" name="6 Marco"/>
          <p:cNvSpPr/>
          <p:nvPr/>
        </p:nvSpPr>
        <p:spPr>
          <a:xfrm>
            <a:off x="428596" y="71420"/>
            <a:ext cx="3500462" cy="4929222"/>
          </a:xfrm>
          <a:prstGeom prst="frame">
            <a:avLst>
              <a:gd name="adj1" fmla="val 3309"/>
            </a:avLst>
          </a:prstGeom>
          <a:blipFill dpi="0" rotWithShape="1">
            <a:blip r:embed="rId6"/>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CuadroTexto"/>
          <p:cNvSpPr txBox="1"/>
          <p:nvPr/>
        </p:nvSpPr>
        <p:spPr>
          <a:xfrm>
            <a:off x="4929190" y="571486"/>
            <a:ext cx="3357586" cy="1477328"/>
          </a:xfrm>
          <a:prstGeom prst="rect">
            <a:avLst/>
          </a:prstGeom>
          <a:noFill/>
        </p:spPr>
        <p:txBody>
          <a:bodyPr wrap="square" rtlCol="0">
            <a:spAutoFit/>
          </a:bodyPr>
          <a:lstStyle/>
          <a:p>
            <a:pPr lvl="0"/>
            <a:r>
              <a:rPr lang="es-PE" dirty="0" smtClean="0"/>
              <a:t>"El canto de las hadas es el murmullo del viento entre los árboles, una melodía que solo los puros de corazón pueden escuchar."</a:t>
            </a:r>
          </a:p>
          <a:p>
            <a:endParaRPr lang="es-PE" dirty="0"/>
          </a:p>
        </p:txBody>
      </p:sp>
    </p:spTree>
  </p:cSld>
  <p:clrMapOvr>
    <a:masterClrMapping/>
  </p:clrMapOvr>
  <p:transition advTm="3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273ae6456448a59c673080535b6f3ff9.jpg"/>
          <p:cNvPicPr>
            <a:picLocks noGrp="1" noChangeAspect="1"/>
          </p:cNvPicPr>
          <p:nvPr isPhoto="1"/>
        </p:nvPicPr>
        <p:blipFill>
          <a:blip r:embed="rId3">
            <a:lum/>
          </a:blip>
          <a:stretch>
            <a:fillRect/>
          </a:stretch>
        </p:blipFill>
        <p:spPr>
          <a:xfrm>
            <a:off x="2714612" y="0"/>
            <a:ext cx="3792549" cy="5143500"/>
          </a:xfrm>
          <a:prstGeom prst="rect">
            <a:avLst/>
          </a:prstGeom>
          <a:noFill/>
          <a:ln>
            <a:noFill/>
          </a:ln>
        </p:spPr>
      </p:pic>
      <p:sp>
        <p:nvSpPr>
          <p:cNvPr id="3" name="2 Marco"/>
          <p:cNvSpPr/>
          <p:nvPr/>
        </p:nvSpPr>
        <p:spPr>
          <a:xfrm>
            <a:off x="2786050" y="71420"/>
            <a:ext cx="3571900" cy="4929222"/>
          </a:xfrm>
          <a:prstGeom prst="frame">
            <a:avLst>
              <a:gd name="adj1" fmla="val 3309"/>
            </a:avLst>
          </a:prstGeom>
          <a:blipFill dpi="0" rotWithShape="1">
            <a:blip r:embed="rId4"/>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8000" b="-88000"/>
          </a:stretch>
        </a:blipFill>
        <a:effectLst/>
      </p:bgPr>
    </p:bg>
    <p:spTree>
      <p:nvGrpSpPr>
        <p:cNvPr id="1" name=""/>
        <p:cNvGrpSpPr/>
        <p:nvPr/>
      </p:nvGrpSpPr>
      <p:grpSpPr>
        <a:xfrm>
          <a:off x="0" y="0"/>
          <a:ext cx="0" cy="0"/>
          <a:chOff x="0" y="0"/>
          <a:chExt cx="0" cy="0"/>
        </a:xfrm>
      </p:grpSpPr>
      <p:pic>
        <p:nvPicPr>
          <p:cNvPr id="2" name="1 Imagen" descr="35513a7fb7da1121429196f32afff430.jpg"/>
          <p:cNvPicPr>
            <a:picLocks noGrp="1" noChangeAspect="1"/>
          </p:cNvPicPr>
          <p:nvPr isPhoto="1"/>
        </p:nvPicPr>
        <p:blipFill>
          <a:blip r:embed="rId3">
            <a:lum/>
          </a:blip>
          <a:stretch>
            <a:fillRect/>
          </a:stretch>
        </p:blipFill>
        <p:spPr>
          <a:xfrm>
            <a:off x="4929190" y="0"/>
            <a:ext cx="3714761" cy="5143500"/>
          </a:xfrm>
          <a:prstGeom prst="rect">
            <a:avLst/>
          </a:prstGeom>
          <a:noFill/>
          <a:ln>
            <a:noFill/>
          </a:ln>
        </p:spPr>
      </p:pic>
      <p:pic>
        <p:nvPicPr>
          <p:cNvPr id="4" name="3 Imagen" descr="1a15f7fb331d403f298ea52bfa6b0ff4.gif"/>
          <p:cNvPicPr>
            <a:picLocks noChangeAspect="1"/>
          </p:cNvPicPr>
          <p:nvPr/>
        </p:nvPicPr>
        <p:blipFill>
          <a:blip r:embed="rId4"/>
          <a:stretch>
            <a:fillRect/>
          </a:stretch>
        </p:blipFill>
        <p:spPr>
          <a:xfrm rot="21100661">
            <a:off x="667893" y="3167068"/>
            <a:ext cx="3405343" cy="1580079"/>
          </a:xfrm>
          <a:prstGeom prst="rect">
            <a:avLst/>
          </a:prstGeom>
        </p:spPr>
      </p:pic>
      <p:pic>
        <p:nvPicPr>
          <p:cNvPr id="5" name="4 Imagen" descr="2ae4e452.png"/>
          <p:cNvPicPr>
            <a:picLocks noChangeAspect="1"/>
          </p:cNvPicPr>
          <p:nvPr/>
        </p:nvPicPr>
        <p:blipFill>
          <a:blip r:embed="rId5" cstate="print">
            <a:duotone>
              <a:prstClr val="black"/>
              <a:srgbClr val="7030A0">
                <a:tint val="45000"/>
                <a:satMod val="400000"/>
              </a:srgbClr>
            </a:duotone>
            <a:lum contrast="40000"/>
          </a:blip>
          <a:stretch>
            <a:fillRect/>
          </a:stretch>
        </p:blipFill>
        <p:spPr>
          <a:xfrm>
            <a:off x="285720" y="357172"/>
            <a:ext cx="4504671" cy="4643470"/>
          </a:xfrm>
          <a:prstGeom prst="rect">
            <a:avLst/>
          </a:prstGeom>
        </p:spPr>
      </p:pic>
      <p:sp>
        <p:nvSpPr>
          <p:cNvPr id="6" name="5 CuadroTexto"/>
          <p:cNvSpPr txBox="1"/>
          <p:nvPr/>
        </p:nvSpPr>
        <p:spPr>
          <a:xfrm>
            <a:off x="642910" y="1643056"/>
            <a:ext cx="3500462" cy="1754326"/>
          </a:xfrm>
          <a:prstGeom prst="rect">
            <a:avLst/>
          </a:prstGeom>
          <a:noFill/>
        </p:spPr>
        <p:txBody>
          <a:bodyPr wrap="square" rtlCol="0">
            <a:spAutoFit/>
          </a:bodyPr>
          <a:lstStyle/>
          <a:p>
            <a:pPr lvl="0"/>
            <a:r>
              <a:rPr lang="es-PE" dirty="0" smtClean="0"/>
              <a:t>En los rincones más ocultos del bosque, construyen palacios de luz y cristal, donde la alegría es eterna y el tiempo se detiene, en un paraíso de ensueño, hogar de las hadas.</a:t>
            </a:r>
          </a:p>
          <a:p>
            <a:endParaRPr lang="es-PE" dirty="0">
              <a:effectLst>
                <a:outerShdw blurRad="38100" dist="38100" dir="2700000" algn="tl">
                  <a:srgbClr val="000000">
                    <a:alpha val="43137"/>
                  </a:srgbClr>
                </a:outerShdw>
              </a:effectLst>
            </a:endParaRPr>
          </a:p>
        </p:txBody>
      </p:sp>
      <p:sp>
        <p:nvSpPr>
          <p:cNvPr id="7" name="6 Marco"/>
          <p:cNvSpPr/>
          <p:nvPr/>
        </p:nvSpPr>
        <p:spPr>
          <a:xfrm>
            <a:off x="5000628" y="71420"/>
            <a:ext cx="3500462" cy="4929222"/>
          </a:xfrm>
          <a:prstGeom prst="frame">
            <a:avLst>
              <a:gd name="adj1" fmla="val 3309"/>
            </a:avLst>
          </a:prstGeom>
          <a:blipFill dpi="0" rotWithShape="1">
            <a:blip r:embed="rId6">
              <a:duotone>
                <a:prstClr val="black"/>
                <a:srgbClr val="7030A0">
                  <a:tint val="45000"/>
                  <a:satMod val="400000"/>
                </a:srgbClr>
              </a:duotone>
              <a:lum contrast="20000"/>
            </a:blip>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CuadroTexto"/>
          <p:cNvSpPr txBox="1"/>
          <p:nvPr/>
        </p:nvSpPr>
        <p:spPr>
          <a:xfrm>
            <a:off x="714348" y="785800"/>
            <a:ext cx="3357586" cy="1200329"/>
          </a:xfrm>
          <a:prstGeom prst="rect">
            <a:avLst/>
          </a:prstGeom>
          <a:noFill/>
        </p:spPr>
        <p:txBody>
          <a:bodyPr wrap="square" rtlCol="0">
            <a:spAutoFit/>
          </a:bodyPr>
          <a:lstStyle/>
          <a:p>
            <a:pPr lvl="0"/>
            <a:r>
              <a:rPr lang="es-PE" dirty="0" smtClean="0">
                <a:solidFill>
                  <a:sysClr val="windowText" lastClr="000000"/>
                </a:solidFill>
                <a:effectLst>
                  <a:outerShdw blurRad="38100" dist="38100" dir="2700000" algn="tl">
                    <a:srgbClr val="000000">
                      <a:alpha val="43137"/>
                    </a:srgbClr>
                  </a:outerShdw>
                </a:effectLst>
              </a:rPr>
              <a:t>"</a:t>
            </a:r>
            <a:r>
              <a:rPr lang="es-PE" dirty="0" smtClean="0">
                <a:solidFill>
                  <a:sysClr val="windowText" lastClr="000000"/>
                </a:solidFill>
              </a:rPr>
              <a:t>L</a:t>
            </a:r>
            <a:r>
              <a:rPr lang="es-PE" dirty="0" smtClean="0"/>
              <a:t>as hadas son las guardianas secretas de los bosques, protegiendo cada hoja y flor con su magia ancestral."</a:t>
            </a:r>
          </a:p>
          <a:p>
            <a:endParaRPr lang="es-PE" dirty="0"/>
          </a:p>
        </p:txBody>
      </p:sp>
    </p:spTree>
  </p:cSld>
  <p:clrMapOvr>
    <a:masterClrMapping/>
  </p:clrMapOvr>
  <p:transition advTm="27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4" name="3 Imagen" descr="6262ccee2505b2d22da6e51cbd430ddd.jpg"/>
          <p:cNvPicPr>
            <a:picLocks noGrp="1" noChangeAspect="1"/>
          </p:cNvPicPr>
          <p:nvPr isPhoto="1"/>
        </p:nvPicPr>
        <p:blipFill>
          <a:blip r:embed="rId3">
            <a:lum/>
          </a:blip>
          <a:stretch>
            <a:fillRect/>
          </a:stretch>
        </p:blipFill>
        <p:spPr>
          <a:xfrm>
            <a:off x="2857488" y="0"/>
            <a:ext cx="3490924" cy="5143500"/>
          </a:xfrm>
          <a:prstGeom prst="rect">
            <a:avLst/>
          </a:prstGeom>
          <a:noFill/>
          <a:ln>
            <a:noFill/>
          </a:ln>
        </p:spPr>
      </p:pic>
      <p:sp>
        <p:nvSpPr>
          <p:cNvPr id="6" name="5 Marco"/>
          <p:cNvSpPr/>
          <p:nvPr/>
        </p:nvSpPr>
        <p:spPr>
          <a:xfrm>
            <a:off x="2928926" y="142858"/>
            <a:ext cx="3357586" cy="4857784"/>
          </a:xfrm>
          <a:prstGeom prst="frame">
            <a:avLst>
              <a:gd name="adj1" fmla="val 3309"/>
            </a:avLst>
          </a:prstGeom>
          <a:blipFill dpi="0" rotWithShape="1">
            <a:blip r:embed="rId4"/>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56257cd119404e67f8c08428afacb104.jpg"/>
          <p:cNvPicPr>
            <a:picLocks noGrp="1" noChangeAspect="1"/>
          </p:cNvPicPr>
          <p:nvPr isPhoto="1"/>
        </p:nvPicPr>
        <p:blipFill>
          <a:blip r:embed="rId3">
            <a:lum/>
          </a:blip>
          <a:stretch>
            <a:fillRect/>
          </a:stretch>
        </p:blipFill>
        <p:spPr>
          <a:xfrm>
            <a:off x="642910" y="0"/>
            <a:ext cx="3649673" cy="5143500"/>
          </a:xfrm>
          <a:prstGeom prst="rect">
            <a:avLst/>
          </a:prstGeom>
          <a:noFill/>
          <a:ln>
            <a:noFill/>
          </a:ln>
        </p:spPr>
      </p:pic>
      <p:pic>
        <p:nvPicPr>
          <p:cNvPr id="4" name="3 Imagen" descr="2ae4e452.png"/>
          <p:cNvPicPr>
            <a:picLocks noChangeAspect="1"/>
          </p:cNvPicPr>
          <p:nvPr/>
        </p:nvPicPr>
        <p:blipFill>
          <a:blip r:embed="rId4" cstate="print">
            <a:duotone>
              <a:prstClr val="black"/>
              <a:srgbClr val="00B050">
                <a:tint val="45000"/>
                <a:satMod val="400000"/>
              </a:srgbClr>
            </a:duotone>
            <a:lum bright="-20000" contrast="40000"/>
          </a:blip>
          <a:stretch>
            <a:fillRect/>
          </a:stretch>
        </p:blipFill>
        <p:spPr>
          <a:xfrm>
            <a:off x="4500562" y="285734"/>
            <a:ext cx="4290357" cy="4643470"/>
          </a:xfrm>
          <a:prstGeom prst="rect">
            <a:avLst/>
          </a:prstGeom>
        </p:spPr>
      </p:pic>
      <p:pic>
        <p:nvPicPr>
          <p:cNvPr id="5" name="4 Imagen" descr="1a15f7fb331d403f298ea52bfa6b0ff4.gif"/>
          <p:cNvPicPr>
            <a:picLocks noChangeAspect="1"/>
          </p:cNvPicPr>
          <p:nvPr/>
        </p:nvPicPr>
        <p:blipFill>
          <a:blip r:embed="rId5"/>
          <a:stretch>
            <a:fillRect/>
          </a:stretch>
        </p:blipFill>
        <p:spPr>
          <a:xfrm rot="21100661">
            <a:off x="5012461" y="3140843"/>
            <a:ext cx="3244841" cy="1505606"/>
          </a:xfrm>
          <a:prstGeom prst="rect">
            <a:avLst/>
          </a:prstGeom>
        </p:spPr>
      </p:pic>
      <p:sp>
        <p:nvSpPr>
          <p:cNvPr id="6" name="5 CuadroTexto"/>
          <p:cNvSpPr txBox="1"/>
          <p:nvPr/>
        </p:nvSpPr>
        <p:spPr>
          <a:xfrm>
            <a:off x="4786314" y="1500180"/>
            <a:ext cx="3786214" cy="1754326"/>
          </a:xfrm>
          <a:prstGeom prst="rect">
            <a:avLst/>
          </a:prstGeom>
          <a:noFill/>
        </p:spPr>
        <p:txBody>
          <a:bodyPr wrap="square" rtlCol="0">
            <a:spAutoFit/>
          </a:bodyPr>
          <a:lstStyle/>
          <a:p>
            <a:pPr lvl="0"/>
            <a:r>
              <a:rPr lang="es-PE" dirty="0" smtClean="0">
                <a:solidFill>
                  <a:schemeClr val="bg1"/>
                </a:solidFill>
                <a:effectLst>
                  <a:outerShdw blurRad="38100" dist="38100" dir="2700000" algn="tl">
                    <a:srgbClr val="000000">
                      <a:alpha val="43137"/>
                    </a:srgbClr>
                  </a:outerShdw>
                </a:effectLst>
              </a:rPr>
              <a:t>Protegen la naturaleza con celo y devoción, velando por la vida en todas sus formas, recordándonos la importancia de cuidar nuestro hogar, en un mundo donde la magia aún perdura.</a:t>
            </a:r>
          </a:p>
          <a:p>
            <a:endParaRPr lang="es-PE" dirty="0">
              <a:solidFill>
                <a:schemeClr val="bg1"/>
              </a:solidFill>
            </a:endParaRPr>
          </a:p>
        </p:txBody>
      </p:sp>
      <p:sp>
        <p:nvSpPr>
          <p:cNvPr id="7" name="6 Marco"/>
          <p:cNvSpPr/>
          <p:nvPr/>
        </p:nvSpPr>
        <p:spPr>
          <a:xfrm>
            <a:off x="714348" y="71420"/>
            <a:ext cx="3500462" cy="4929222"/>
          </a:xfrm>
          <a:prstGeom prst="frame">
            <a:avLst>
              <a:gd name="adj1" fmla="val 3309"/>
            </a:avLst>
          </a:prstGeom>
          <a:blipFill dpi="0" rotWithShape="1">
            <a:blip r:embed="rId6">
              <a:duotone>
                <a:prstClr val="black"/>
                <a:srgbClr val="00B050">
                  <a:tint val="45000"/>
                  <a:satMod val="400000"/>
                </a:srgbClr>
              </a:duotone>
              <a:lum bright="-10000" contrast="20000"/>
            </a:blip>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CuadroTexto"/>
          <p:cNvSpPr txBox="1"/>
          <p:nvPr/>
        </p:nvSpPr>
        <p:spPr>
          <a:xfrm>
            <a:off x="4786315" y="571486"/>
            <a:ext cx="3786214" cy="1200329"/>
          </a:xfrm>
          <a:prstGeom prst="rect">
            <a:avLst/>
          </a:prstGeom>
          <a:noFill/>
        </p:spPr>
        <p:txBody>
          <a:bodyPr wrap="square" rtlCol="0">
            <a:spAutoFit/>
          </a:bodyPr>
          <a:lstStyle/>
          <a:p>
            <a:pPr lvl="0"/>
            <a:r>
              <a:rPr lang="es-PE" dirty="0" smtClean="0">
                <a:solidFill>
                  <a:schemeClr val="bg1"/>
                </a:solidFill>
                <a:effectLst>
                  <a:outerShdw blurRad="38100" dist="38100" dir="2700000" algn="tl">
                    <a:srgbClr val="000000">
                      <a:alpha val="43137"/>
                    </a:srgbClr>
                  </a:outerShdw>
                </a:effectLst>
              </a:rPr>
              <a:t>"La magia de las hadas no se ve, se siente en la brisa fresca de la mañana y en el aroma dulce de las flores silvestres."</a:t>
            </a:r>
          </a:p>
          <a:p>
            <a:endParaRPr lang="es-PE" dirty="0"/>
          </a:p>
        </p:txBody>
      </p:sp>
    </p:spTree>
  </p:cSld>
  <p:clrMapOvr>
    <a:masterClrMapping/>
  </p:clrMapOvr>
  <p:transition advTm="2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77d69508d4883ec09479922c076e4bdc.jpg"/>
          <p:cNvPicPr>
            <a:picLocks noGrp="1" noChangeAspect="1"/>
          </p:cNvPicPr>
          <p:nvPr isPhoto="1"/>
        </p:nvPicPr>
        <p:blipFill>
          <a:blip r:embed="rId3">
            <a:lum/>
          </a:blip>
          <a:stretch>
            <a:fillRect/>
          </a:stretch>
        </p:blipFill>
        <p:spPr>
          <a:xfrm>
            <a:off x="2714612" y="0"/>
            <a:ext cx="3571900" cy="5143500"/>
          </a:xfrm>
          <a:prstGeom prst="rect">
            <a:avLst/>
          </a:prstGeom>
          <a:noFill/>
          <a:ln>
            <a:noFill/>
          </a:ln>
        </p:spPr>
      </p:pic>
      <p:sp>
        <p:nvSpPr>
          <p:cNvPr id="3" name="2 Marco"/>
          <p:cNvSpPr/>
          <p:nvPr/>
        </p:nvSpPr>
        <p:spPr>
          <a:xfrm>
            <a:off x="2786050" y="71420"/>
            <a:ext cx="3357586" cy="4929222"/>
          </a:xfrm>
          <a:prstGeom prst="frame">
            <a:avLst>
              <a:gd name="adj1" fmla="val 3309"/>
            </a:avLst>
          </a:prstGeom>
          <a:blipFill dpi="0" rotWithShape="1">
            <a:blip r:embed="rId4"/>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1 Imagen" descr="aa9da9572d5fe940b42ea915237f52c5.jpg"/>
          <p:cNvPicPr>
            <a:picLocks noGrp="1" noChangeAspect="1"/>
          </p:cNvPicPr>
          <p:nvPr isPhoto="1"/>
        </p:nvPicPr>
        <p:blipFill>
          <a:blip r:embed="rId3">
            <a:lum/>
          </a:blip>
          <a:stretch>
            <a:fillRect/>
          </a:stretch>
        </p:blipFill>
        <p:spPr>
          <a:xfrm>
            <a:off x="642910" y="0"/>
            <a:ext cx="3603636" cy="5143500"/>
          </a:xfrm>
          <a:prstGeom prst="rect">
            <a:avLst/>
          </a:prstGeom>
          <a:noFill/>
          <a:ln>
            <a:noFill/>
          </a:ln>
        </p:spPr>
      </p:pic>
      <p:pic>
        <p:nvPicPr>
          <p:cNvPr id="3" name="2 Imagen" descr="1a15f7fb331d403f298ea52bfa6b0ff4.gif"/>
          <p:cNvPicPr>
            <a:picLocks noChangeAspect="1"/>
          </p:cNvPicPr>
          <p:nvPr/>
        </p:nvPicPr>
        <p:blipFill>
          <a:blip r:embed="rId4"/>
          <a:stretch>
            <a:fillRect/>
          </a:stretch>
        </p:blipFill>
        <p:spPr>
          <a:xfrm rot="21100661">
            <a:off x="5021101" y="3116711"/>
            <a:ext cx="3022443" cy="1402414"/>
          </a:xfrm>
          <a:prstGeom prst="rect">
            <a:avLst/>
          </a:prstGeom>
        </p:spPr>
      </p:pic>
      <p:pic>
        <p:nvPicPr>
          <p:cNvPr id="5" name="4 Imagen" descr="2ae4e452.png"/>
          <p:cNvPicPr>
            <a:picLocks noChangeAspect="1"/>
          </p:cNvPicPr>
          <p:nvPr/>
        </p:nvPicPr>
        <p:blipFill>
          <a:blip r:embed="rId5" cstate="print">
            <a:duotone>
              <a:schemeClr val="accent1">
                <a:shade val="45000"/>
                <a:satMod val="135000"/>
              </a:schemeClr>
              <a:prstClr val="white"/>
            </a:duotone>
            <a:lum bright="-10000" contrast="40000"/>
          </a:blip>
          <a:stretch>
            <a:fillRect/>
          </a:stretch>
        </p:blipFill>
        <p:spPr>
          <a:xfrm>
            <a:off x="4429124" y="214296"/>
            <a:ext cx="4290357" cy="4643470"/>
          </a:xfrm>
          <a:prstGeom prst="rect">
            <a:avLst/>
          </a:prstGeom>
        </p:spPr>
      </p:pic>
      <p:sp>
        <p:nvSpPr>
          <p:cNvPr id="6" name="5 CuadroTexto"/>
          <p:cNvSpPr txBox="1"/>
          <p:nvPr/>
        </p:nvSpPr>
        <p:spPr>
          <a:xfrm>
            <a:off x="4786314" y="1643056"/>
            <a:ext cx="3929090" cy="1754326"/>
          </a:xfrm>
          <a:prstGeom prst="rect">
            <a:avLst/>
          </a:prstGeom>
          <a:noFill/>
        </p:spPr>
        <p:txBody>
          <a:bodyPr wrap="square" rtlCol="0">
            <a:spAutoFit/>
          </a:bodyPr>
          <a:lstStyle/>
          <a:p>
            <a:pPr lvl="0"/>
            <a:r>
              <a:rPr lang="es-PE" dirty="0" smtClean="0">
                <a:solidFill>
                  <a:schemeClr val="bg1"/>
                </a:solidFill>
                <a:effectLst>
                  <a:outerShdw blurRad="38100" dist="38100" dir="2700000" algn="tl">
                    <a:srgbClr val="000000">
                      <a:alpha val="43137"/>
                    </a:srgbClr>
                  </a:outerShdw>
                </a:effectLst>
              </a:rPr>
              <a:t>En noches de luna llena, en días de sol radiante, las hadas danzan al ritmo del latido del mundo, celebrando la belleza y la maravilla de la creación, en un himno de gratitud y reverencia.</a:t>
            </a:r>
          </a:p>
          <a:p>
            <a:endParaRPr lang="es-PE" dirty="0">
              <a:effectLst>
                <a:outerShdw blurRad="38100" dist="38100" dir="2700000" algn="tl">
                  <a:srgbClr val="000000">
                    <a:alpha val="43137"/>
                  </a:srgbClr>
                </a:outerShdw>
              </a:effectLst>
            </a:endParaRPr>
          </a:p>
        </p:txBody>
      </p:sp>
      <p:sp>
        <p:nvSpPr>
          <p:cNvPr id="7" name="6 Marco"/>
          <p:cNvSpPr/>
          <p:nvPr/>
        </p:nvSpPr>
        <p:spPr>
          <a:xfrm>
            <a:off x="785786" y="71420"/>
            <a:ext cx="3357586" cy="4929222"/>
          </a:xfrm>
          <a:prstGeom prst="frame">
            <a:avLst>
              <a:gd name="adj1" fmla="val 3309"/>
            </a:avLst>
          </a:prstGeom>
          <a:blipFill dpi="0" rotWithShape="1">
            <a:blip r:embed="rId6">
              <a:duotone>
                <a:schemeClr val="accent5">
                  <a:shade val="45000"/>
                  <a:satMod val="135000"/>
                </a:schemeClr>
                <a:prstClr val="white"/>
              </a:duotone>
              <a:lum contrast="20000"/>
            </a:blip>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CuadroTexto"/>
          <p:cNvSpPr txBox="1"/>
          <p:nvPr/>
        </p:nvSpPr>
        <p:spPr>
          <a:xfrm>
            <a:off x="4714876" y="785800"/>
            <a:ext cx="3786214" cy="1200329"/>
          </a:xfrm>
          <a:prstGeom prst="rect">
            <a:avLst/>
          </a:prstGeom>
          <a:noFill/>
        </p:spPr>
        <p:txBody>
          <a:bodyPr wrap="square" rtlCol="0">
            <a:spAutoFit/>
          </a:bodyPr>
          <a:lstStyle/>
          <a:p>
            <a:pPr lvl="0"/>
            <a:r>
              <a:rPr lang="es-PE" dirty="0" smtClean="0">
                <a:solidFill>
                  <a:schemeClr val="bg1"/>
                </a:solidFill>
                <a:effectLst>
                  <a:outerShdw blurRad="38100" dist="38100" dir="2700000" algn="tl">
                    <a:srgbClr val="000000">
                      <a:alpha val="43137"/>
                    </a:srgbClr>
                  </a:outerShdw>
                </a:effectLst>
              </a:rPr>
              <a:t>"Cada vez que una flor florece, una hada celebra, añadiendo un poco más de magia al mundo."</a:t>
            </a:r>
          </a:p>
          <a:p>
            <a:endParaRPr lang="es-PE" dirty="0">
              <a:solidFill>
                <a:schemeClr val="bg1"/>
              </a:solid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41c808bc57287e87de47393a040531e7.jpg"/>
          <p:cNvPicPr>
            <a:picLocks noGrp="1" noChangeAspect="1"/>
          </p:cNvPicPr>
          <p:nvPr isPhoto="1"/>
        </p:nvPicPr>
        <p:blipFill>
          <a:blip r:embed="rId3">
            <a:lum/>
          </a:blip>
          <a:stretch>
            <a:fillRect/>
          </a:stretch>
        </p:blipFill>
        <p:spPr>
          <a:xfrm>
            <a:off x="2786050" y="0"/>
            <a:ext cx="3540132" cy="5143500"/>
          </a:xfrm>
          <a:prstGeom prst="rect">
            <a:avLst/>
          </a:prstGeom>
          <a:noFill/>
          <a:ln>
            <a:noFill/>
          </a:ln>
        </p:spPr>
      </p:pic>
      <p:sp>
        <p:nvSpPr>
          <p:cNvPr id="3" name="2 Marco"/>
          <p:cNvSpPr/>
          <p:nvPr/>
        </p:nvSpPr>
        <p:spPr>
          <a:xfrm>
            <a:off x="2857488" y="71420"/>
            <a:ext cx="3357586" cy="4929222"/>
          </a:xfrm>
          <a:prstGeom prst="frame">
            <a:avLst>
              <a:gd name="adj1" fmla="val 3309"/>
            </a:avLst>
          </a:prstGeom>
          <a:blipFill dpi="0" rotWithShape="1">
            <a:blip r:embed="rId4">
              <a:lum bright="20000"/>
            </a:blip>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1 Imagen" descr="ef0bc2b37943a1a9d9de6ed0c8320ea2.jpg"/>
          <p:cNvPicPr>
            <a:picLocks noGrp="1" noChangeAspect="1"/>
          </p:cNvPicPr>
          <p:nvPr isPhoto="1"/>
        </p:nvPicPr>
        <p:blipFill>
          <a:blip r:embed="rId3">
            <a:lum/>
          </a:blip>
          <a:stretch>
            <a:fillRect/>
          </a:stretch>
        </p:blipFill>
        <p:spPr>
          <a:xfrm>
            <a:off x="5214942" y="0"/>
            <a:ext cx="3578235" cy="5143500"/>
          </a:xfrm>
          <a:prstGeom prst="rect">
            <a:avLst/>
          </a:prstGeom>
          <a:noFill/>
          <a:ln>
            <a:noFill/>
          </a:ln>
        </p:spPr>
      </p:pic>
      <p:pic>
        <p:nvPicPr>
          <p:cNvPr id="3" name="2 Imagen" descr="1a15f7fb331d403f298ea52bfa6b0ff4.gif"/>
          <p:cNvPicPr>
            <a:picLocks noChangeAspect="1"/>
          </p:cNvPicPr>
          <p:nvPr/>
        </p:nvPicPr>
        <p:blipFill>
          <a:blip r:embed="rId4"/>
          <a:stretch>
            <a:fillRect/>
          </a:stretch>
        </p:blipFill>
        <p:spPr>
          <a:xfrm rot="21100661">
            <a:off x="800985" y="3166321"/>
            <a:ext cx="2929528" cy="1359301"/>
          </a:xfrm>
          <a:prstGeom prst="rect">
            <a:avLst/>
          </a:prstGeom>
        </p:spPr>
      </p:pic>
      <p:pic>
        <p:nvPicPr>
          <p:cNvPr id="4" name="3 Imagen" descr="2ae4e452.png"/>
          <p:cNvPicPr>
            <a:picLocks noChangeAspect="1"/>
          </p:cNvPicPr>
          <p:nvPr/>
        </p:nvPicPr>
        <p:blipFill>
          <a:blip r:embed="rId5" cstate="print"/>
          <a:stretch>
            <a:fillRect/>
          </a:stretch>
        </p:blipFill>
        <p:spPr>
          <a:xfrm>
            <a:off x="214282" y="214296"/>
            <a:ext cx="4643470" cy="4500576"/>
          </a:xfrm>
          <a:prstGeom prst="rect">
            <a:avLst/>
          </a:prstGeom>
        </p:spPr>
      </p:pic>
      <p:sp>
        <p:nvSpPr>
          <p:cNvPr id="5" name="4 CuadroTexto"/>
          <p:cNvSpPr txBox="1"/>
          <p:nvPr/>
        </p:nvSpPr>
        <p:spPr>
          <a:xfrm>
            <a:off x="571472" y="1785932"/>
            <a:ext cx="3857651" cy="1754326"/>
          </a:xfrm>
          <a:prstGeom prst="rect">
            <a:avLst/>
          </a:prstGeom>
          <a:noFill/>
        </p:spPr>
        <p:txBody>
          <a:bodyPr wrap="square" rtlCol="0">
            <a:spAutoFit/>
          </a:bodyPr>
          <a:lstStyle/>
          <a:p>
            <a:pPr lvl="0"/>
            <a:r>
              <a:rPr lang="es-PE" dirty="0" smtClean="0"/>
              <a:t>Y así, en el rincón más profundo de nuestro ser, perdura el eco de su risa melodiosa, recordándonos que, aunque invisible a nuestros ojos, la magia de las hadas vive en cada corazón que cree.</a:t>
            </a:r>
          </a:p>
          <a:p>
            <a:endParaRPr lang="es-PE" dirty="0">
              <a:solidFill>
                <a:schemeClr val="bg1"/>
              </a:solidFill>
              <a:effectLst>
                <a:outerShdw blurRad="38100" dist="38100" dir="2700000" algn="tl">
                  <a:srgbClr val="000000">
                    <a:alpha val="43137"/>
                  </a:srgbClr>
                </a:outerShdw>
              </a:effectLst>
            </a:endParaRPr>
          </a:p>
        </p:txBody>
      </p:sp>
      <p:sp>
        <p:nvSpPr>
          <p:cNvPr id="6" name="5 Marco"/>
          <p:cNvSpPr/>
          <p:nvPr/>
        </p:nvSpPr>
        <p:spPr>
          <a:xfrm>
            <a:off x="5286380" y="71420"/>
            <a:ext cx="3357586" cy="4929222"/>
          </a:xfrm>
          <a:prstGeom prst="frame">
            <a:avLst>
              <a:gd name="adj1" fmla="val 3309"/>
            </a:avLst>
          </a:prstGeom>
          <a:blipFill dpi="0" rotWithShape="1">
            <a:blip r:embed="rId6">
              <a:duotone>
                <a:prstClr val="black"/>
                <a:srgbClr val="FF9900">
                  <a:tint val="45000"/>
                  <a:satMod val="400000"/>
                </a:srgbClr>
              </a:duotone>
              <a:lum contrast="40000"/>
            </a:blip>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CuadroTexto"/>
          <p:cNvSpPr txBox="1"/>
          <p:nvPr/>
        </p:nvSpPr>
        <p:spPr>
          <a:xfrm>
            <a:off x="642910" y="571486"/>
            <a:ext cx="3857652" cy="1477328"/>
          </a:xfrm>
          <a:prstGeom prst="rect">
            <a:avLst/>
          </a:prstGeom>
          <a:noFill/>
        </p:spPr>
        <p:txBody>
          <a:bodyPr wrap="square" rtlCol="0">
            <a:spAutoFit/>
          </a:bodyPr>
          <a:lstStyle/>
          <a:p>
            <a:pPr lvl="0"/>
            <a:r>
              <a:rPr lang="es-PE" b="1" dirty="0" smtClean="0"/>
              <a:t>"</a:t>
            </a:r>
            <a:r>
              <a:rPr lang="es-PE" dirty="0" smtClean="0"/>
              <a:t>Las hadas nos recuerdan que, aunque pequeños, todos tenemos el poder de hacer grandes cambios con un toque de magia y bondad."</a:t>
            </a:r>
          </a:p>
          <a:p>
            <a:endParaRPr lang="es-PE" dirty="0"/>
          </a:p>
        </p:txBody>
      </p:sp>
    </p:spTree>
  </p:cSld>
  <p:clrMapOvr>
    <a:masterClrMapping/>
  </p:clrMapOvr>
  <p:transition advTm="30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e4915de5b7739c29b236bd8edd99b4b6.jpg"/>
          <p:cNvPicPr>
            <a:picLocks noGrp="1" noChangeAspect="1"/>
          </p:cNvPicPr>
          <p:nvPr isPhoto="1"/>
        </p:nvPicPr>
        <p:blipFill>
          <a:blip r:embed="rId3">
            <a:lum/>
          </a:blip>
          <a:stretch>
            <a:fillRect/>
          </a:stretch>
        </p:blipFill>
        <p:spPr>
          <a:xfrm>
            <a:off x="2714612" y="0"/>
            <a:ext cx="3630623" cy="5143500"/>
          </a:xfrm>
          <a:prstGeom prst="rect">
            <a:avLst/>
          </a:prstGeom>
          <a:noFill/>
          <a:ln>
            <a:noFill/>
          </a:ln>
        </p:spPr>
      </p:pic>
      <p:sp>
        <p:nvSpPr>
          <p:cNvPr id="3" name="2 Marco"/>
          <p:cNvSpPr/>
          <p:nvPr/>
        </p:nvSpPr>
        <p:spPr>
          <a:xfrm>
            <a:off x="2786050" y="71420"/>
            <a:ext cx="3429024" cy="4929222"/>
          </a:xfrm>
          <a:prstGeom prst="frame">
            <a:avLst>
              <a:gd name="adj1" fmla="val 4343"/>
            </a:avLst>
          </a:prstGeom>
          <a:blipFill dpi="0" rotWithShape="1">
            <a:blip r:embed="rId4">
              <a:duotone>
                <a:schemeClr val="accent5">
                  <a:shade val="45000"/>
                  <a:satMod val="135000"/>
                </a:schemeClr>
                <a:prstClr val="white"/>
              </a:duotone>
              <a:lum bright="-10000" contrast="10000"/>
            </a:blip>
            <a:srcRect/>
            <a:tile tx="0" ty="0" sx="100000" sy="100000" flip="none" algn="tl"/>
          </a:blip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4" name="3 Imagen" descr="cooltext447809898318144.png"/>
          <p:cNvPicPr>
            <a:picLocks noChangeAspect="1"/>
          </p:cNvPicPr>
          <p:nvPr/>
        </p:nvPicPr>
        <p:blipFill>
          <a:blip r:embed="rId5">
            <a:duotone>
              <a:prstClr val="black"/>
              <a:schemeClr val="accent5">
                <a:tint val="45000"/>
                <a:satMod val="400000"/>
              </a:schemeClr>
            </a:duotone>
            <a:lum contrast="40000"/>
          </a:blip>
          <a:stretch>
            <a:fillRect/>
          </a:stretch>
        </p:blipFill>
        <p:spPr>
          <a:xfrm rot="20477833">
            <a:off x="7190768" y="3879864"/>
            <a:ext cx="1119390" cy="544148"/>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par>
                                <p:cTn id="8" presetID="2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10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1" dur="10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2" dur="1000" accel="50000" fill="hold">
                                          <p:stCondLst>
                                            <p:cond delay="1000"/>
                                          </p:stCondLst>
                                        </p:cTn>
                                        <p:tgtEl>
                                          <p:spTgt spid="4"/>
                                        </p:tgtEl>
                                        <p:attrNameLst>
                                          <p:attrName>ppt_w</p:attrName>
                                        </p:attrNameLst>
                                      </p:cBhvr>
                                      <p:tavLst>
                                        <p:tav tm="0">
                                          <p:val>
                                            <p:strVal val="#ppt_w*.05"/>
                                          </p:val>
                                        </p:tav>
                                        <p:tav tm="100000">
                                          <p:val>
                                            <p:strVal val="#ppt_w"/>
                                          </p:val>
                                        </p:tav>
                                      </p:tavLst>
                                    </p:anim>
                                    <p:anim calcmode="lin" valueType="num">
                                      <p:cBhvr>
                                        <p:cTn id="13" dur="2000" fill="hold"/>
                                        <p:tgtEl>
                                          <p:spTgt spid="4"/>
                                        </p:tgtEl>
                                        <p:attrNameLst>
                                          <p:attrName>ppt_h</p:attrName>
                                        </p:attrNameLst>
                                      </p:cBhvr>
                                      <p:tavLst>
                                        <p:tav tm="0">
                                          <p:val>
                                            <p:strVal val="#ppt_h"/>
                                          </p:val>
                                        </p:tav>
                                        <p:tav tm="100000">
                                          <p:val>
                                            <p:strVal val="#ppt_h"/>
                                          </p:val>
                                        </p:tav>
                                      </p:tavLst>
                                    </p:anim>
                                    <p:anim calcmode="lin" valueType="num">
                                      <p:cBhvr>
                                        <p:cTn id="14" dur="10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5" dur="10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6" dur="1000" accel="50000" fill="hold">
                                          <p:stCondLst>
                                            <p:cond delay="1000"/>
                                          </p:stCondLst>
                                        </p:cTn>
                                        <p:tgtEl>
                                          <p:spTgt spid="4"/>
                                        </p:tgtEl>
                                        <p:attrNameLst>
                                          <p:attrName>ppt_y</p:attrName>
                                        </p:attrNameLst>
                                      </p:cBhvr>
                                      <p:tavLst>
                                        <p:tav tm="0">
                                          <p:val>
                                            <p:strVal val="#ppt_y+.1"/>
                                          </p:val>
                                        </p:tav>
                                        <p:tav tm="100000">
                                          <p:val>
                                            <p:strVal val="#ppt_y"/>
                                          </p:val>
                                        </p:tav>
                                      </p:tavLst>
                                    </p:anim>
                                    <p:animEffect transition="in" filter="fade">
                                      <p:cBhvr>
                                        <p:cTn id="17" dur="2000" decel="50000">
                                          <p:stCondLst>
                                            <p:cond delay="0"/>
                                          </p:stCondLst>
                                        </p:cTn>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631</Words>
  <Application>Microsoft Office PowerPoint</Application>
  <PresentationFormat>Presentación en pantalla (16:9)</PresentationFormat>
  <Paragraphs>32</Paragraphs>
  <Slides>22</Slides>
  <Notes>0</Notes>
  <HiddenSlides>0</HiddenSlides>
  <MMClips>1</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57</cp:revision>
  <dcterms:created xsi:type="dcterms:W3CDTF">2024-03-19T21:49:16Z</dcterms:created>
  <dcterms:modified xsi:type="dcterms:W3CDTF">2024-05-31T22:51:15Z</dcterms:modified>
</cp:coreProperties>
</file>