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1" r:id="rId3"/>
    <p:sldId id="286" r:id="rId4"/>
    <p:sldId id="310" r:id="rId5"/>
    <p:sldId id="257" r:id="rId6"/>
    <p:sldId id="281" r:id="rId7"/>
    <p:sldId id="311" r:id="rId8"/>
    <p:sldId id="258" r:id="rId9"/>
    <p:sldId id="260" r:id="rId10"/>
    <p:sldId id="312" r:id="rId11"/>
    <p:sldId id="264" r:id="rId12"/>
    <p:sldId id="263" r:id="rId13"/>
    <p:sldId id="313" r:id="rId14"/>
    <p:sldId id="269" r:id="rId15"/>
    <p:sldId id="262" r:id="rId16"/>
    <p:sldId id="314" r:id="rId17"/>
    <p:sldId id="274" r:id="rId18"/>
    <p:sldId id="265" r:id="rId19"/>
    <p:sldId id="315" r:id="rId20"/>
    <p:sldId id="276" r:id="rId21"/>
    <p:sldId id="271" r:id="rId22"/>
    <p:sldId id="316" r:id="rId23"/>
    <p:sldId id="297" r:id="rId24"/>
    <p:sldId id="275" r:id="rId25"/>
    <p:sldId id="317" r:id="rId26"/>
    <p:sldId id="298" r:id="rId27"/>
    <p:sldId id="277" r:id="rId28"/>
    <p:sldId id="318" r:id="rId29"/>
    <p:sldId id="280" r:id="rId30"/>
    <p:sldId id="292" r:id="rId31"/>
    <p:sldId id="319" r:id="rId32"/>
    <p:sldId id="283" r:id="rId33"/>
    <p:sldId id="279" r:id="rId34"/>
    <p:sldId id="320" r:id="rId35"/>
    <p:sldId id="284" r:id="rId36"/>
    <p:sldId id="289" r:id="rId37"/>
    <p:sldId id="321" r:id="rId38"/>
    <p:sldId id="288" r:id="rId39"/>
    <p:sldId id="290" r:id="rId40"/>
    <p:sldId id="322" r:id="rId41"/>
    <p:sldId id="294" r:id="rId42"/>
    <p:sldId id="296" r:id="rId43"/>
    <p:sldId id="323" r:id="rId44"/>
    <p:sldId id="302" r:id="rId45"/>
    <p:sldId id="304" r:id="rId46"/>
    <p:sldId id="324" r:id="rId47"/>
    <p:sldId id="305" r:id="rId48"/>
    <p:sldId id="308" r:id="rId49"/>
    <p:sldId id="325" r:id="rId50"/>
    <p:sldId id="307" r:id="rId51"/>
    <p:sldId id="309" r:id="rId52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tDQ5uXsWoZRWDZjxPH7/Q" hashData="xY28+NkrayKDROf7FcVyioKBXX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D0"/>
    <a:srgbClr val="0066FF"/>
    <a:srgbClr val="0000FF"/>
    <a:srgbClr val="0000DE"/>
    <a:srgbClr val="339933"/>
    <a:srgbClr val="0033CC"/>
    <a:srgbClr val="0029AC"/>
    <a:srgbClr val="FFDC6D"/>
    <a:srgbClr val="FFDDEE"/>
    <a:srgbClr val="EECFCE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4294" autoAdjust="0"/>
    <p:restoredTop sz="94660"/>
  </p:normalViewPr>
  <p:slideViewPr>
    <p:cSldViewPr>
      <p:cViewPr>
        <p:scale>
          <a:sx n="400" d="100"/>
          <a:sy n="400" d="100"/>
        </p:scale>
        <p:origin x="5826" y="3990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14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1A911-B326-4D4D-9B27-25BCE3B7F1B9}" type="datetimeFigureOut">
              <a:rPr lang="es-PE" smtClean="0"/>
              <a:pPr/>
              <a:t>30/10/2019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2E252-5216-4C80-8B17-2E461656437B}" type="slidenum">
              <a:rPr lang="es-PE" smtClean="0"/>
              <a:pPr/>
              <a:t>‹Nº›</a:t>
            </a:fld>
            <a:endParaRPr lang="es-P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14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4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24.pn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54.pn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13" Type="http://schemas.openxmlformats.org/officeDocument/2006/relationships/image" Target="../media/image60.png"/><Relationship Id="rId18" Type="http://schemas.openxmlformats.org/officeDocument/2006/relationships/image" Target="../media/image63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2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6.png"/><Relationship Id="rId11" Type="http://schemas.openxmlformats.org/officeDocument/2006/relationships/image" Target="../media/image59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1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5.png"/><Relationship Id="rId9" Type="http://schemas.openxmlformats.org/officeDocument/2006/relationships/image" Target="../media/image58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16000">
              <a:srgbClr val="00CCCC"/>
            </a:gs>
            <a:gs pos="47000">
              <a:srgbClr val="9999FF"/>
            </a:gs>
            <a:gs pos="60001">
              <a:srgbClr val="2E6792"/>
            </a:gs>
            <a:gs pos="71001">
              <a:srgbClr val="3333CC"/>
            </a:gs>
            <a:gs pos="81000">
              <a:srgbClr val="1170FF"/>
            </a:gs>
            <a:gs pos="100000">
              <a:srgbClr val="006699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4985901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2" y="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1996" y="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6" y="42861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2000" y="42861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2" y="92869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1996" y="92869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6" y="135730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2000" y="135730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2" y="1857392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1996" y="1857388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6" y="228600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2000" y="2286002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2" y="271462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2000" y="2714626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500430" y="314325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2000" y="314325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500430" y="3643320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1996" y="3694993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V="1">
            <a:off x="3428996" y="4123611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B1E3169AE.png"/>
          <p:cNvPicPr>
            <a:picLocks noChangeAspect="1"/>
          </p:cNvPicPr>
          <p:nvPr/>
        </p:nvPicPr>
        <p:blipFill>
          <a:blip r:embed="rId4">
            <a:lum contrast="40000"/>
          </a:blip>
          <a:srcRect t="13313"/>
          <a:stretch>
            <a:fillRect/>
          </a:stretch>
        </p:blipFill>
        <p:spPr>
          <a:xfrm flipH="1" flipV="1">
            <a:off x="4572000" y="4123607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Cool Text - La 339988616736248.png"/>
          <p:cNvPicPr>
            <a:picLocks noChangeAspect="1"/>
          </p:cNvPicPr>
          <p:nvPr/>
        </p:nvPicPr>
        <p:blipFill>
          <a:blip r:embed="rId5">
            <a:lum contrast="20000"/>
          </a:blip>
          <a:stretch>
            <a:fillRect/>
          </a:stretch>
        </p:blipFill>
        <p:spPr>
          <a:xfrm>
            <a:off x="2571736" y="785800"/>
            <a:ext cx="1089429" cy="928694"/>
          </a:xfrm>
          <a:prstGeom prst="rect">
            <a:avLst/>
          </a:prstGeom>
        </p:spPr>
      </p:pic>
      <p:pic>
        <p:nvPicPr>
          <p:cNvPr id="25" name="24 Imagen" descr="Cool Text - Vida 339988598713946.png"/>
          <p:cNvPicPr>
            <a:picLocks noChangeAspect="1"/>
          </p:cNvPicPr>
          <p:nvPr/>
        </p:nvPicPr>
        <p:blipFill>
          <a:blip r:embed="rId6">
            <a:lum contrast="20000"/>
          </a:blip>
          <a:stretch>
            <a:fillRect/>
          </a:stretch>
        </p:blipFill>
        <p:spPr>
          <a:xfrm>
            <a:off x="3500430" y="1643056"/>
            <a:ext cx="1857388" cy="890177"/>
          </a:xfrm>
          <a:prstGeom prst="rect">
            <a:avLst/>
          </a:prstGeom>
        </p:spPr>
      </p:pic>
      <p:pic>
        <p:nvPicPr>
          <p:cNvPr id="26" name="25 Imagen" descr="Cool Text - En 339988655027075.png"/>
          <p:cNvPicPr>
            <a:picLocks noChangeAspect="1"/>
          </p:cNvPicPr>
          <p:nvPr/>
        </p:nvPicPr>
        <p:blipFill>
          <a:blip r:embed="rId7">
            <a:lum contrast="20000"/>
          </a:blip>
          <a:stretch>
            <a:fillRect/>
          </a:stretch>
        </p:blipFill>
        <p:spPr>
          <a:xfrm>
            <a:off x="5072066" y="2500312"/>
            <a:ext cx="1071570" cy="867461"/>
          </a:xfrm>
          <a:prstGeom prst="rect">
            <a:avLst/>
          </a:prstGeom>
        </p:spPr>
      </p:pic>
      <p:pic>
        <p:nvPicPr>
          <p:cNvPr id="27" name="26 Imagen" descr="Cool Text - Azul 339988714326323.png"/>
          <p:cNvPicPr>
            <a:picLocks noChangeAspect="1"/>
          </p:cNvPicPr>
          <p:nvPr/>
        </p:nvPicPr>
        <p:blipFill>
          <a:blip r:embed="rId8">
            <a:lum contrast="20000"/>
          </a:blip>
          <a:stretch>
            <a:fillRect/>
          </a:stretch>
        </p:blipFill>
        <p:spPr>
          <a:xfrm>
            <a:off x="5857884" y="3357568"/>
            <a:ext cx="1905937" cy="857256"/>
          </a:xfrm>
          <a:prstGeom prst="rect">
            <a:avLst/>
          </a:prstGeom>
        </p:spPr>
      </p:pic>
      <p:pic>
        <p:nvPicPr>
          <p:cNvPr id="51202" name="Picture 2" descr="Rendered Image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862768" y="4257418"/>
            <a:ext cx="1852636" cy="184113"/>
          </a:xfrm>
          <a:prstGeom prst="rect">
            <a:avLst/>
          </a:prstGeom>
          <a:noFill/>
        </p:spPr>
      </p:pic>
      <p:pic>
        <p:nvPicPr>
          <p:cNvPr id="28" name="27 Imagen" descr="stock-photo-249859019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20000">
    <p:sndAc>
      <p:stSnd loop="1">
        <p:snd r:embed="rId2" name="EL AMOR ES AZUL-DE PAUL MAURIA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5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57" dur="2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0" dur="2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1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3" dur="2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4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66" dur="2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7" fill="hold">
                            <p:stCondLst>
                              <p:cond delay="10000"/>
                            </p:stCondLst>
                            <p:childTnLst>
                              <p:par>
                                <p:cTn id="268" presetID="12" presetClass="entr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270" dur="2000"/>
                                        <p:tgtEl>
                                          <p:spTgt spid="51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0217172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29058" y="4476619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bstract-vector-technology-1.pn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flipH="1">
            <a:off x="4500562" y="4476619"/>
            <a:ext cx="619003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8477119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28573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58148" y="3571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285852" y="57148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286644" y="71436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785918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715140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285984" y="142874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286512" y="135730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786050" y="185737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86446" y="171449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286116" y="228599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357818" y="221456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278606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929190" y="271462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857620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643438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29058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500562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5" name="2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8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143932" cy="4143404"/>
          </a:xfrm>
          <a:prstGeom prst="roundRect">
            <a:avLst>
              <a:gd name="adj" fmla="val 18303"/>
            </a:avLst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000100" y="928676"/>
            <a:ext cx="4214841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dirty="0" smtClean="0">
                <a:solidFill>
                  <a:schemeClr val="bg1"/>
                </a:solidFill>
              </a:rPr>
              <a:t> 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azul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representa tanto el cielo como el mar, y se asocia con espacios abiertos, libertad, intuición, imaginación, inspiración y sensibilidad. El color azul es un color popular entre las grandes empresas, hospitales y aerolíneas. Es un color que simboliza lealtad, fuerza, sabiduría y confianza.</a:t>
            </a:r>
          </a:p>
          <a:p>
            <a:pPr algn="ctr"/>
            <a:endParaRPr lang="es-PE" sz="1400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4000">
              <a:schemeClr val="tx2">
                <a:lumMod val="20000"/>
                <a:lumOff val="8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095_ptaszek-niebieski-trznade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-285784" y="-21433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286776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14282" y="64292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57224" y="142874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571604" y="221456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357422" y="271462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143240" y="314325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000496" y="357188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857752" y="385763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715008" y="4071948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572264" y="414338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42952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EECFCE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9384109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0" y="1500180"/>
            <a:ext cx="1214446" cy="1214446"/>
          </a:xfrm>
          <a:prstGeom prst="rect">
            <a:avLst/>
          </a:prstGeom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0" y="2500312"/>
            <a:ext cx="1214446" cy="1214446"/>
          </a:xfrm>
          <a:prstGeom prst="rect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1071538" y="1500180"/>
            <a:ext cx="1214446" cy="1214446"/>
          </a:xfrm>
          <a:prstGeom prst="rect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1071538" y="2500312"/>
            <a:ext cx="1214446" cy="1214446"/>
          </a:xfrm>
          <a:prstGeom prst="rect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2143140" y="1500180"/>
            <a:ext cx="1214446" cy="1214446"/>
          </a:xfrm>
          <a:prstGeom prst="rect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2143140" y="2500312"/>
            <a:ext cx="1214446" cy="1214446"/>
          </a:xfrm>
          <a:prstGeom prst="rect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3214678" y="1500180"/>
            <a:ext cx="1214446" cy="1214446"/>
          </a:xfrm>
          <a:prstGeom prst="rect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3214678" y="2500312"/>
            <a:ext cx="1214446" cy="1214446"/>
          </a:xfrm>
          <a:prstGeom prst="rect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4143404" y="1500180"/>
            <a:ext cx="1214446" cy="1214446"/>
          </a:xfrm>
          <a:prstGeom prst="rect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4143404" y="2500312"/>
            <a:ext cx="1214446" cy="1214446"/>
          </a:xfrm>
          <a:prstGeom prst="rect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5214942" y="1500180"/>
            <a:ext cx="1214446" cy="1214446"/>
          </a:xfrm>
          <a:prstGeom prst="rect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5214942" y="2500312"/>
            <a:ext cx="1214446" cy="1214446"/>
          </a:xfrm>
          <a:prstGeom prst="rect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6286544" y="1500180"/>
            <a:ext cx="1214446" cy="1214446"/>
          </a:xfrm>
          <a:prstGeom prst="rect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6286544" y="2500312"/>
            <a:ext cx="1214446" cy="1214446"/>
          </a:xfrm>
          <a:prstGeom prst="rect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7286644" y="1500180"/>
            <a:ext cx="1214446" cy="1214446"/>
          </a:xfrm>
          <a:prstGeom prst="rect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7286644" y="2500312"/>
            <a:ext cx="1214446" cy="1214446"/>
          </a:xfrm>
          <a:prstGeom prst="rect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8072462" y="1571618"/>
            <a:ext cx="1214446" cy="1214446"/>
          </a:xfrm>
          <a:prstGeom prst="rect">
            <a:avLst/>
          </a:prstGeom>
        </p:spPr>
      </p:pic>
      <p:pic>
        <p:nvPicPr>
          <p:cNvPr id="21" name="20 Imagen" descr="d5u5dxk-b1f35a3e-4cad-46f1-a0ca-17e41895b40a.png"/>
          <p:cNvPicPr>
            <a:picLocks noChangeAspect="1"/>
          </p:cNvPicPr>
          <p:nvPr/>
        </p:nvPicPr>
        <p:blipFill>
          <a:blip r:embed="rId3">
            <a:lum contrast="40000"/>
          </a:blip>
          <a:srcRect l="12505" t="10005" r="7506" b="10005"/>
          <a:stretch>
            <a:fillRect/>
          </a:stretch>
        </p:blipFill>
        <p:spPr>
          <a:xfrm>
            <a:off x="8072462" y="2500312"/>
            <a:ext cx="1214446" cy="1214446"/>
          </a:xfrm>
          <a:prstGeom prst="rect">
            <a:avLst/>
          </a:prstGeom>
        </p:spPr>
      </p:pic>
      <p:sp>
        <p:nvSpPr>
          <p:cNvPr id="22" name="21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428609"/>
            <a:ext cx="8215370" cy="4286281"/>
          </a:xfrm>
          <a:prstGeom prst="roundRect">
            <a:avLst>
              <a:gd name="adj" fmla="val 18420"/>
            </a:avLst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571604" y="1000114"/>
            <a:ext cx="342902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azul 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expresa armonía, amistad, fidelidad, serenidad, sosiego. Se asocia con la tranquilidad, lo perceptivo, lo sensible y el afecto . El azul representa las cualidades intelectuales: la inteligencia, la ciencia y la concentración. Siempre que ha de predominar la razón frente a la pasión, el azul es el color principal.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8307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00769_dzbanuszek-niebieski-onkil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1"/>
            <a:ext cx="833292" cy="857237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0" y="4286263"/>
            <a:ext cx="833292" cy="857237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786" y="571486"/>
            <a:ext cx="833292" cy="857237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785786" y="3786196"/>
            <a:ext cx="833292" cy="857237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571604" y="1071552"/>
            <a:ext cx="833292" cy="857237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1571604" y="3214692"/>
            <a:ext cx="833292" cy="857237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85984" y="1643056"/>
            <a:ext cx="833292" cy="857237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tretch>
            <a:fillRect/>
          </a:stretch>
        </p:blipFill>
        <p:spPr>
          <a:xfrm>
            <a:off x="2285984" y="2643188"/>
            <a:ext cx="833292" cy="857237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000396" y="1"/>
            <a:ext cx="833292" cy="857237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000396" y="4286263"/>
            <a:ext cx="833292" cy="857237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786182" y="571486"/>
            <a:ext cx="833292" cy="857237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786182" y="3786196"/>
            <a:ext cx="833292" cy="857237"/>
          </a:xfrm>
          <a:prstGeom prst="rect">
            <a:avLst/>
          </a:prstGeom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4572000" y="1071552"/>
            <a:ext cx="833292" cy="857237"/>
          </a:xfrm>
          <a:prstGeom prst="rect">
            <a:avLst/>
          </a:prstGeom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4572000" y="3214692"/>
            <a:ext cx="833292" cy="857237"/>
          </a:xfrm>
          <a:prstGeom prst="rect">
            <a:avLst/>
          </a:prstGeom>
        </p:spPr>
      </p:pic>
      <p:pic>
        <p:nvPicPr>
          <p:cNvPr id="19" name="18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5286380" y="1643056"/>
            <a:ext cx="833292" cy="857237"/>
          </a:xfrm>
          <a:prstGeom prst="rect">
            <a:avLst/>
          </a:prstGeom>
        </p:spPr>
      </p:pic>
      <p:pic>
        <p:nvPicPr>
          <p:cNvPr id="20" name="19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5286380" y="2643188"/>
            <a:ext cx="833292" cy="857237"/>
          </a:xfrm>
          <a:prstGeom prst="rect">
            <a:avLst/>
          </a:prstGeom>
        </p:spPr>
      </p:pic>
      <p:pic>
        <p:nvPicPr>
          <p:cNvPr id="21" name="2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724" y="0"/>
            <a:ext cx="833292" cy="857237"/>
          </a:xfrm>
          <a:prstGeom prst="rect">
            <a:avLst/>
          </a:prstGeom>
        </p:spPr>
      </p:pic>
      <p:pic>
        <p:nvPicPr>
          <p:cNvPr id="22" name="2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724" y="4286262"/>
            <a:ext cx="833292" cy="857237"/>
          </a:xfrm>
          <a:prstGeom prst="rect">
            <a:avLst/>
          </a:prstGeom>
        </p:spPr>
      </p:pic>
      <p:pic>
        <p:nvPicPr>
          <p:cNvPr id="23" name="2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0510" y="571485"/>
            <a:ext cx="833292" cy="857237"/>
          </a:xfrm>
          <a:prstGeom prst="rect">
            <a:avLst/>
          </a:prstGeom>
        </p:spPr>
      </p:pic>
      <p:pic>
        <p:nvPicPr>
          <p:cNvPr id="24" name="2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0510" y="3786195"/>
            <a:ext cx="833292" cy="857237"/>
          </a:xfrm>
          <a:prstGeom prst="rect">
            <a:avLst/>
          </a:prstGeom>
        </p:spPr>
      </p:pic>
      <p:pic>
        <p:nvPicPr>
          <p:cNvPr id="25" name="2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328" y="1071551"/>
            <a:ext cx="833292" cy="857237"/>
          </a:xfrm>
          <a:prstGeom prst="rect">
            <a:avLst/>
          </a:prstGeom>
        </p:spPr>
      </p:pic>
      <p:pic>
        <p:nvPicPr>
          <p:cNvPr id="26" name="2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328" y="3214691"/>
            <a:ext cx="833292" cy="857237"/>
          </a:xfrm>
          <a:prstGeom prst="rect">
            <a:avLst/>
          </a:prstGeom>
        </p:spPr>
      </p:pic>
      <p:pic>
        <p:nvPicPr>
          <p:cNvPr id="27" name="2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708" y="1643055"/>
            <a:ext cx="833292" cy="857237"/>
          </a:xfrm>
          <a:prstGeom prst="rect">
            <a:avLst/>
          </a:prstGeom>
        </p:spPr>
      </p:pic>
      <p:pic>
        <p:nvPicPr>
          <p:cNvPr id="28" name="2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708" y="2643187"/>
            <a:ext cx="833292" cy="85723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2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0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DDEE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40842_aglowka-morze-niebieskie-nieb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4" name="3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5" name="4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6" name="5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7" name="6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4000510"/>
            <a:ext cx="785800" cy="785800"/>
          </a:xfrm>
          <a:prstGeom prst="rect">
            <a:avLst/>
          </a:prstGeom>
        </p:spPr>
      </p:pic>
      <p:pic>
        <p:nvPicPr>
          <p:cNvPr id="8" name="7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57172"/>
            <a:ext cx="785800" cy="785800"/>
          </a:xfrm>
          <a:prstGeom prst="rect">
            <a:avLst/>
          </a:prstGeom>
        </p:spPr>
      </p:pic>
      <p:pic>
        <p:nvPicPr>
          <p:cNvPr id="9" name="8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428610"/>
            <a:ext cx="785800" cy="785800"/>
          </a:xfrm>
          <a:prstGeom prst="rect">
            <a:avLst/>
          </a:prstGeom>
        </p:spPr>
      </p:pic>
      <p:pic>
        <p:nvPicPr>
          <p:cNvPr id="10" name="9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3929072"/>
            <a:ext cx="785800" cy="785800"/>
          </a:xfrm>
          <a:prstGeom prst="rect">
            <a:avLst/>
          </a:prstGeom>
        </p:spPr>
      </p:pic>
      <p:pic>
        <p:nvPicPr>
          <p:cNvPr id="11" name="10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60" y="3571882"/>
            <a:ext cx="785800" cy="785800"/>
          </a:xfrm>
          <a:prstGeom prst="rect">
            <a:avLst/>
          </a:prstGeom>
        </p:spPr>
      </p:pic>
      <p:pic>
        <p:nvPicPr>
          <p:cNvPr id="12" name="11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785800" cy="785800"/>
          </a:xfrm>
          <a:prstGeom prst="rect">
            <a:avLst/>
          </a:prstGeom>
        </p:spPr>
      </p:pic>
      <p:pic>
        <p:nvPicPr>
          <p:cNvPr id="13" name="12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60" y="785818"/>
            <a:ext cx="785800" cy="785800"/>
          </a:xfrm>
          <a:prstGeom prst="rect">
            <a:avLst/>
          </a:prstGeom>
        </p:spPr>
      </p:pic>
      <p:pic>
        <p:nvPicPr>
          <p:cNvPr id="14" name="13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214428"/>
            <a:ext cx="785800" cy="785800"/>
          </a:xfrm>
          <a:prstGeom prst="rect">
            <a:avLst/>
          </a:prstGeom>
        </p:spPr>
      </p:pic>
      <p:pic>
        <p:nvPicPr>
          <p:cNvPr id="15" name="14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40" y="1000132"/>
            <a:ext cx="785800" cy="785800"/>
          </a:xfrm>
          <a:prstGeom prst="rect">
            <a:avLst/>
          </a:prstGeom>
        </p:spPr>
      </p:pic>
      <p:pic>
        <p:nvPicPr>
          <p:cNvPr id="16" name="15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1428742"/>
            <a:ext cx="785800" cy="785800"/>
          </a:xfrm>
          <a:prstGeom prst="rect">
            <a:avLst/>
          </a:prstGeom>
        </p:spPr>
      </p:pic>
      <p:pic>
        <p:nvPicPr>
          <p:cNvPr id="17" name="16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3571882"/>
            <a:ext cx="785800" cy="785800"/>
          </a:xfrm>
          <a:prstGeom prst="rect">
            <a:avLst/>
          </a:prstGeom>
        </p:spPr>
      </p:pic>
      <p:pic>
        <p:nvPicPr>
          <p:cNvPr id="18" name="17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212" y="3143254"/>
            <a:ext cx="785800" cy="785800"/>
          </a:xfrm>
          <a:prstGeom prst="rect">
            <a:avLst/>
          </a:prstGeom>
        </p:spPr>
      </p:pic>
      <p:pic>
        <p:nvPicPr>
          <p:cNvPr id="19" name="18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928940"/>
            <a:ext cx="785800" cy="785800"/>
          </a:xfrm>
          <a:prstGeom prst="rect">
            <a:avLst/>
          </a:prstGeom>
        </p:spPr>
      </p:pic>
      <p:pic>
        <p:nvPicPr>
          <p:cNvPr id="20" name="19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643056"/>
            <a:ext cx="785800" cy="785800"/>
          </a:xfrm>
          <a:prstGeom prst="rect">
            <a:avLst/>
          </a:prstGeom>
        </p:spPr>
      </p:pic>
      <p:pic>
        <p:nvPicPr>
          <p:cNvPr id="21" name="20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785932"/>
            <a:ext cx="785800" cy="785800"/>
          </a:xfrm>
          <a:prstGeom prst="rect">
            <a:avLst/>
          </a:prstGeom>
        </p:spPr>
      </p:pic>
      <p:pic>
        <p:nvPicPr>
          <p:cNvPr id="22" name="21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786064"/>
            <a:ext cx="785800" cy="785800"/>
          </a:xfrm>
          <a:prstGeom prst="rect">
            <a:avLst/>
          </a:prstGeom>
        </p:spPr>
      </p:pic>
      <p:sp>
        <p:nvSpPr>
          <p:cNvPr id="23" name="22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143932" cy="4143404"/>
          </a:xfrm>
          <a:prstGeom prst="roundRect">
            <a:avLst>
              <a:gd name="adj" fmla="val 17131"/>
            </a:avLst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428728" y="1071552"/>
            <a:ext cx="307183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color azul necesita orden y planificación en su vida, incluida la forma en que vive y trabaja. El azul es un color que generalmente se ve bien en casi cualquier tono y es un color muy popular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8978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56176_rozsypane-ziarna-kawa-filizank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0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857238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857238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1714512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2571750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2571750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429007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3429007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4286245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4286245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2 Imagen" descr="stock-photo-24407330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6672326">
            <a:off x="3827925" y="1985576"/>
            <a:ext cx="1379175" cy="1285884"/>
          </a:xfrm>
          <a:prstGeom prst="rect">
            <a:avLst/>
          </a:prstGeom>
          <a:effectLst/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3714743" y="785801"/>
            <a:ext cx="1285884" cy="1285884"/>
          </a:xfrm>
          <a:prstGeom prst="rect">
            <a:avLst/>
          </a:prstGeom>
          <a:effectLst/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2279560">
            <a:off x="3781483" y="3138556"/>
            <a:ext cx="1285884" cy="1285884"/>
          </a:xfrm>
          <a:prstGeom prst="rect">
            <a:avLst/>
          </a:prstGeom>
          <a:effectLst/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5400000">
            <a:off x="4929189" y="1857371"/>
            <a:ext cx="1285884" cy="1285884"/>
          </a:xfrm>
          <a:prstGeom prst="rect">
            <a:avLst/>
          </a:prstGeom>
          <a:effectLst/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2983948">
            <a:off x="4549463" y="1191891"/>
            <a:ext cx="1285884" cy="1285884"/>
          </a:xfrm>
          <a:prstGeom prst="rect">
            <a:avLst/>
          </a:prstGeom>
          <a:effectLst/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0174706">
            <a:off x="4606256" y="2820322"/>
            <a:ext cx="1285884" cy="1285884"/>
          </a:xfrm>
          <a:prstGeom prst="rect">
            <a:avLst/>
          </a:prstGeom>
          <a:effectLst/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5851760">
            <a:off x="2845234" y="1916554"/>
            <a:ext cx="1285884" cy="1285884"/>
          </a:xfrm>
          <a:prstGeom prst="rect">
            <a:avLst/>
          </a:prstGeom>
          <a:effectLst/>
        </p:spPr>
      </p:pic>
      <p:pic>
        <p:nvPicPr>
          <p:cNvPr id="12" name="11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4069918">
            <a:off x="3111337" y="2682724"/>
            <a:ext cx="1285884" cy="1285884"/>
          </a:xfrm>
          <a:prstGeom prst="rect">
            <a:avLst/>
          </a:prstGeom>
          <a:effectLst/>
        </p:spPr>
      </p:pic>
      <p:pic>
        <p:nvPicPr>
          <p:cNvPr id="13" name="12 Imagen" descr="circle-447982_64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rot="19789723">
            <a:off x="3022083" y="1307585"/>
            <a:ext cx="1285884" cy="1285884"/>
          </a:xfrm>
          <a:prstGeom prst="rect">
            <a:avLst/>
          </a:prstGeom>
          <a:effectLst/>
        </p:spPr>
      </p:pic>
      <p:sp>
        <p:nvSpPr>
          <p:cNvPr id="14" name="13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215370" cy="4214842"/>
          </a:xfrm>
          <a:prstGeom prst="roundRect">
            <a:avLst>
              <a:gd name="adj" fmla="val 23720"/>
            </a:avLst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000100" y="785800"/>
            <a:ext cx="4143404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Como el color del espíritu, invoca el descanso y puede hacer que el cuerpo produzca sustancias químicas que calman y exudan sentimientos de tranquilidad.  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ayuda a retardar el metabolismo humano, y ayuda con el equilibrio y la autoexpresión. 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es también un supresor del apetito</a:t>
            </a:r>
          </a:p>
          <a:p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881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3000">
              <a:srgbClr val="0000DE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ondo-de-pantalla-ranas-azules-jugando-11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9618" y="2214560"/>
            <a:ext cx="854382" cy="928676"/>
          </a:xfrm>
          <a:prstGeom prst="rect">
            <a:avLst/>
          </a:prstGeom>
        </p:spPr>
      </p:pic>
      <p:pic>
        <p:nvPicPr>
          <p:cNvPr id="5" name="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9618" y="4214824"/>
            <a:ext cx="854382" cy="928676"/>
          </a:xfrm>
          <a:prstGeom prst="rect">
            <a:avLst/>
          </a:prstGeom>
        </p:spPr>
      </p:pic>
      <p:pic>
        <p:nvPicPr>
          <p:cNvPr id="6" name="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1571618"/>
            <a:ext cx="854382" cy="928676"/>
          </a:xfrm>
          <a:prstGeom prst="rect">
            <a:avLst/>
          </a:prstGeom>
        </p:spPr>
      </p:pic>
      <p:pic>
        <p:nvPicPr>
          <p:cNvPr id="8" name="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3857634"/>
            <a:ext cx="854382" cy="928676"/>
          </a:xfrm>
          <a:prstGeom prst="rect">
            <a:avLst/>
          </a:prstGeom>
        </p:spPr>
      </p:pic>
      <p:pic>
        <p:nvPicPr>
          <p:cNvPr id="9" name="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0"/>
            <a:ext cx="854382" cy="928676"/>
          </a:xfrm>
          <a:prstGeom prst="rect">
            <a:avLst/>
          </a:prstGeom>
        </p:spPr>
      </p:pic>
      <p:pic>
        <p:nvPicPr>
          <p:cNvPr id="11" name="10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3071816"/>
            <a:ext cx="854382" cy="928676"/>
          </a:xfrm>
          <a:prstGeom prst="rect">
            <a:avLst/>
          </a:prstGeom>
        </p:spPr>
      </p:pic>
      <p:pic>
        <p:nvPicPr>
          <p:cNvPr id="18" name="1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854382" cy="928676"/>
          </a:xfrm>
          <a:prstGeom prst="rect">
            <a:avLst/>
          </a:prstGeom>
        </p:spPr>
      </p:pic>
      <p:pic>
        <p:nvPicPr>
          <p:cNvPr id="19" name="1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000114"/>
            <a:ext cx="854382" cy="928676"/>
          </a:xfrm>
          <a:prstGeom prst="rect">
            <a:avLst/>
          </a:prstGeom>
        </p:spPr>
      </p:pic>
      <p:pic>
        <p:nvPicPr>
          <p:cNvPr id="20" name="1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1714494"/>
            <a:ext cx="854382" cy="928676"/>
          </a:xfrm>
          <a:prstGeom prst="rect">
            <a:avLst/>
          </a:prstGeom>
        </p:spPr>
      </p:pic>
      <p:pic>
        <p:nvPicPr>
          <p:cNvPr id="21" name="20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357436"/>
            <a:ext cx="854382" cy="928676"/>
          </a:xfrm>
          <a:prstGeom prst="rect">
            <a:avLst/>
          </a:prstGeom>
        </p:spPr>
      </p:pic>
      <p:pic>
        <p:nvPicPr>
          <p:cNvPr id="22" name="21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928676"/>
            <a:ext cx="854382" cy="928676"/>
          </a:xfrm>
          <a:prstGeom prst="rect">
            <a:avLst/>
          </a:prstGeom>
        </p:spPr>
      </p:pic>
      <p:pic>
        <p:nvPicPr>
          <p:cNvPr id="23" name="2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500312"/>
            <a:ext cx="854382" cy="928676"/>
          </a:xfrm>
          <a:prstGeom prst="rect">
            <a:avLst/>
          </a:prstGeom>
        </p:spPr>
      </p:pic>
      <p:pic>
        <p:nvPicPr>
          <p:cNvPr id="24" name="23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4824"/>
            <a:ext cx="854382" cy="928676"/>
          </a:xfrm>
          <a:prstGeom prst="rect">
            <a:avLst/>
          </a:prstGeom>
        </p:spPr>
      </p:pic>
      <p:pic>
        <p:nvPicPr>
          <p:cNvPr id="25" name="2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143254"/>
            <a:ext cx="854382" cy="928676"/>
          </a:xfrm>
          <a:prstGeom prst="rect">
            <a:avLst/>
          </a:prstGeom>
        </p:spPr>
      </p:pic>
      <p:pic>
        <p:nvPicPr>
          <p:cNvPr id="26" name="2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500312"/>
            <a:ext cx="854382" cy="928676"/>
          </a:xfrm>
          <a:prstGeom prst="rect">
            <a:avLst/>
          </a:prstGeom>
        </p:spPr>
      </p:pic>
      <p:pic>
        <p:nvPicPr>
          <p:cNvPr id="27" name="2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571882"/>
            <a:ext cx="854382" cy="928676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35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30469_niebieskie-kwiaty-porcelanka-nemophila-menziesii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92894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414338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400051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78619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57188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28613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57175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21456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71449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28586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71436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8" name="17 Rectángulo"/>
          <p:cNvSpPr/>
          <p:nvPr/>
        </p:nvSpPr>
        <p:spPr>
          <a:xfrm>
            <a:off x="-785850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8"/>
            <a:ext cx="8072494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428728" y="1000114"/>
            <a:ext cx="385765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la estrella de los colores. 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color que más adeptos tiene, independientemente del sexo y la edad. Es el color más elegido por personas normales en su condición psíquica y por niños sin problemas.  No hay ningún sentimiento negativo en el que domine el azul. Hombres y mujeres se visten con frecuencia de color azul, pues es apropiado para toda ocasión y todas las estaciones del año. 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461329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42861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42861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92869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92869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135730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135730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1857392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1857388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228600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2286002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271462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2714626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500430" y="314325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314325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500430" y="3643320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3694993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4123611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4123607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>
                <a:lumMod val="85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ldraviaCasa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29058" y="4476619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bstract-vector-technology-1.pn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flipH="1">
            <a:off x="4500562" y="4476619"/>
            <a:ext cx="619003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85720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8477119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28573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58148" y="3571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285852" y="57148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286644" y="71436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785918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715140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285984" y="142874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286512" y="135730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786050" y="185737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86446" y="171449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286116" y="228599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357818" y="221456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278606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929190" y="271462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857620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643438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29058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500562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143932" cy="4071966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357290" y="1071552"/>
            <a:ext cx="38576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además es el color preferido para los automóviles. Sólo hay un ámbito donde el azul no es muy aceptado: 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comemos ni bebemos casi nada de este color. 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 los que les gusta el azul, les gusta la calma y la tranquilidad. Además, se relaciona con sentimientos positivos 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8000">
              <a:schemeClr val="tx2">
                <a:lumMod val="40000"/>
                <a:lumOff val="6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533080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-285784" y="-21433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8286776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214282" y="64292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57224" y="142874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1571604" y="221456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357422" y="271462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3143240" y="314325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000496" y="357188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4857752" y="385763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715008" y="4071948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-30000" contrast="40000"/>
          </a:blip>
          <a:stretch>
            <a:fillRect/>
          </a:stretch>
        </p:blipFill>
        <p:spPr>
          <a:xfrm>
            <a:off x="6572264" y="414338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42952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kwiatkitloniebieski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0" y="1500180"/>
            <a:ext cx="1214446" cy="1214446"/>
          </a:xfrm>
          <a:prstGeom prst="rect">
            <a:avLst/>
          </a:prstGeom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0" y="2500312"/>
            <a:ext cx="1214446" cy="1214446"/>
          </a:xfrm>
          <a:prstGeom prst="rect">
            <a:avLst/>
          </a:prstGeom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1071538" y="1500180"/>
            <a:ext cx="1214446" cy="1214446"/>
          </a:xfrm>
          <a:prstGeom prst="rect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1071538" y="2500312"/>
            <a:ext cx="1214446" cy="1214446"/>
          </a:xfrm>
          <a:prstGeom prst="rect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2143140" y="1500180"/>
            <a:ext cx="1214446" cy="1214446"/>
          </a:xfrm>
          <a:prstGeom prst="rect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2143140" y="2500312"/>
            <a:ext cx="1214446" cy="1214446"/>
          </a:xfrm>
          <a:prstGeom prst="rect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3214678" y="1500180"/>
            <a:ext cx="1214446" cy="1214446"/>
          </a:xfrm>
          <a:prstGeom prst="rect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3214678" y="2500312"/>
            <a:ext cx="1214446" cy="1214446"/>
          </a:xfrm>
          <a:prstGeom prst="rect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4143404" y="1500180"/>
            <a:ext cx="1214446" cy="1214446"/>
          </a:xfrm>
          <a:prstGeom prst="rect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4143404" y="2500312"/>
            <a:ext cx="1214446" cy="1214446"/>
          </a:xfrm>
          <a:prstGeom prst="rect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5214942" y="1500180"/>
            <a:ext cx="1214446" cy="1214446"/>
          </a:xfrm>
          <a:prstGeom prst="rect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5214942" y="2500312"/>
            <a:ext cx="1214446" cy="1214446"/>
          </a:xfrm>
          <a:prstGeom prst="rect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6286544" y="1500180"/>
            <a:ext cx="1214446" cy="1214446"/>
          </a:xfrm>
          <a:prstGeom prst="rect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6286544" y="2500312"/>
            <a:ext cx="1214446" cy="1214446"/>
          </a:xfrm>
          <a:prstGeom prst="rect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7286644" y="1500180"/>
            <a:ext cx="1214446" cy="1214446"/>
          </a:xfrm>
          <a:prstGeom prst="rect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7286644" y="2500312"/>
            <a:ext cx="1214446" cy="1214446"/>
          </a:xfrm>
          <a:prstGeom prst="rect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8072462" y="1571618"/>
            <a:ext cx="1214446" cy="1214446"/>
          </a:xfrm>
          <a:prstGeom prst="rect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/>
          <a:srcRect l="12505" t="10005" r="7506" b="10005"/>
          <a:stretch>
            <a:fillRect/>
          </a:stretch>
        </p:blipFill>
        <p:spPr>
          <a:xfrm>
            <a:off x="8072462" y="2500312"/>
            <a:ext cx="1214446" cy="121444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143932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285852" y="1000114"/>
            <a:ext cx="3929090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un color primario, pues mezclándolo salen el resto, y es de los denominados fríos por lo que se liga más a la inteligencia y a la razón que a los sentimientos. 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probablemente el color más utilizado por las marcas. Es el color del cielo y del mar y está asociado con la estabilidad y la profesionalidad. Simboliza además la confianza, la inteligencia, la verdad, la fe y la lealtad. </a:t>
            </a:r>
          </a:p>
          <a:p>
            <a:pPr algn="ctr"/>
            <a:endParaRPr lang="es-PE" sz="12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FC000"/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4).jpg"/>
          <p:cNvPicPr>
            <a:picLocks noGrp="1" noChangeAspect="1"/>
          </p:cNvPicPr>
          <p:nvPr isPhoto="1"/>
        </p:nvPicPr>
        <p:blipFill>
          <a:blip r:embed="rId2">
            <a:lum contrast="2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1"/>
            <a:ext cx="833292" cy="857237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4286263"/>
            <a:ext cx="833292" cy="857237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571486"/>
            <a:ext cx="833292" cy="857237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3786196"/>
            <a:ext cx="833292" cy="857237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571604" y="1071552"/>
            <a:ext cx="833292" cy="857237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571604" y="3214692"/>
            <a:ext cx="833292" cy="857237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1643056"/>
            <a:ext cx="833292" cy="857237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2643188"/>
            <a:ext cx="833292" cy="857237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000396" y="1"/>
            <a:ext cx="833292" cy="857237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000396" y="4286263"/>
            <a:ext cx="833292" cy="857237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786182" y="571486"/>
            <a:ext cx="833292" cy="857237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3786182" y="3786196"/>
            <a:ext cx="833292" cy="857237"/>
          </a:xfrm>
          <a:prstGeom prst="rect">
            <a:avLst/>
          </a:prstGeom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4572000" y="1071552"/>
            <a:ext cx="833292" cy="857237"/>
          </a:xfrm>
          <a:prstGeom prst="rect">
            <a:avLst/>
          </a:prstGeom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4572000" y="3214692"/>
            <a:ext cx="833292" cy="857237"/>
          </a:xfrm>
          <a:prstGeom prst="rect">
            <a:avLst/>
          </a:prstGeom>
        </p:spPr>
      </p:pic>
      <p:pic>
        <p:nvPicPr>
          <p:cNvPr id="19" name="18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5286380" y="1643056"/>
            <a:ext cx="833292" cy="857237"/>
          </a:xfrm>
          <a:prstGeom prst="rect">
            <a:avLst/>
          </a:prstGeom>
        </p:spPr>
      </p:pic>
      <p:pic>
        <p:nvPicPr>
          <p:cNvPr id="20" name="19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tretch>
            <a:fillRect/>
          </a:stretch>
        </p:blipFill>
        <p:spPr>
          <a:xfrm>
            <a:off x="5286380" y="2643188"/>
            <a:ext cx="833292" cy="857237"/>
          </a:xfrm>
          <a:prstGeom prst="rect">
            <a:avLst/>
          </a:prstGeom>
        </p:spPr>
      </p:pic>
      <p:pic>
        <p:nvPicPr>
          <p:cNvPr id="21" name="20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724" y="0"/>
            <a:ext cx="833292" cy="857237"/>
          </a:xfrm>
          <a:prstGeom prst="rect">
            <a:avLst/>
          </a:prstGeom>
        </p:spPr>
      </p:pic>
      <p:pic>
        <p:nvPicPr>
          <p:cNvPr id="22" name="21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4724" y="4286262"/>
            <a:ext cx="833292" cy="857237"/>
          </a:xfrm>
          <a:prstGeom prst="rect">
            <a:avLst/>
          </a:prstGeom>
        </p:spPr>
      </p:pic>
      <p:pic>
        <p:nvPicPr>
          <p:cNvPr id="23" name="22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0510" y="571485"/>
            <a:ext cx="833292" cy="857237"/>
          </a:xfrm>
          <a:prstGeom prst="rect">
            <a:avLst/>
          </a:prstGeom>
        </p:spPr>
      </p:pic>
      <p:pic>
        <p:nvPicPr>
          <p:cNvPr id="24" name="23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10510" y="3786195"/>
            <a:ext cx="833292" cy="857237"/>
          </a:xfrm>
          <a:prstGeom prst="rect">
            <a:avLst/>
          </a:prstGeom>
        </p:spPr>
      </p:pic>
      <p:pic>
        <p:nvPicPr>
          <p:cNvPr id="25" name="24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328" y="1071551"/>
            <a:ext cx="833292" cy="857237"/>
          </a:xfrm>
          <a:prstGeom prst="rect">
            <a:avLst/>
          </a:prstGeom>
        </p:spPr>
      </p:pic>
      <p:pic>
        <p:nvPicPr>
          <p:cNvPr id="26" name="25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96328" y="3214691"/>
            <a:ext cx="833292" cy="857237"/>
          </a:xfrm>
          <a:prstGeom prst="rect">
            <a:avLst/>
          </a:prstGeom>
        </p:spPr>
      </p:pic>
      <p:pic>
        <p:nvPicPr>
          <p:cNvPr id="27" name="26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708" y="1643055"/>
            <a:ext cx="833292" cy="857237"/>
          </a:xfrm>
          <a:prstGeom prst="rect">
            <a:avLst/>
          </a:prstGeom>
        </p:spPr>
      </p:pic>
      <p:pic>
        <p:nvPicPr>
          <p:cNvPr id="28" name="27 Imagen" descr="aa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10708" y="2643187"/>
            <a:ext cx="833292" cy="857237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FF"/>
            </a:gs>
            <a:gs pos="50000">
              <a:srgbClr val="339933">
                <a:shade val="67500"/>
                <a:satMod val="115000"/>
              </a:srgbClr>
            </a:gs>
            <a:gs pos="100000">
              <a:srgbClr val="339933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531646.jpe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0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643306" y="0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857238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857238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1714512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643306" y="1714512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>
            <a:off x="4572000" y="2571750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 contrast="40000"/>
          </a:blip>
          <a:stretch>
            <a:fillRect/>
          </a:stretch>
        </p:blipFill>
        <p:spPr>
          <a:xfrm flipH="1">
            <a:off x="3643306" y="2571750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>
            <a:off x="4572000" y="3429007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bright="-20000" contrast="40000"/>
          </a:blip>
          <a:stretch>
            <a:fillRect/>
          </a:stretch>
        </p:blipFill>
        <p:spPr>
          <a:xfrm flipH="1">
            <a:off x="3643306" y="3429007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4286245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4286245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6" name="15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072494" cy="4143403"/>
          </a:xfrm>
          <a:prstGeom prst="roundRect">
            <a:avLst/>
          </a:prstGeom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785918" y="1500180"/>
            <a:ext cx="278608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considerado en general un color beneficioso tanto para la mente como para el cuerpo, puesto que tiene un efecto calmante. Está muy presente en las marcas tecnológicas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DE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6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" name="1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672326">
            <a:off x="3827925" y="1985576"/>
            <a:ext cx="1379175" cy="1285884"/>
          </a:xfrm>
          <a:prstGeom prst="rect">
            <a:avLst/>
          </a:prstGeom>
          <a:effectLst/>
        </p:spPr>
      </p:pic>
      <p:pic>
        <p:nvPicPr>
          <p:cNvPr id="16" name="1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3" y="785801"/>
            <a:ext cx="1285884" cy="1285884"/>
          </a:xfrm>
          <a:prstGeom prst="rect">
            <a:avLst/>
          </a:prstGeom>
          <a:effectLst/>
        </p:spPr>
      </p:pic>
      <p:pic>
        <p:nvPicPr>
          <p:cNvPr id="17" name="1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279560">
            <a:off x="3781483" y="3138556"/>
            <a:ext cx="1285884" cy="1285884"/>
          </a:xfrm>
          <a:prstGeom prst="rect">
            <a:avLst/>
          </a:prstGeom>
          <a:effectLst/>
        </p:spPr>
      </p:pic>
      <p:pic>
        <p:nvPicPr>
          <p:cNvPr id="18" name="1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929189" y="1857371"/>
            <a:ext cx="1285884" cy="1285884"/>
          </a:xfrm>
          <a:prstGeom prst="rect">
            <a:avLst/>
          </a:prstGeom>
          <a:effectLst/>
        </p:spPr>
      </p:pic>
      <p:pic>
        <p:nvPicPr>
          <p:cNvPr id="19" name="1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983948">
            <a:off x="4549463" y="1191891"/>
            <a:ext cx="1285884" cy="1285884"/>
          </a:xfrm>
          <a:prstGeom prst="rect">
            <a:avLst/>
          </a:prstGeom>
          <a:effectLst/>
        </p:spPr>
      </p:pic>
      <p:pic>
        <p:nvPicPr>
          <p:cNvPr id="20" name="1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174706">
            <a:off x="4606256" y="2820322"/>
            <a:ext cx="1285884" cy="1285884"/>
          </a:xfrm>
          <a:prstGeom prst="rect">
            <a:avLst/>
          </a:prstGeom>
          <a:effectLst/>
        </p:spPr>
      </p:pic>
      <p:pic>
        <p:nvPicPr>
          <p:cNvPr id="21" name="2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851760">
            <a:off x="2845234" y="1916554"/>
            <a:ext cx="1285884" cy="1285884"/>
          </a:xfrm>
          <a:prstGeom prst="rect">
            <a:avLst/>
          </a:prstGeom>
          <a:effectLst/>
        </p:spPr>
      </p:pic>
      <p:pic>
        <p:nvPicPr>
          <p:cNvPr id="22" name="21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069918">
            <a:off x="3111337" y="2682724"/>
            <a:ext cx="1285884" cy="1285884"/>
          </a:xfrm>
          <a:prstGeom prst="rect">
            <a:avLst/>
          </a:prstGeom>
          <a:effectLst/>
        </p:spPr>
      </p:pic>
      <p:pic>
        <p:nvPicPr>
          <p:cNvPr id="23" name="2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789723">
            <a:off x="3022083" y="1307585"/>
            <a:ext cx="1285884" cy="1285884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>
                <a:lumMod val="85000"/>
              </a:schemeClr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exels-photo-1732421.jpeg"/>
          <p:cNvPicPr>
            <a:picLocks noGrp="1" noChangeAspect="1"/>
          </p:cNvPicPr>
          <p:nvPr isPhoto="1"/>
        </p:nvPicPr>
        <p:blipFill>
          <a:blip r:embed="rId2">
            <a:lum bright="-10000"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5" name="4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6" name="5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7" name="6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8" name="7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4000510"/>
            <a:ext cx="785800" cy="785800"/>
          </a:xfrm>
          <a:prstGeom prst="rect">
            <a:avLst/>
          </a:prstGeom>
        </p:spPr>
      </p:pic>
      <p:pic>
        <p:nvPicPr>
          <p:cNvPr id="9" name="8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14348" y="357172"/>
            <a:ext cx="785800" cy="785800"/>
          </a:xfrm>
          <a:prstGeom prst="rect">
            <a:avLst/>
          </a:prstGeom>
        </p:spPr>
      </p:pic>
      <p:pic>
        <p:nvPicPr>
          <p:cNvPr id="10" name="9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428610"/>
            <a:ext cx="785800" cy="785800"/>
          </a:xfrm>
          <a:prstGeom prst="rect">
            <a:avLst/>
          </a:prstGeom>
        </p:spPr>
      </p:pic>
      <p:pic>
        <p:nvPicPr>
          <p:cNvPr id="11" name="10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572396" y="3929072"/>
            <a:ext cx="785800" cy="785800"/>
          </a:xfrm>
          <a:prstGeom prst="rect">
            <a:avLst/>
          </a:prstGeom>
        </p:spPr>
      </p:pic>
      <p:pic>
        <p:nvPicPr>
          <p:cNvPr id="12" name="11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60" y="3571882"/>
            <a:ext cx="785800" cy="785800"/>
          </a:xfrm>
          <a:prstGeom prst="rect">
            <a:avLst/>
          </a:prstGeom>
        </p:spPr>
      </p:pic>
      <p:pic>
        <p:nvPicPr>
          <p:cNvPr id="13" name="12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785800" cy="785800"/>
          </a:xfrm>
          <a:prstGeom prst="rect">
            <a:avLst/>
          </a:prstGeom>
        </p:spPr>
      </p:pic>
      <p:pic>
        <p:nvPicPr>
          <p:cNvPr id="14" name="13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428760" y="785818"/>
            <a:ext cx="785800" cy="785800"/>
          </a:xfrm>
          <a:prstGeom prst="rect">
            <a:avLst/>
          </a:prstGeom>
        </p:spPr>
      </p:pic>
      <p:pic>
        <p:nvPicPr>
          <p:cNvPr id="15" name="14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143108" y="1214428"/>
            <a:ext cx="785800" cy="785800"/>
          </a:xfrm>
          <a:prstGeom prst="rect">
            <a:avLst/>
          </a:prstGeom>
        </p:spPr>
      </p:pic>
      <p:pic>
        <p:nvPicPr>
          <p:cNvPr id="16" name="15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929440" y="1000132"/>
            <a:ext cx="785800" cy="785800"/>
          </a:xfrm>
          <a:prstGeom prst="rect">
            <a:avLst/>
          </a:prstGeom>
        </p:spPr>
      </p:pic>
      <p:pic>
        <p:nvPicPr>
          <p:cNvPr id="17" name="16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143636" y="1428742"/>
            <a:ext cx="785800" cy="785800"/>
          </a:xfrm>
          <a:prstGeom prst="rect">
            <a:avLst/>
          </a:prstGeom>
        </p:spPr>
      </p:pic>
      <p:pic>
        <p:nvPicPr>
          <p:cNvPr id="18" name="17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858016" y="3571882"/>
            <a:ext cx="785800" cy="785800"/>
          </a:xfrm>
          <a:prstGeom prst="rect">
            <a:avLst/>
          </a:prstGeom>
        </p:spPr>
      </p:pic>
      <p:pic>
        <p:nvPicPr>
          <p:cNvPr id="19" name="18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212" y="3143254"/>
            <a:ext cx="785800" cy="785800"/>
          </a:xfrm>
          <a:prstGeom prst="rect">
            <a:avLst/>
          </a:prstGeom>
        </p:spPr>
      </p:pic>
      <p:pic>
        <p:nvPicPr>
          <p:cNvPr id="20" name="19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000364" y="2928940"/>
            <a:ext cx="785800" cy="785800"/>
          </a:xfrm>
          <a:prstGeom prst="rect">
            <a:avLst/>
          </a:prstGeom>
        </p:spPr>
      </p:pic>
      <p:pic>
        <p:nvPicPr>
          <p:cNvPr id="21" name="20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857488" y="1643056"/>
            <a:ext cx="785800" cy="785800"/>
          </a:xfrm>
          <a:prstGeom prst="rect">
            <a:avLst/>
          </a:prstGeom>
        </p:spPr>
      </p:pic>
      <p:pic>
        <p:nvPicPr>
          <p:cNvPr id="22" name="21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1785932"/>
            <a:ext cx="785800" cy="785800"/>
          </a:xfrm>
          <a:prstGeom prst="rect">
            <a:avLst/>
          </a:prstGeom>
        </p:spPr>
      </p:pic>
      <p:pic>
        <p:nvPicPr>
          <p:cNvPr id="23" name="22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214942" y="2786064"/>
            <a:ext cx="785800" cy="785800"/>
          </a:xfrm>
          <a:prstGeom prst="rect">
            <a:avLst/>
          </a:prstGeom>
        </p:spPr>
      </p:pic>
      <p:sp>
        <p:nvSpPr>
          <p:cNvPr id="24" name="23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072494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571604" y="1142990"/>
            <a:ext cx="3500462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color que produce las mayores ventas en el mundo, reportando la tasa más alta de éxito en entrevistas y ventas. Es uno de los favoritos de las fuerzas de la ley y las milicias. 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es el principal color transmisor de poder.</a:t>
            </a:r>
          </a:p>
          <a:p>
            <a:pPr algn="ctr"/>
            <a:endParaRPr lang="es-PE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bg1"/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6728529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9618" y="2214560"/>
            <a:ext cx="854382" cy="928676"/>
          </a:xfrm>
          <a:prstGeom prst="rect">
            <a:avLst/>
          </a:prstGeom>
        </p:spPr>
      </p:pic>
      <p:pic>
        <p:nvPicPr>
          <p:cNvPr id="6" name="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9618" y="4214824"/>
            <a:ext cx="854382" cy="928676"/>
          </a:xfrm>
          <a:prstGeom prst="rect">
            <a:avLst/>
          </a:prstGeom>
        </p:spPr>
      </p:pic>
      <p:pic>
        <p:nvPicPr>
          <p:cNvPr id="7" name="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1571618"/>
            <a:ext cx="854382" cy="928676"/>
          </a:xfrm>
          <a:prstGeom prst="rect">
            <a:avLst/>
          </a:prstGeom>
        </p:spPr>
      </p:pic>
      <p:pic>
        <p:nvPicPr>
          <p:cNvPr id="8" name="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3857634"/>
            <a:ext cx="854382" cy="928676"/>
          </a:xfrm>
          <a:prstGeom prst="rect">
            <a:avLst/>
          </a:prstGeom>
        </p:spPr>
      </p:pic>
      <p:pic>
        <p:nvPicPr>
          <p:cNvPr id="9" name="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0"/>
            <a:ext cx="854382" cy="928676"/>
          </a:xfrm>
          <a:prstGeom prst="rect">
            <a:avLst/>
          </a:prstGeom>
        </p:spPr>
      </p:pic>
      <p:pic>
        <p:nvPicPr>
          <p:cNvPr id="10" name="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3071816"/>
            <a:ext cx="854382" cy="928676"/>
          </a:xfrm>
          <a:prstGeom prst="rect">
            <a:avLst/>
          </a:prstGeom>
        </p:spPr>
      </p:pic>
      <p:pic>
        <p:nvPicPr>
          <p:cNvPr id="11" name="10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854382" cy="928676"/>
          </a:xfrm>
          <a:prstGeom prst="rect">
            <a:avLst/>
          </a:prstGeom>
        </p:spPr>
      </p:pic>
      <p:pic>
        <p:nvPicPr>
          <p:cNvPr id="12" name="11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000114"/>
            <a:ext cx="854382" cy="928676"/>
          </a:xfrm>
          <a:prstGeom prst="rect">
            <a:avLst/>
          </a:prstGeom>
        </p:spPr>
      </p:pic>
      <p:pic>
        <p:nvPicPr>
          <p:cNvPr id="13" name="1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1714494"/>
            <a:ext cx="854382" cy="928676"/>
          </a:xfrm>
          <a:prstGeom prst="rect">
            <a:avLst/>
          </a:prstGeom>
        </p:spPr>
      </p:pic>
      <p:pic>
        <p:nvPicPr>
          <p:cNvPr id="14" name="13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357436"/>
            <a:ext cx="854382" cy="928676"/>
          </a:xfrm>
          <a:prstGeom prst="rect">
            <a:avLst/>
          </a:prstGeom>
        </p:spPr>
      </p:pic>
      <p:pic>
        <p:nvPicPr>
          <p:cNvPr id="15" name="1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928676"/>
            <a:ext cx="854382" cy="928676"/>
          </a:xfrm>
          <a:prstGeom prst="rect">
            <a:avLst/>
          </a:prstGeom>
        </p:spPr>
      </p:pic>
      <p:pic>
        <p:nvPicPr>
          <p:cNvPr id="16" name="1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500312"/>
            <a:ext cx="854382" cy="928676"/>
          </a:xfrm>
          <a:prstGeom prst="rect">
            <a:avLst/>
          </a:prstGeom>
        </p:spPr>
      </p:pic>
      <p:pic>
        <p:nvPicPr>
          <p:cNvPr id="17" name="1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4824"/>
            <a:ext cx="854382" cy="928676"/>
          </a:xfrm>
          <a:prstGeom prst="rect">
            <a:avLst/>
          </a:prstGeom>
        </p:spPr>
      </p:pic>
      <p:pic>
        <p:nvPicPr>
          <p:cNvPr id="18" name="1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143254"/>
            <a:ext cx="854382" cy="928676"/>
          </a:xfrm>
          <a:prstGeom prst="rect">
            <a:avLst/>
          </a:prstGeom>
        </p:spPr>
      </p:pic>
      <p:pic>
        <p:nvPicPr>
          <p:cNvPr id="19" name="1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500312"/>
            <a:ext cx="854382" cy="928676"/>
          </a:xfrm>
          <a:prstGeom prst="rect">
            <a:avLst/>
          </a:prstGeom>
        </p:spPr>
      </p:pic>
      <p:pic>
        <p:nvPicPr>
          <p:cNvPr id="20" name="1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571882"/>
            <a:ext cx="854382" cy="92867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FFDC6D"/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7260616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92894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414338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400051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78619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57188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28613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57175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21456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71449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28586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71436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9"/>
            <a:ext cx="8143932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714480" y="1500180"/>
            <a:ext cx="321471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Durante siglos, el color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azul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en la indumentaria no fue una cuestión de gusto, sino de dinero. La obtención de tintes era laboriosa, muchos colorantes tenían que importarse, y el teñido exigía un trabajo intenso; todo esto encarecía las telas. </a:t>
            </a:r>
          </a:p>
          <a:p>
            <a:pPr algn="ctr"/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>
                <a:lumMod val="85000"/>
              </a:schemeClr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0755482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2" y="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1996" y="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6" y="42861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2000" y="42861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2" y="92869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1996" y="92869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6" y="135730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2000" y="135730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2" y="1857392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1996" y="1857388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6" y="228600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2000" y="2286002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2" y="271462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2000" y="2714626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500430" y="314325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2000" y="314325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500430" y="3643320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1996" y="3694993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V="1">
            <a:off x="3428996" y="4123611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40000" contrast="40000"/>
          </a:blip>
          <a:srcRect t="13313"/>
          <a:stretch>
            <a:fillRect/>
          </a:stretch>
        </p:blipFill>
        <p:spPr>
          <a:xfrm flipH="1" flipV="1">
            <a:off x="4572000" y="4123607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500098" y="-714398"/>
            <a:ext cx="10358510" cy="6715172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56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108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inie_cvety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4476619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bstract-vector-technology-1.png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flipH="1">
            <a:off x="4500562" y="4476619"/>
            <a:ext cx="619003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0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8477119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14348" y="28573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858148" y="3571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285852" y="57148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7286644" y="71436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1785918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715140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285984" y="142874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6286512" y="135730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2786050" y="185737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786446" y="171449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286116" y="228599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357818" y="221456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643306" y="278606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929190" y="271462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857620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643438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929058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bstract-vector-technology-1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00562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6" name="25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9"/>
            <a:ext cx="8072494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357290" y="1071552"/>
            <a:ext cx="3571900" cy="16619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 duda también había tintes baratos, pero no eran resistentes a la luz y al lavado, y los tejidos quedaban pronto desteñidos. Pero el azul era la excepción: teñir de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azul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era fácil en cualquier parte, y desde tiempos primitivos se conocía un tinte estable a la luz: el índigo, que fue el tinte más importante.</a:t>
            </a:r>
          </a:p>
          <a:p>
            <a:endParaRPr lang="es-PE" dirty="0"/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bg1"/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path path="circle">
            <a:fillToRect l="100000" b="100000"/>
          </a:path>
          <a:tileRect t="-100000" r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11957334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7" name="16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-285784" y="-21433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286776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14282" y="64292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857224" y="142874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1571604" y="221456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2357422" y="271462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3143240" y="314325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000496" y="357188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4857752" y="385763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5715008" y="4071948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6572264" y="414338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arabesque-2852642_960_720.png"/>
          <p:cNvPicPr>
            <a:picLocks noChangeAspect="1"/>
          </p:cNvPicPr>
          <p:nvPr/>
        </p:nvPicPr>
        <p:blipFill>
          <a:blip r:embed="rId3">
            <a:duotone>
              <a:schemeClr val="accent1">
                <a:shade val="45000"/>
                <a:satMod val="135000"/>
              </a:schemeClr>
              <a:prstClr val="white"/>
            </a:duotone>
            <a:lum bright="10000" contrast="40000"/>
          </a:blip>
          <a:stretch>
            <a:fillRect/>
          </a:stretch>
        </p:blipFill>
        <p:spPr>
          <a:xfrm>
            <a:off x="742952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2774210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0" y="1500180"/>
            <a:ext cx="1214446" cy="1214446"/>
          </a:xfrm>
          <a:prstGeom prst="rect">
            <a:avLst/>
          </a:prstGeom>
        </p:spPr>
      </p:pic>
      <p:pic>
        <p:nvPicPr>
          <p:cNvPr id="4" name="3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0" y="2500312"/>
            <a:ext cx="1214446" cy="1214446"/>
          </a:xfrm>
          <a:prstGeom prst="rect">
            <a:avLst/>
          </a:prstGeom>
        </p:spPr>
      </p:pic>
      <p:pic>
        <p:nvPicPr>
          <p:cNvPr id="5" name="4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1071538" y="1500180"/>
            <a:ext cx="1214446" cy="1214446"/>
          </a:xfrm>
          <a:prstGeom prst="rect">
            <a:avLst/>
          </a:prstGeom>
        </p:spPr>
      </p:pic>
      <p:pic>
        <p:nvPicPr>
          <p:cNvPr id="6" name="5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1071538" y="2500312"/>
            <a:ext cx="1214446" cy="1214446"/>
          </a:xfrm>
          <a:prstGeom prst="rect">
            <a:avLst/>
          </a:prstGeom>
        </p:spPr>
      </p:pic>
      <p:pic>
        <p:nvPicPr>
          <p:cNvPr id="7" name="6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2143140" y="1500180"/>
            <a:ext cx="1214446" cy="1214446"/>
          </a:xfrm>
          <a:prstGeom prst="rect">
            <a:avLst/>
          </a:prstGeom>
        </p:spPr>
      </p:pic>
      <p:pic>
        <p:nvPicPr>
          <p:cNvPr id="8" name="7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2143140" y="2500312"/>
            <a:ext cx="1214446" cy="1214446"/>
          </a:xfrm>
          <a:prstGeom prst="rect">
            <a:avLst/>
          </a:prstGeom>
        </p:spPr>
      </p:pic>
      <p:pic>
        <p:nvPicPr>
          <p:cNvPr id="9" name="8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3214678" y="1500180"/>
            <a:ext cx="1214446" cy="1214446"/>
          </a:xfrm>
          <a:prstGeom prst="rect">
            <a:avLst/>
          </a:prstGeom>
        </p:spPr>
      </p:pic>
      <p:pic>
        <p:nvPicPr>
          <p:cNvPr id="10" name="9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3214678" y="2500312"/>
            <a:ext cx="1214446" cy="1214446"/>
          </a:xfrm>
          <a:prstGeom prst="rect">
            <a:avLst/>
          </a:prstGeom>
        </p:spPr>
      </p:pic>
      <p:pic>
        <p:nvPicPr>
          <p:cNvPr id="11" name="10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4143404" y="1500180"/>
            <a:ext cx="1214446" cy="1214446"/>
          </a:xfrm>
          <a:prstGeom prst="rect">
            <a:avLst/>
          </a:prstGeom>
        </p:spPr>
      </p:pic>
      <p:pic>
        <p:nvPicPr>
          <p:cNvPr id="12" name="11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4143404" y="2500312"/>
            <a:ext cx="1214446" cy="1214446"/>
          </a:xfrm>
          <a:prstGeom prst="rect">
            <a:avLst/>
          </a:prstGeom>
        </p:spPr>
      </p:pic>
      <p:pic>
        <p:nvPicPr>
          <p:cNvPr id="13" name="12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5214942" y="1500180"/>
            <a:ext cx="1214446" cy="1214446"/>
          </a:xfrm>
          <a:prstGeom prst="rect">
            <a:avLst/>
          </a:prstGeom>
        </p:spPr>
      </p:pic>
      <p:pic>
        <p:nvPicPr>
          <p:cNvPr id="14" name="13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5214942" y="2500312"/>
            <a:ext cx="1214446" cy="1214446"/>
          </a:xfrm>
          <a:prstGeom prst="rect">
            <a:avLst/>
          </a:prstGeom>
        </p:spPr>
      </p:pic>
      <p:pic>
        <p:nvPicPr>
          <p:cNvPr id="15" name="14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6286544" y="1500180"/>
            <a:ext cx="1214446" cy="1214446"/>
          </a:xfrm>
          <a:prstGeom prst="rect">
            <a:avLst/>
          </a:prstGeom>
        </p:spPr>
      </p:pic>
      <p:pic>
        <p:nvPicPr>
          <p:cNvPr id="16" name="15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6286544" y="2500312"/>
            <a:ext cx="1214446" cy="1214446"/>
          </a:xfrm>
          <a:prstGeom prst="rect">
            <a:avLst/>
          </a:prstGeom>
        </p:spPr>
      </p:pic>
      <p:pic>
        <p:nvPicPr>
          <p:cNvPr id="17" name="16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7286644" y="1500180"/>
            <a:ext cx="1214446" cy="1214446"/>
          </a:xfrm>
          <a:prstGeom prst="rect">
            <a:avLst/>
          </a:prstGeom>
        </p:spPr>
      </p:pic>
      <p:pic>
        <p:nvPicPr>
          <p:cNvPr id="18" name="17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7286644" y="2500312"/>
            <a:ext cx="1214446" cy="1214446"/>
          </a:xfrm>
          <a:prstGeom prst="rect">
            <a:avLst/>
          </a:prstGeom>
        </p:spPr>
      </p:pic>
      <p:pic>
        <p:nvPicPr>
          <p:cNvPr id="19" name="18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8072462" y="1571618"/>
            <a:ext cx="1214446" cy="1214446"/>
          </a:xfrm>
          <a:prstGeom prst="rect">
            <a:avLst/>
          </a:prstGeom>
        </p:spPr>
      </p:pic>
      <p:pic>
        <p:nvPicPr>
          <p:cNvPr id="20" name="19 Imagen" descr="d5u5dxk-b1f35a3e-4cad-46f1-a0ca-17e41895b40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rcRect l="12505" t="10005" r="7506" b="10005"/>
          <a:stretch>
            <a:fillRect/>
          </a:stretch>
        </p:blipFill>
        <p:spPr>
          <a:xfrm>
            <a:off x="8072462" y="2500312"/>
            <a:ext cx="1214446" cy="121444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>
                            <p:stCondLst>
                              <p:cond delay="4000"/>
                            </p:stCondLst>
                            <p:childTnLst>
                              <p:par>
                                <p:cTn id="116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9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0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00048"/>
            <a:ext cx="8072494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857356" y="1428742"/>
            <a:ext cx="30003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Históricamente en la Edad Media, cualquier persona podía vestir de azul, aunque no de cualquier azul. 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celeste luminoso era un color noble, era el azul de la nobleza.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40000"/>
                <a:lumOff val="60000"/>
              </a:schemeClr>
            </a:gs>
            <a:gs pos="50000">
              <a:srgbClr val="0000DE">
                <a:shade val="67500"/>
                <a:satMod val="115000"/>
              </a:srgbClr>
            </a:gs>
            <a:gs pos="100000">
              <a:srgbClr val="0000DE">
                <a:shade val="100000"/>
                <a:satMod val="115000"/>
              </a:srgb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1652402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1"/>
            <a:ext cx="833292" cy="857237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4286263"/>
            <a:ext cx="833292" cy="857237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571486"/>
            <a:ext cx="833292" cy="857237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3786196"/>
            <a:ext cx="833292" cy="857237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571604" y="1071552"/>
            <a:ext cx="833292" cy="857237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571604" y="3214692"/>
            <a:ext cx="833292" cy="857237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1643056"/>
            <a:ext cx="833292" cy="857237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2643188"/>
            <a:ext cx="833292" cy="857237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"/>
            <a:ext cx="833292" cy="857237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4286263"/>
            <a:ext cx="833292" cy="857237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571486"/>
            <a:ext cx="833292" cy="857237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786196"/>
            <a:ext cx="833292" cy="857237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071552"/>
            <a:ext cx="833292" cy="857237"/>
          </a:xfrm>
          <a:prstGeom prst="rect">
            <a:avLst/>
          </a:prstGeom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214692"/>
            <a:ext cx="833292" cy="857237"/>
          </a:xfrm>
          <a:prstGeom prst="rect">
            <a:avLst/>
          </a:prstGeom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643056"/>
            <a:ext cx="833292" cy="857237"/>
          </a:xfrm>
          <a:prstGeom prst="rect">
            <a:avLst/>
          </a:prstGeom>
        </p:spPr>
      </p:pic>
      <p:pic>
        <p:nvPicPr>
          <p:cNvPr id="19" name="1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2643188"/>
            <a:ext cx="833292" cy="857237"/>
          </a:xfrm>
          <a:prstGeom prst="rect">
            <a:avLst/>
          </a:prstGeom>
        </p:spPr>
      </p:pic>
      <p:pic>
        <p:nvPicPr>
          <p:cNvPr id="20" name="19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24724" y="0"/>
            <a:ext cx="833292" cy="857237"/>
          </a:xfrm>
          <a:prstGeom prst="rect">
            <a:avLst/>
          </a:prstGeom>
        </p:spPr>
      </p:pic>
      <p:pic>
        <p:nvPicPr>
          <p:cNvPr id="21" name="20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24724" y="4286262"/>
            <a:ext cx="833292" cy="857237"/>
          </a:xfrm>
          <a:prstGeom prst="rect">
            <a:avLst/>
          </a:prstGeom>
        </p:spPr>
      </p:pic>
      <p:pic>
        <p:nvPicPr>
          <p:cNvPr id="22" name="21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10510" y="571485"/>
            <a:ext cx="833292" cy="857237"/>
          </a:xfrm>
          <a:prstGeom prst="rect">
            <a:avLst/>
          </a:prstGeom>
        </p:spPr>
      </p:pic>
      <p:pic>
        <p:nvPicPr>
          <p:cNvPr id="23" name="22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10510" y="3786195"/>
            <a:ext cx="833292" cy="857237"/>
          </a:xfrm>
          <a:prstGeom prst="rect">
            <a:avLst/>
          </a:prstGeom>
        </p:spPr>
      </p:pic>
      <p:pic>
        <p:nvPicPr>
          <p:cNvPr id="24" name="23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96328" y="1071551"/>
            <a:ext cx="833292" cy="857237"/>
          </a:xfrm>
          <a:prstGeom prst="rect">
            <a:avLst/>
          </a:prstGeom>
        </p:spPr>
      </p:pic>
      <p:pic>
        <p:nvPicPr>
          <p:cNvPr id="25" name="24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96328" y="3214691"/>
            <a:ext cx="833292" cy="857237"/>
          </a:xfrm>
          <a:prstGeom prst="rect">
            <a:avLst/>
          </a:prstGeom>
        </p:spPr>
      </p:pic>
      <p:pic>
        <p:nvPicPr>
          <p:cNvPr id="26" name="25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10708" y="1643055"/>
            <a:ext cx="833292" cy="857237"/>
          </a:xfrm>
          <a:prstGeom prst="rect">
            <a:avLst/>
          </a:prstGeom>
        </p:spPr>
      </p:pic>
      <p:pic>
        <p:nvPicPr>
          <p:cNvPr id="27" name="26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10708" y="2643187"/>
            <a:ext cx="833292" cy="857237"/>
          </a:xfrm>
          <a:prstGeom prst="rect">
            <a:avLst/>
          </a:prstGeom>
        </p:spPr>
      </p:pic>
      <p:sp>
        <p:nvSpPr>
          <p:cNvPr id="28" name="27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5000">
              <a:srgbClr val="0000DE"/>
            </a:gs>
            <a:gs pos="50000">
              <a:schemeClr val="bg1">
                <a:shade val="67500"/>
                <a:satMod val="115000"/>
              </a:schemeClr>
            </a:gs>
            <a:gs pos="100000">
              <a:schemeClr val="bg1">
                <a:shade val="100000"/>
                <a:satMod val="11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stock-photo-23393545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357700"/>
            <a:ext cx="785800" cy="785800"/>
          </a:xfrm>
          <a:prstGeom prst="rect">
            <a:avLst/>
          </a:prstGeom>
        </p:spPr>
      </p:pic>
      <p:pic>
        <p:nvPicPr>
          <p:cNvPr id="6" name="5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0"/>
            <a:ext cx="785800" cy="785800"/>
          </a:xfrm>
          <a:prstGeom prst="rect">
            <a:avLst/>
          </a:prstGeom>
        </p:spPr>
      </p:pic>
      <p:pic>
        <p:nvPicPr>
          <p:cNvPr id="7" name="6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0"/>
            <a:ext cx="785800" cy="785800"/>
          </a:xfrm>
          <a:prstGeom prst="rect">
            <a:avLst/>
          </a:prstGeom>
        </p:spPr>
      </p:pic>
      <p:pic>
        <p:nvPicPr>
          <p:cNvPr id="8" name="7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358200" y="4357700"/>
            <a:ext cx="785800" cy="785800"/>
          </a:xfrm>
          <a:prstGeom prst="rect">
            <a:avLst/>
          </a:prstGeom>
        </p:spPr>
      </p:pic>
      <p:pic>
        <p:nvPicPr>
          <p:cNvPr id="9" name="8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85786" y="4000510"/>
            <a:ext cx="785800" cy="785800"/>
          </a:xfrm>
          <a:prstGeom prst="rect">
            <a:avLst/>
          </a:prstGeom>
        </p:spPr>
      </p:pic>
      <p:pic>
        <p:nvPicPr>
          <p:cNvPr id="10" name="9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14348" y="357172"/>
            <a:ext cx="785800" cy="785800"/>
          </a:xfrm>
          <a:prstGeom prst="rect">
            <a:avLst/>
          </a:prstGeom>
        </p:spPr>
      </p:pic>
      <p:pic>
        <p:nvPicPr>
          <p:cNvPr id="11" name="10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428610"/>
            <a:ext cx="785800" cy="785800"/>
          </a:xfrm>
          <a:prstGeom prst="rect">
            <a:avLst/>
          </a:prstGeom>
        </p:spPr>
      </p:pic>
      <p:pic>
        <p:nvPicPr>
          <p:cNvPr id="12" name="11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572396" y="3929072"/>
            <a:ext cx="785800" cy="785800"/>
          </a:xfrm>
          <a:prstGeom prst="rect">
            <a:avLst/>
          </a:prstGeom>
        </p:spPr>
      </p:pic>
      <p:pic>
        <p:nvPicPr>
          <p:cNvPr id="13" name="12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60" y="3571882"/>
            <a:ext cx="785800" cy="785800"/>
          </a:xfrm>
          <a:prstGeom prst="rect">
            <a:avLst/>
          </a:prstGeom>
        </p:spPr>
      </p:pic>
      <p:pic>
        <p:nvPicPr>
          <p:cNvPr id="14" name="13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214692"/>
            <a:ext cx="785800" cy="785800"/>
          </a:xfrm>
          <a:prstGeom prst="rect">
            <a:avLst/>
          </a:prstGeom>
        </p:spPr>
      </p:pic>
      <p:pic>
        <p:nvPicPr>
          <p:cNvPr id="15" name="14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428760" y="785818"/>
            <a:ext cx="785800" cy="785800"/>
          </a:xfrm>
          <a:prstGeom prst="rect">
            <a:avLst/>
          </a:prstGeom>
        </p:spPr>
      </p:pic>
      <p:pic>
        <p:nvPicPr>
          <p:cNvPr id="16" name="15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143108" y="1214428"/>
            <a:ext cx="785800" cy="785800"/>
          </a:xfrm>
          <a:prstGeom prst="rect">
            <a:avLst/>
          </a:prstGeom>
        </p:spPr>
      </p:pic>
      <p:pic>
        <p:nvPicPr>
          <p:cNvPr id="17" name="16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40" y="1000132"/>
            <a:ext cx="785800" cy="785800"/>
          </a:xfrm>
          <a:prstGeom prst="rect">
            <a:avLst/>
          </a:prstGeom>
        </p:spPr>
      </p:pic>
      <p:pic>
        <p:nvPicPr>
          <p:cNvPr id="18" name="17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143636" y="1428742"/>
            <a:ext cx="785800" cy="785800"/>
          </a:xfrm>
          <a:prstGeom prst="rect">
            <a:avLst/>
          </a:prstGeom>
        </p:spPr>
      </p:pic>
      <p:pic>
        <p:nvPicPr>
          <p:cNvPr id="19" name="18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858016" y="3571882"/>
            <a:ext cx="785800" cy="785800"/>
          </a:xfrm>
          <a:prstGeom prst="rect">
            <a:avLst/>
          </a:prstGeom>
        </p:spPr>
      </p:pic>
      <p:pic>
        <p:nvPicPr>
          <p:cNvPr id="20" name="19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072212" y="3143254"/>
            <a:ext cx="785800" cy="785800"/>
          </a:xfrm>
          <a:prstGeom prst="rect">
            <a:avLst/>
          </a:prstGeom>
        </p:spPr>
      </p:pic>
      <p:pic>
        <p:nvPicPr>
          <p:cNvPr id="21" name="20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000364" y="2928940"/>
            <a:ext cx="785800" cy="785800"/>
          </a:xfrm>
          <a:prstGeom prst="rect">
            <a:avLst/>
          </a:prstGeom>
        </p:spPr>
      </p:pic>
      <p:pic>
        <p:nvPicPr>
          <p:cNvPr id="22" name="21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857488" y="1643056"/>
            <a:ext cx="785800" cy="785800"/>
          </a:xfrm>
          <a:prstGeom prst="rect">
            <a:avLst/>
          </a:prstGeom>
        </p:spPr>
      </p:pic>
      <p:pic>
        <p:nvPicPr>
          <p:cNvPr id="23" name="22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357818" y="1785932"/>
            <a:ext cx="785800" cy="785800"/>
          </a:xfrm>
          <a:prstGeom prst="rect">
            <a:avLst/>
          </a:prstGeom>
        </p:spPr>
      </p:pic>
      <p:pic>
        <p:nvPicPr>
          <p:cNvPr id="24" name="23 Imagen" descr="circulos-de-colores-vectores-png.png"/>
          <p:cNvPicPr>
            <a:picLocks noChangeAspect="1"/>
          </p:cNvPicPr>
          <p:nvPr/>
        </p:nvPicPr>
        <p:blipFill>
          <a:blip r:embed="rId3" cstate="print">
            <a:duotone>
              <a:prstClr val="black"/>
              <a:srgbClr val="0000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214942" y="2786064"/>
            <a:ext cx="785800" cy="785800"/>
          </a:xfrm>
          <a:prstGeom prst="rect">
            <a:avLst/>
          </a:prstGeom>
        </p:spPr>
      </p:pic>
      <p:sp>
        <p:nvSpPr>
          <p:cNvPr id="25" name="2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23" presetClass="entr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7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0034" y="571486"/>
            <a:ext cx="8001056" cy="4071966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428728" y="785800"/>
            <a:ext cx="3714776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Pero no todos los tonos de azul se hacen de la misma  manera.</a:t>
            </a:r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 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claro tiene muchos efectos diferentes en la sociedad y el diseño en comparación con el azul oscuro. Por ejemplo, mezclar el blanco con el azul crea un azul más brillante y adopta características que a menudo se asocian con el blanco, como la salud y la curación, la sabiduría, la creencia y la claridad. 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10320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4000">
              <a:srgbClr val="0029AC"/>
            </a:gs>
            <a:gs pos="50000">
              <a:schemeClr val="tx2">
                <a:lumMod val="40000"/>
                <a:lumOff val="60000"/>
                <a:shade val="67500"/>
                <a:satMod val="115000"/>
              </a:schemeClr>
            </a:gs>
            <a:gs pos="100000">
              <a:schemeClr val="tx2">
                <a:lumMod val="40000"/>
                <a:lumOff val="60000"/>
                <a:shade val="100000"/>
                <a:satMod val="115000"/>
              </a:schemeClr>
            </a:gs>
          </a:gsLst>
          <a:lin ang="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5" name="24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0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0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7" name="26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857238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8" name="27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857238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9" name="28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1714512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0" name="29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1714512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1" name="30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2571750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2" name="31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2571750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3" name="32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3429007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4" name="33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 flipH="1">
            <a:off x="3643306" y="3429007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5" name="34 Imagen" descr="flag.png"/>
          <p:cNvPicPr>
            <a:picLocks noChangeAspect="1"/>
          </p:cNvPicPr>
          <p:nvPr/>
        </p:nvPicPr>
        <p:blipFill>
          <a:blip r:embed="rId3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>
            <a:off x="4572000" y="4286245"/>
            <a:ext cx="857255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36" name="35 Imagen" descr="flag.png"/>
          <p:cNvPicPr>
            <a:picLocks noChangeAspect="1"/>
          </p:cNvPicPr>
          <p:nvPr/>
        </p:nvPicPr>
        <p:blipFill>
          <a:blip r:embed="rId4" cstate="print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tretch>
            <a:fillRect/>
          </a:stretch>
        </p:blipFill>
        <p:spPr>
          <a:xfrm flipH="1">
            <a:off x="3643306" y="4286245"/>
            <a:ext cx="866780" cy="857255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5" name="1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6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2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4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6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78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1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5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9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3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7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1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3" dur="2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1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5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7" dur="2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9" dur="20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1" dur="2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60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0000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3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6672326">
            <a:off x="3827925" y="1985576"/>
            <a:ext cx="1379175" cy="1285884"/>
          </a:xfrm>
          <a:prstGeom prst="rect">
            <a:avLst/>
          </a:prstGeom>
          <a:effectLst/>
        </p:spPr>
      </p:pic>
      <p:pic>
        <p:nvPicPr>
          <p:cNvPr id="4" name="3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14743" y="785801"/>
            <a:ext cx="1285884" cy="1285884"/>
          </a:xfrm>
          <a:prstGeom prst="rect">
            <a:avLst/>
          </a:prstGeom>
          <a:effectLst/>
        </p:spPr>
      </p:pic>
      <p:pic>
        <p:nvPicPr>
          <p:cNvPr id="5" name="4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2279560">
            <a:off x="3781483" y="3138556"/>
            <a:ext cx="1285884" cy="1285884"/>
          </a:xfrm>
          <a:prstGeom prst="rect">
            <a:avLst/>
          </a:prstGeom>
          <a:effectLst/>
        </p:spPr>
      </p:pic>
      <p:pic>
        <p:nvPicPr>
          <p:cNvPr id="6" name="5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5400000">
            <a:off x="4929189" y="1857371"/>
            <a:ext cx="1285884" cy="1285884"/>
          </a:xfrm>
          <a:prstGeom prst="rect">
            <a:avLst/>
          </a:prstGeom>
          <a:effectLst/>
        </p:spPr>
      </p:pic>
      <p:pic>
        <p:nvPicPr>
          <p:cNvPr id="7" name="6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2983948">
            <a:off x="4549463" y="1191891"/>
            <a:ext cx="1285884" cy="1285884"/>
          </a:xfrm>
          <a:prstGeom prst="rect">
            <a:avLst/>
          </a:prstGeom>
          <a:effectLst/>
        </p:spPr>
      </p:pic>
      <p:pic>
        <p:nvPicPr>
          <p:cNvPr id="8" name="7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0174706">
            <a:off x="4606256" y="2820322"/>
            <a:ext cx="1285884" cy="1285884"/>
          </a:xfrm>
          <a:prstGeom prst="rect">
            <a:avLst/>
          </a:prstGeom>
          <a:effectLst/>
        </p:spPr>
      </p:pic>
      <p:pic>
        <p:nvPicPr>
          <p:cNvPr id="9" name="8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5851760">
            <a:off x="2845234" y="1916554"/>
            <a:ext cx="1285884" cy="1285884"/>
          </a:xfrm>
          <a:prstGeom prst="rect">
            <a:avLst/>
          </a:prstGeom>
          <a:effectLst/>
        </p:spPr>
      </p:pic>
      <p:pic>
        <p:nvPicPr>
          <p:cNvPr id="10" name="9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4069918">
            <a:off x="3111337" y="2682724"/>
            <a:ext cx="1285884" cy="1285884"/>
          </a:xfrm>
          <a:prstGeom prst="rect">
            <a:avLst/>
          </a:prstGeom>
          <a:effectLst/>
        </p:spPr>
      </p:pic>
      <p:pic>
        <p:nvPicPr>
          <p:cNvPr id="11" name="10 Imagen" descr="circle-447982_640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 rot="19789723">
            <a:off x="3022083" y="1307585"/>
            <a:ext cx="1285884" cy="1285884"/>
          </a:xfrm>
          <a:prstGeom prst="rect">
            <a:avLst/>
          </a:prstGeom>
          <a:effectLst/>
        </p:spPr>
      </p:pic>
      <p:sp>
        <p:nvSpPr>
          <p:cNvPr id="12" name="11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>
                            <p:stCondLst>
                              <p:cond delay="4000"/>
                            </p:stCondLst>
                            <p:childTnLst>
                              <p:par>
                                <p:cTn id="80" presetID="23" presetClass="exit" presetSubtype="54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1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9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4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3" presetClass="exit" presetSubtype="54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6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5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8"/>
            <a:ext cx="8001056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857356" y="1500180"/>
            <a:ext cx="28575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índigo, el color común de los jeans, fue en la antigüedad el color preferido para las prendas de vestir, barato y por tanto representante de la vida cotidiana y del trabajo</a:t>
            </a:r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D0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10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9618" y="2214560"/>
            <a:ext cx="854382" cy="928676"/>
          </a:xfrm>
          <a:prstGeom prst="rect">
            <a:avLst/>
          </a:prstGeom>
        </p:spPr>
      </p:pic>
      <p:pic>
        <p:nvPicPr>
          <p:cNvPr id="6" name="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8289618" y="4214824"/>
            <a:ext cx="854382" cy="928676"/>
          </a:xfrm>
          <a:prstGeom prst="rect">
            <a:avLst/>
          </a:prstGeom>
        </p:spPr>
      </p:pic>
      <p:pic>
        <p:nvPicPr>
          <p:cNvPr id="7" name="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7072330" y="1571618"/>
            <a:ext cx="854382" cy="928676"/>
          </a:xfrm>
          <a:prstGeom prst="rect">
            <a:avLst/>
          </a:prstGeom>
        </p:spPr>
      </p:pic>
      <p:pic>
        <p:nvPicPr>
          <p:cNvPr id="8" name="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6929454" y="3857634"/>
            <a:ext cx="854382" cy="928676"/>
          </a:xfrm>
          <a:prstGeom prst="rect">
            <a:avLst/>
          </a:prstGeom>
        </p:spPr>
      </p:pic>
      <p:pic>
        <p:nvPicPr>
          <p:cNvPr id="9" name="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643438" y="0"/>
            <a:ext cx="854382" cy="928676"/>
          </a:xfrm>
          <a:prstGeom prst="rect">
            <a:avLst/>
          </a:prstGeom>
        </p:spPr>
      </p:pic>
      <p:pic>
        <p:nvPicPr>
          <p:cNvPr id="10" name="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3071816"/>
            <a:ext cx="854382" cy="928676"/>
          </a:xfrm>
          <a:prstGeom prst="rect">
            <a:avLst/>
          </a:prstGeom>
        </p:spPr>
      </p:pic>
      <p:pic>
        <p:nvPicPr>
          <p:cNvPr id="11" name="10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643306" y="0"/>
            <a:ext cx="854382" cy="928676"/>
          </a:xfrm>
          <a:prstGeom prst="rect">
            <a:avLst/>
          </a:prstGeom>
        </p:spPr>
      </p:pic>
      <p:pic>
        <p:nvPicPr>
          <p:cNvPr id="12" name="11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1000114"/>
            <a:ext cx="854382" cy="928676"/>
          </a:xfrm>
          <a:prstGeom prst="rect">
            <a:avLst/>
          </a:prstGeom>
        </p:spPr>
      </p:pic>
      <p:pic>
        <p:nvPicPr>
          <p:cNvPr id="13" name="12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00100" y="1714494"/>
            <a:ext cx="854382" cy="928676"/>
          </a:xfrm>
          <a:prstGeom prst="rect">
            <a:avLst/>
          </a:prstGeom>
        </p:spPr>
      </p:pic>
      <p:pic>
        <p:nvPicPr>
          <p:cNvPr id="14" name="13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2357436"/>
            <a:ext cx="854382" cy="928676"/>
          </a:xfrm>
          <a:prstGeom prst="rect">
            <a:avLst/>
          </a:prstGeom>
        </p:spPr>
      </p:pic>
      <p:pic>
        <p:nvPicPr>
          <p:cNvPr id="15" name="14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5786446" y="928676"/>
            <a:ext cx="854382" cy="928676"/>
          </a:xfrm>
          <a:prstGeom prst="rect">
            <a:avLst/>
          </a:prstGeom>
        </p:spPr>
      </p:pic>
      <p:pic>
        <p:nvPicPr>
          <p:cNvPr id="16" name="15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4500562" y="2500312"/>
            <a:ext cx="854382" cy="928676"/>
          </a:xfrm>
          <a:prstGeom prst="rect">
            <a:avLst/>
          </a:prstGeom>
        </p:spPr>
      </p:pic>
      <p:pic>
        <p:nvPicPr>
          <p:cNvPr id="17" name="16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0" y="4214824"/>
            <a:ext cx="854382" cy="928676"/>
          </a:xfrm>
          <a:prstGeom prst="rect">
            <a:avLst/>
          </a:prstGeom>
        </p:spPr>
      </p:pic>
      <p:pic>
        <p:nvPicPr>
          <p:cNvPr id="18" name="17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2214546" y="3143254"/>
            <a:ext cx="854382" cy="928676"/>
          </a:xfrm>
          <a:prstGeom prst="rect">
            <a:avLst/>
          </a:prstGeom>
        </p:spPr>
      </p:pic>
      <p:pic>
        <p:nvPicPr>
          <p:cNvPr id="19" name="18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3571868" y="2500312"/>
            <a:ext cx="854382" cy="928676"/>
          </a:xfrm>
          <a:prstGeom prst="rect">
            <a:avLst/>
          </a:prstGeom>
        </p:spPr>
      </p:pic>
      <p:pic>
        <p:nvPicPr>
          <p:cNvPr id="20" name="19 Imagen" descr="Colors1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66FF">
                <a:tint val="45000"/>
                <a:satMod val="400000"/>
              </a:srgbClr>
            </a:duotone>
            <a:lum contrast="40000"/>
          </a:blip>
          <a:stretch>
            <a:fillRect/>
          </a:stretch>
        </p:blipFill>
        <p:spPr>
          <a:xfrm>
            <a:off x="1071538" y="3571882"/>
            <a:ext cx="854382" cy="928676"/>
          </a:xfrm>
          <a:prstGeom prst="rect">
            <a:avLst/>
          </a:prstGeom>
        </p:spPr>
      </p:pic>
      <p:sp>
        <p:nvSpPr>
          <p:cNvPr id="21" name="20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6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3" fill="hold">
                            <p:stCondLst>
                              <p:cond delay="4000"/>
                            </p:stCondLst>
                            <p:childTnLst>
                              <p:par>
                                <p:cTn id="104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1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2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5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8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1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5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9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9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00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rgbClr val="002060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r="100000" b="100000"/>
          </a:path>
          <a:tileRect l="-100000" t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 (12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0" y="428627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8286776" y="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4572000" y="292894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85786" y="414338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1571604" y="400051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2357422" y="378619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143240" y="357188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3857620" y="328613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5357818" y="257175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072198" y="2214560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6786578" y="1714494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429520" y="1285866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457345_640.png"/>
          <p:cNvPicPr>
            <a:picLocks noChangeAspect="1"/>
          </p:cNvPicPr>
          <p:nvPr/>
        </p:nvPicPr>
        <p:blipFill>
          <a:blip r:embed="rId3" cstate="print">
            <a:duotone>
              <a:schemeClr val="accent1">
                <a:shade val="45000"/>
                <a:satMod val="135000"/>
              </a:schemeClr>
              <a:prstClr val="white"/>
            </a:duotone>
            <a:lum contrast="40000"/>
          </a:blip>
          <a:stretch>
            <a:fillRect/>
          </a:stretch>
        </p:blipFill>
        <p:spPr>
          <a:xfrm>
            <a:off x="7929586" y="714362"/>
            <a:ext cx="857224" cy="857224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17" name="16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2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2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4000"/>
                            </p:stCondLst>
                            <p:childTnLst>
                              <p:par>
                                <p:cTn id="86" presetID="2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7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8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9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0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3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7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1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2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5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3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4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7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8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9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3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6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4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00048"/>
            <a:ext cx="7929618" cy="4143404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3" name="2 CuadroTexto"/>
          <p:cNvSpPr txBox="1"/>
          <p:nvPr/>
        </p:nvSpPr>
        <p:spPr>
          <a:xfrm>
            <a:off x="1714480" y="1071552"/>
            <a:ext cx="3000395" cy="16004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también es el color de la paz y como ejemplo tenemos la bandera de las Naciones Unidas que tiene un fondo azul celeste y sobre él un globo terráqueo, la bandera de la comunidad europea también es azul y</a:t>
            </a:r>
          </a:p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los cascos azules son las tropas de la paz 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3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5" name="4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2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100000">
              <a:srgbClr val="0033CC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path path="circle">
            <a:fillToRect r="100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tapetus_pl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4" name="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42861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42861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92869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928690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1357308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135730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1857392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1857388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228600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2286002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2" y="2714626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2714626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500430" y="3143254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3143254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500430" y="3643320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1996" y="3694993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V="1">
            <a:off x="3428996" y="4123611"/>
            <a:ext cx="1095566" cy="1019889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B1E3169AE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bright="-20000" contrast="40000"/>
          </a:blip>
          <a:srcRect t="13313"/>
          <a:stretch>
            <a:fillRect/>
          </a:stretch>
        </p:blipFill>
        <p:spPr>
          <a:xfrm flipH="1" flipV="1">
            <a:off x="4572000" y="4123607"/>
            <a:ext cx="1071571" cy="1000118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3" name="22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8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98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4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4000"/>
                            </p:stCondLst>
                            <p:childTnLst>
                              <p:par>
                                <p:cTn id="128" presetID="2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9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0" dur="2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7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0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1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1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2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3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7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3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1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3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5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4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339933"/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" name="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29058" y="4476619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6" name="5 Imagen" descr="abstract-vector-technology-1.png"/>
          <p:cNvPicPr>
            <a:picLocks noChangeAspect="1"/>
          </p:cNvPicPr>
          <p:nvPr/>
        </p:nvPicPr>
        <p:blipFill>
          <a:blip r:embed="rId4" cstate="print">
            <a:lum contrast="20000"/>
          </a:blip>
          <a:stretch>
            <a:fillRect/>
          </a:stretch>
        </p:blipFill>
        <p:spPr>
          <a:xfrm flipH="1">
            <a:off x="4500562" y="4476619"/>
            <a:ext cx="619003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7" name="6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0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8" name="7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8477119" y="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9" name="8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14348" y="28573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0" name="9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858148" y="3571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1" name="10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285852" y="57148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2" name="11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7286644" y="71436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3" name="1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1785918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4" name="1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715140" y="100011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5" name="1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285984" y="142874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6" name="15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6286512" y="135730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7" name="16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2786050" y="185737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8" name="17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786446" y="171449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19" name="18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286116" y="228599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0" name="19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5357818" y="2214560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1" name="20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643306" y="2786064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2" name="21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929190" y="2714626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3" name="22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857620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4" name="23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643438" y="3357568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5" name="24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3929058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26" name="25 Imagen" descr="abstract-vector-technology-1.png"/>
          <p:cNvPicPr>
            <a:picLocks noChangeAspect="1"/>
          </p:cNvPicPr>
          <p:nvPr/>
        </p:nvPicPr>
        <p:blipFill>
          <a:blip r:embed="rId3" cstate="print">
            <a:lum contrast="20000"/>
          </a:blip>
          <a:stretch>
            <a:fillRect/>
          </a:stretch>
        </p:blipFill>
        <p:spPr>
          <a:xfrm>
            <a:off x="4500562" y="3929072"/>
            <a:ext cx="666881" cy="666881"/>
          </a:xfrm>
          <a:prstGeom prst="rect">
            <a:avLst/>
          </a:prstGeom>
          <a:effectLst>
            <a:reflection blurRad="6350" stA="50000" endA="295" endPos="92000" dist="101600" dir="5400000" sy="-100000" algn="bl" rotWithShape="0"/>
          </a:effectLst>
        </p:spPr>
      </p:pic>
      <p:sp>
        <p:nvSpPr>
          <p:cNvPr id="27" name="26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0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2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6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9" fill="hold">
                            <p:stCondLst>
                              <p:cond delay="4000"/>
                            </p:stCondLst>
                            <p:childTnLst>
                              <p:par>
                                <p:cTn id="14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1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7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39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3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7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59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1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3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69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1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6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00D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2c1b483083ced3f01cebb3a778c807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1472" y="571486"/>
            <a:ext cx="8001056" cy="4071966"/>
          </a:xfrm>
          <a:prstGeom prst="roundRect">
            <a:avLst/>
          </a:prstGeom>
          <a:effectLst>
            <a:glow rad="228600">
              <a:srgbClr val="002060">
                <a:alpha val="40000"/>
              </a:srgbClr>
            </a:glow>
          </a:effectLst>
          <a:scene3d>
            <a:camera prst="orthographicFront"/>
            <a:lightRig rig="threePt" dir="t"/>
          </a:scene3d>
          <a:sp3d>
            <a:bevelT prst="angle"/>
          </a:sp3d>
        </p:spPr>
      </p:pic>
      <p:sp>
        <p:nvSpPr>
          <p:cNvPr id="4" name="3 CuadroTexto"/>
          <p:cNvSpPr txBox="1"/>
          <p:nvPr/>
        </p:nvSpPr>
        <p:spPr>
          <a:xfrm>
            <a:off x="1500166" y="1000114"/>
            <a:ext cx="3357586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No todos los tonos de azul se hacen de la misma  manera. </a:t>
            </a:r>
          </a:p>
          <a:p>
            <a:pPr algn="ctr"/>
            <a:r>
              <a:rPr lang="es-PE" sz="14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azul </a:t>
            </a:r>
            <a:r>
              <a:rPr lang="es-PE" sz="14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claro tiene muchos efectos diferentes en la sociedad y el diseño en comparación con el azul oscuro. Por ejemplo, mezclar el blanco con el azul crea un azul más brillante y adopta características que a menudo se asocian con el blanco, como la salud y la curación, la sabiduría, la creencia y la claridad.  </a:t>
            </a:r>
          </a:p>
          <a:p>
            <a:pPr algn="ctr"/>
            <a:endParaRPr lang="es-PE" sz="1400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5" name="4 Marco"/>
          <p:cNvSpPr/>
          <p:nvPr/>
        </p:nvSpPr>
        <p:spPr>
          <a:xfrm>
            <a:off x="0" y="0"/>
            <a:ext cx="9144000" cy="5143500"/>
          </a:xfrm>
          <a:prstGeom prst="frame">
            <a:avLst>
              <a:gd name="adj1" fmla="val 9649"/>
            </a:avLst>
          </a:prstGeom>
          <a:blipFill dpi="0" rotWithShape="1">
            <a:blip r:embed="rId3"/>
            <a:srcRect/>
            <a:tile tx="0" ty="0" sx="100000" sy="100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>
              <a:solidFill>
                <a:schemeClr val="tx1"/>
              </a:solidFill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4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20000"/>
                <a:lumOff val="80000"/>
              </a:schemeClr>
            </a:gs>
            <a:gs pos="50000">
              <a:srgbClr val="0000FF">
                <a:shade val="67500"/>
                <a:satMod val="115000"/>
              </a:srgbClr>
            </a:gs>
            <a:gs pos="100000">
              <a:srgbClr val="0000FF">
                <a:shade val="100000"/>
                <a:satMod val="115000"/>
              </a:srgbClr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wallpaper 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1"/>
            <a:ext cx="833292" cy="857237"/>
          </a:xfrm>
          <a:prstGeom prst="rect">
            <a:avLst/>
          </a:prstGeom>
        </p:spPr>
      </p:pic>
      <p:pic>
        <p:nvPicPr>
          <p:cNvPr id="5" name="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0" y="4286263"/>
            <a:ext cx="833292" cy="857237"/>
          </a:xfrm>
          <a:prstGeom prst="rect">
            <a:avLst/>
          </a:prstGeom>
        </p:spPr>
      </p:pic>
      <p:pic>
        <p:nvPicPr>
          <p:cNvPr id="6" name="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571486"/>
            <a:ext cx="833292" cy="857237"/>
          </a:xfrm>
          <a:prstGeom prst="rect">
            <a:avLst/>
          </a:prstGeom>
        </p:spPr>
      </p:pic>
      <p:pic>
        <p:nvPicPr>
          <p:cNvPr id="7" name="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785786" y="3786196"/>
            <a:ext cx="833292" cy="857237"/>
          </a:xfrm>
          <a:prstGeom prst="rect">
            <a:avLst/>
          </a:prstGeom>
        </p:spPr>
      </p:pic>
      <p:pic>
        <p:nvPicPr>
          <p:cNvPr id="8" name="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571604" y="1071552"/>
            <a:ext cx="833292" cy="857237"/>
          </a:xfrm>
          <a:prstGeom prst="rect">
            <a:avLst/>
          </a:prstGeom>
        </p:spPr>
      </p:pic>
      <p:pic>
        <p:nvPicPr>
          <p:cNvPr id="9" name="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1571604" y="3214692"/>
            <a:ext cx="833292" cy="857237"/>
          </a:xfrm>
          <a:prstGeom prst="rect">
            <a:avLst/>
          </a:prstGeom>
        </p:spPr>
      </p:pic>
      <p:pic>
        <p:nvPicPr>
          <p:cNvPr id="10" name="9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1643056"/>
            <a:ext cx="833292" cy="857237"/>
          </a:xfrm>
          <a:prstGeom prst="rect">
            <a:avLst/>
          </a:prstGeom>
        </p:spPr>
      </p:pic>
      <p:pic>
        <p:nvPicPr>
          <p:cNvPr id="11" name="10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rgbClr val="0033CC">
                <a:tint val="45000"/>
                <a:satMod val="400000"/>
              </a:srgbClr>
            </a:duotone>
            <a:lum bright="-20000" contrast="40000"/>
          </a:blip>
          <a:stretch>
            <a:fillRect/>
          </a:stretch>
        </p:blipFill>
        <p:spPr>
          <a:xfrm>
            <a:off x="2285984" y="2643188"/>
            <a:ext cx="833292" cy="857237"/>
          </a:xfrm>
          <a:prstGeom prst="rect">
            <a:avLst/>
          </a:prstGeom>
        </p:spPr>
      </p:pic>
      <p:pic>
        <p:nvPicPr>
          <p:cNvPr id="12" name="11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1"/>
            <a:ext cx="833292" cy="857237"/>
          </a:xfrm>
          <a:prstGeom prst="rect">
            <a:avLst/>
          </a:prstGeom>
        </p:spPr>
      </p:pic>
      <p:pic>
        <p:nvPicPr>
          <p:cNvPr id="13" name="12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000396" y="4286263"/>
            <a:ext cx="833292" cy="857237"/>
          </a:xfrm>
          <a:prstGeom prst="rect">
            <a:avLst/>
          </a:prstGeom>
        </p:spPr>
      </p:pic>
      <p:pic>
        <p:nvPicPr>
          <p:cNvPr id="14" name="13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571486"/>
            <a:ext cx="833292" cy="857237"/>
          </a:xfrm>
          <a:prstGeom prst="rect">
            <a:avLst/>
          </a:prstGeom>
        </p:spPr>
      </p:pic>
      <p:pic>
        <p:nvPicPr>
          <p:cNvPr id="15" name="14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3786182" y="3786196"/>
            <a:ext cx="833292" cy="857237"/>
          </a:xfrm>
          <a:prstGeom prst="rect">
            <a:avLst/>
          </a:prstGeom>
        </p:spPr>
      </p:pic>
      <p:pic>
        <p:nvPicPr>
          <p:cNvPr id="16" name="15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1071552"/>
            <a:ext cx="833292" cy="857237"/>
          </a:xfrm>
          <a:prstGeom prst="rect">
            <a:avLst/>
          </a:prstGeom>
        </p:spPr>
      </p:pic>
      <p:pic>
        <p:nvPicPr>
          <p:cNvPr id="17" name="16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4572000" y="3214692"/>
            <a:ext cx="833292" cy="857237"/>
          </a:xfrm>
          <a:prstGeom prst="rect">
            <a:avLst/>
          </a:prstGeom>
        </p:spPr>
      </p:pic>
      <p:pic>
        <p:nvPicPr>
          <p:cNvPr id="18" name="17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1643056"/>
            <a:ext cx="833292" cy="857237"/>
          </a:xfrm>
          <a:prstGeom prst="rect">
            <a:avLst/>
          </a:prstGeom>
        </p:spPr>
      </p:pic>
      <p:pic>
        <p:nvPicPr>
          <p:cNvPr id="19" name="18 Imagen" descr="aa.png"/>
          <p:cNvPicPr>
            <a:picLocks noChangeAspect="1"/>
          </p:cNvPicPr>
          <p:nvPr/>
        </p:nvPicPr>
        <p:blipFill>
          <a:blip r:embed="rId3">
            <a:duotone>
              <a:prstClr val="black"/>
              <a:schemeClr val="accent1">
                <a:tint val="45000"/>
                <a:satMod val="400000"/>
              </a:schemeClr>
            </a:duotone>
            <a:lum contrast="40000"/>
          </a:blip>
          <a:stretch>
            <a:fillRect/>
          </a:stretch>
        </p:blipFill>
        <p:spPr>
          <a:xfrm>
            <a:off x="5286380" y="2643188"/>
            <a:ext cx="833292" cy="857237"/>
          </a:xfrm>
          <a:prstGeom prst="rect">
            <a:avLst/>
          </a:prstGeom>
        </p:spPr>
      </p:pic>
      <p:pic>
        <p:nvPicPr>
          <p:cNvPr id="20" name="19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24724" y="0"/>
            <a:ext cx="833292" cy="857237"/>
          </a:xfrm>
          <a:prstGeom prst="rect">
            <a:avLst/>
          </a:prstGeom>
        </p:spPr>
      </p:pic>
      <p:pic>
        <p:nvPicPr>
          <p:cNvPr id="21" name="20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024724" y="4286262"/>
            <a:ext cx="833292" cy="857237"/>
          </a:xfrm>
          <a:prstGeom prst="rect">
            <a:avLst/>
          </a:prstGeom>
        </p:spPr>
      </p:pic>
      <p:pic>
        <p:nvPicPr>
          <p:cNvPr id="22" name="21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10510" y="571485"/>
            <a:ext cx="833292" cy="857237"/>
          </a:xfrm>
          <a:prstGeom prst="rect">
            <a:avLst/>
          </a:prstGeom>
        </p:spPr>
      </p:pic>
      <p:pic>
        <p:nvPicPr>
          <p:cNvPr id="23" name="22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6810510" y="3786195"/>
            <a:ext cx="833292" cy="857237"/>
          </a:xfrm>
          <a:prstGeom prst="rect">
            <a:avLst/>
          </a:prstGeom>
        </p:spPr>
      </p:pic>
      <p:pic>
        <p:nvPicPr>
          <p:cNvPr id="24" name="23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96328" y="1071551"/>
            <a:ext cx="833292" cy="857237"/>
          </a:xfrm>
          <a:prstGeom prst="rect">
            <a:avLst/>
          </a:prstGeom>
        </p:spPr>
      </p:pic>
      <p:pic>
        <p:nvPicPr>
          <p:cNvPr id="25" name="24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7596328" y="3214691"/>
            <a:ext cx="833292" cy="857237"/>
          </a:xfrm>
          <a:prstGeom prst="rect">
            <a:avLst/>
          </a:prstGeom>
        </p:spPr>
      </p:pic>
      <p:pic>
        <p:nvPicPr>
          <p:cNvPr id="26" name="25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10708" y="1643055"/>
            <a:ext cx="833292" cy="857237"/>
          </a:xfrm>
          <a:prstGeom prst="rect">
            <a:avLst/>
          </a:prstGeom>
        </p:spPr>
      </p:pic>
      <p:pic>
        <p:nvPicPr>
          <p:cNvPr id="27" name="26 Imagen" descr="aa.png"/>
          <p:cNvPicPr>
            <a:picLocks noChangeAspect="1"/>
          </p:cNvPicPr>
          <p:nvPr/>
        </p:nvPicPr>
        <p:blipFill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>
            <a:off x="8310708" y="2643187"/>
            <a:ext cx="833292" cy="857237"/>
          </a:xfrm>
          <a:prstGeom prst="rect">
            <a:avLst/>
          </a:prstGeom>
        </p:spPr>
      </p:pic>
      <p:pic>
        <p:nvPicPr>
          <p:cNvPr id="28" name="27 Imagen" descr="Cool Text - Raquel 339989348600406.png"/>
          <p:cNvPicPr>
            <a:picLocks noChangeAspect="1"/>
          </p:cNvPicPr>
          <p:nvPr/>
        </p:nvPicPr>
        <p:blipFill>
          <a:blip r:embed="rId4">
            <a:duotone>
              <a:prstClr val="black"/>
              <a:srgbClr val="0066FF">
                <a:tint val="45000"/>
                <a:satMod val="400000"/>
              </a:srgbClr>
            </a:duotone>
            <a:lum bright="10000" contrast="40000"/>
          </a:blip>
          <a:stretch>
            <a:fillRect/>
          </a:stretch>
        </p:blipFill>
        <p:spPr>
          <a:xfrm rot="20672435">
            <a:off x="2470035" y="3713139"/>
            <a:ext cx="1122484" cy="461295"/>
          </a:xfrm>
          <a:prstGeom prst="rect">
            <a:avLst/>
          </a:prstGeom>
        </p:spPr>
      </p:pic>
      <p:sp>
        <p:nvSpPr>
          <p:cNvPr id="29" name="28 Rectángulo"/>
          <p:cNvSpPr/>
          <p:nvPr/>
        </p:nvSpPr>
        <p:spPr>
          <a:xfrm>
            <a:off x="-500098" y="-714398"/>
            <a:ext cx="10358510" cy="6500858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PE"/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3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0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2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87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1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3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4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0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2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18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0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4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26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2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2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6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38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3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0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1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3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4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5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6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7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48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49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50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1" fill="hold">
                            <p:stCondLst>
                              <p:cond delay="4000"/>
                            </p:stCondLst>
                            <p:childTnLst>
                              <p:par>
                                <p:cTn id="152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3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4" dur="2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57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8" dur="2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1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2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5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6" dur="2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9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0" dur="2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3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4" dur="2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7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8" dur="2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0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1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2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5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6" dur="2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8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9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0" dur="2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2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3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4" dur="20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6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97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8" dur="20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1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2" dur="2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5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6" dur="2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9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0" dur="2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7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8" dur="2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1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2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5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6" dur="2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8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9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3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4" dur="2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6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7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8" dur="2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1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2" dur="20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4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5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6" dur="2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4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1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3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7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5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59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1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3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5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7" dur="2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6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69" dur="2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1" dur="2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7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7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1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3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5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6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7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8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89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0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2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3" dur="2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4" presetID="8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295" dur="2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1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2" fill="hold">
                            <p:stCondLst>
                              <p:cond delay="8000"/>
                            </p:stCondLst>
                            <p:childTnLst>
                              <p:par>
                                <p:cTn id="303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5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6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7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8" dur="20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ersonalizado 7">
      <a:majorFont>
        <a:latin typeface="Agency FB"/>
        <a:ea typeface=""/>
        <a:cs typeface=""/>
      </a:majorFont>
      <a:minorFont>
        <a:latin typeface="Agency FB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720</Words>
  <Application>Microsoft Office PowerPoint</Application>
  <PresentationFormat>Presentación en pantalla (16:9)</PresentationFormat>
  <Paragraphs>28</Paragraphs>
  <Slides>50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2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198</cp:revision>
  <dcterms:created xsi:type="dcterms:W3CDTF">2019-10-26T18:07:21Z</dcterms:created>
  <dcterms:modified xsi:type="dcterms:W3CDTF">2019-10-30T21:14:11Z</dcterms:modified>
</cp:coreProperties>
</file>