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1" r:id="rId7"/>
    <p:sldId id="263" r:id="rId8"/>
    <p:sldId id="265" r:id="rId9"/>
    <p:sldId id="267" r:id="rId10"/>
    <p:sldId id="269" r:id="rId11"/>
    <p:sldId id="271" r:id="rId12"/>
    <p:sldId id="272" r:id="rId1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JhNpKHZIhAphaauKxQvRFw==" hashData="BHgp5cbfu1yVZsvXs8S8ilB2yr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710" autoAdjust="0"/>
  </p:normalViewPr>
  <p:slideViewPr>
    <p:cSldViewPr>
      <p:cViewPr varScale="1">
        <p:scale>
          <a:sx n="69" d="100"/>
          <a:sy n="69" d="100"/>
        </p:scale>
        <p:origin x="-54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9BE2CDD-BCAC-42A4-B734-7AE386106597}"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CB0DB4B-581C-49D7-B48B-FB66DB80BD6C}"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643B739-8E68-4C14-8FEE-218A22A6B33C}"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D4FDA29-54AA-4F8D-8DF2-92EEFD9DA306}"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9920013-B8BE-40D1-8F83-CAB84F45B7E7}"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AE412851-C14A-4DAC-9736-3D3D91699B2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92D52C4-9B87-41B9-86DD-92D2A0438603}"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F483DA0-C22D-4BC9-9307-E1608A8141CA}"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90991DD-E3B8-4C8A-8819-5BD2F483680C}"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29143CE-E6A8-471C-B3EB-7337FF8A5D54}"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BC234A5-72E5-4685-99FC-C6AA9B165B25}"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9506C6-5CE0-4123-8EDB-3B2E2A1B409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D621BE1-1E32-4D86-9021-59AD44B55500}"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E4B2C81-18F0-40E7-91B7-F0AD41FC8516}"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gi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2.gif"/></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7.wav"/><Relationship Id="rId1" Type="http://schemas.openxmlformats.org/officeDocument/2006/relationships/slideLayout" Target="../slideLayouts/slideLayout7.xml"/><Relationship Id="rId5" Type="http://schemas.openxmlformats.org/officeDocument/2006/relationships/image" Target="../media/image12.gif"/><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jpeg"/><Relationship Id="rId7" Type="http://schemas.openxmlformats.org/officeDocument/2006/relationships/image" Target="../media/image15.gif"/><Relationship Id="rId2" Type="http://schemas.openxmlformats.org/officeDocument/2006/relationships/audio" Target="../media/audio8.wav"/><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7.png"/><Relationship Id="rId7" Type="http://schemas.openxmlformats.org/officeDocument/2006/relationships/image" Target="../media/image1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0.png"/><Relationship Id="rId1" Type="http://schemas.openxmlformats.org/officeDocument/2006/relationships/audio" Target="../media/audio9.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2053"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2055" name="Picture 7" descr="http://es.bloggif.com/tmp/f89fb64ce408cb3dabd7b2fa81fccc1a/text.gif?1406028972"/>
          <p:cNvPicPr>
            <a:picLocks noChangeAspect="1" noChangeArrowheads="1" noCrop="1"/>
          </p:cNvPicPr>
          <p:nvPr/>
        </p:nvPicPr>
        <p:blipFill>
          <a:blip r:embed="rId5" cstate="print"/>
          <a:srcRect/>
          <a:stretch>
            <a:fillRect/>
          </a:stretch>
        </p:blipFill>
        <p:spPr bwMode="auto">
          <a:xfrm>
            <a:off x="755576" y="620688"/>
            <a:ext cx="7610475" cy="495301"/>
          </a:xfrm>
          <a:prstGeom prst="rect">
            <a:avLst/>
          </a:prstGeom>
          <a:noFill/>
        </p:spPr>
      </p:pic>
      <p:pic>
        <p:nvPicPr>
          <p:cNvPr id="2056" name="Picture 8" descr="C:\Users\Usuario\Desktop\descargas\ZNECESARIO PARA PPS\text[1] (4).gif"/>
          <p:cNvPicPr>
            <a:picLocks noChangeAspect="1" noChangeArrowheads="1" noCrop="1"/>
          </p:cNvPicPr>
          <p:nvPr/>
        </p:nvPicPr>
        <p:blipFill>
          <a:blip r:embed="rId6" cstate="print"/>
          <a:srcRect/>
          <a:stretch>
            <a:fillRect/>
          </a:stretch>
        </p:blipFill>
        <p:spPr bwMode="auto">
          <a:xfrm>
            <a:off x="6300192" y="6353175"/>
            <a:ext cx="2581275" cy="504825"/>
          </a:xfrm>
          <a:prstGeom prst="rect">
            <a:avLst/>
          </a:prstGeom>
          <a:noFill/>
        </p:spPr>
      </p:pic>
      <p:pic>
        <p:nvPicPr>
          <p:cNvPr id="2058" name="Picture 10" descr="C:\Users\Usuario\Desktop\descargas\ZNECESARIO PARA PPS\0_aecad_981af6a3_S[1].gif"/>
          <p:cNvPicPr>
            <a:picLocks noChangeAspect="1" noChangeArrowheads="1" noCrop="1"/>
          </p:cNvPicPr>
          <p:nvPr/>
        </p:nvPicPr>
        <p:blipFill>
          <a:blip r:embed="rId7" cstate="print"/>
          <a:srcRect/>
          <a:stretch>
            <a:fillRect/>
          </a:stretch>
        </p:blipFill>
        <p:spPr bwMode="auto">
          <a:xfrm>
            <a:off x="7380312" y="5517232"/>
            <a:ext cx="904875" cy="866775"/>
          </a:xfrm>
          <a:prstGeom prst="rect">
            <a:avLst/>
          </a:prstGeom>
          <a:noFill/>
        </p:spPr>
      </p:pic>
      <p:pic>
        <p:nvPicPr>
          <p:cNvPr id="2062" name="Picture 14" descr="http://es.bloggif.com/tmp/91dbeb22444e3d12408393f2d0c080bf/text.gif?1406029794"/>
          <p:cNvPicPr>
            <a:picLocks noChangeAspect="1" noChangeArrowheads="1" noCrop="1"/>
          </p:cNvPicPr>
          <p:nvPr/>
        </p:nvPicPr>
        <p:blipFill>
          <a:blip r:embed="rId8" cstate="print"/>
          <a:srcRect/>
          <a:stretch>
            <a:fillRect/>
          </a:stretch>
        </p:blipFill>
        <p:spPr bwMode="auto">
          <a:xfrm>
            <a:off x="2771800" y="188640"/>
            <a:ext cx="3771900" cy="409575"/>
          </a:xfrm>
          <a:prstGeom prst="rect">
            <a:avLst/>
          </a:prstGeom>
          <a:noFill/>
        </p:spPr>
      </p:pic>
    </p:spTree>
  </p:cSld>
  <p:clrMapOvr>
    <a:masterClrMapping/>
  </p:clrMapOvr>
  <p:transition>
    <p:sndAc>
      <p:stSnd loop="1">
        <p:snd r:embed="rId2" name="Caria la sanluqueña (directo) copler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457200" y="274638"/>
            <a:ext cx="8229600" cy="6107112"/>
          </a:xfrm>
        </p:spPr>
        <p:txBody>
          <a:bodyPr/>
          <a:lstStyle/>
          <a:p>
            <a:r>
              <a:rPr lang="es-ES_tradnl" sz="3600" dirty="0">
                <a:solidFill>
                  <a:schemeClr val="bg1"/>
                </a:solidFill>
                <a:latin typeface="Arial Black" pitchFamily="34" charset="0"/>
              </a:rPr>
              <a:t>Allá por los años 50 y 60</a:t>
            </a:r>
            <a:br>
              <a:rPr lang="es-ES_tradnl" sz="3600" dirty="0">
                <a:solidFill>
                  <a:schemeClr val="bg1"/>
                </a:solidFill>
                <a:latin typeface="Arial Black" pitchFamily="34" charset="0"/>
              </a:rPr>
            </a:br>
            <a:r>
              <a:rPr lang="es-ES_tradnl" sz="3600" dirty="0">
                <a:solidFill>
                  <a:schemeClr val="bg1"/>
                </a:solidFill>
                <a:latin typeface="Arial Black" pitchFamily="34" charset="0"/>
              </a:rPr>
              <a:t>(¿tú habías nacido ya?)</a:t>
            </a:r>
            <a:br>
              <a:rPr lang="es-ES_tradnl" sz="3600" dirty="0">
                <a:solidFill>
                  <a:schemeClr val="bg1"/>
                </a:solidFill>
                <a:latin typeface="Arial Black" pitchFamily="34" charset="0"/>
              </a:rPr>
            </a:br>
            <a:r>
              <a:rPr lang="es-ES_tradnl" sz="3600" dirty="0">
                <a:solidFill>
                  <a:schemeClr val="bg1"/>
                </a:solidFill>
                <a:latin typeface="Arial Black" pitchFamily="34" charset="0"/>
              </a:rPr>
              <a:t>la radio era la gran distracción de todas las casas, todo era IMAGINACIÓN, había programas de todo tipo con las canciones de la época y, </a:t>
            </a:r>
            <a:r>
              <a:rPr lang="es-ES_tradnl" sz="3600" dirty="0" smtClean="0">
                <a:solidFill>
                  <a:schemeClr val="bg1"/>
                </a:solidFill>
                <a:latin typeface="Arial Black" pitchFamily="34" charset="0"/>
              </a:rPr>
              <a:t>naturalmente</a:t>
            </a:r>
            <a:r>
              <a:rPr lang="es-ES_tradnl" sz="3600" dirty="0">
                <a:solidFill>
                  <a:schemeClr val="bg1"/>
                </a:solidFill>
                <a:latin typeface="Arial Black" pitchFamily="34" charset="0"/>
              </a:rPr>
              <a:t>, muchos anuncios</a:t>
            </a:r>
          </a:p>
        </p:txBody>
      </p:sp>
      <p:pic>
        <p:nvPicPr>
          <p:cNvPr id="5"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6796088" y="4510090"/>
            <a:ext cx="4600575" cy="952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2" cstate="print"/>
          <a:srcRect/>
          <a:stretch>
            <a:fillRect/>
          </a:stretch>
        </p:blipFill>
        <p:spPr bwMode="auto">
          <a:xfrm rot="5400000">
            <a:off x="6796088" y="4510090"/>
            <a:ext cx="4600575" cy="95250"/>
          </a:xfrm>
          <a:prstGeom prst="rect">
            <a:avLst/>
          </a:prstGeom>
          <a:noFill/>
        </p:spPr>
      </p:pic>
      <p:pic>
        <p:nvPicPr>
          <p:cNvPr id="5126" name="Picture 6" descr="http://es.bloggif.com/tmp/f89fb64ce408cb3dabd7b2fa81fccc1a/text.gif?1406029231"/>
          <p:cNvPicPr>
            <a:picLocks noChangeAspect="1" noChangeArrowheads="1" noCrop="1"/>
          </p:cNvPicPr>
          <p:nvPr/>
        </p:nvPicPr>
        <p:blipFill>
          <a:blip r:embed="rId3" cstate="print"/>
          <a:srcRect/>
          <a:stretch>
            <a:fillRect/>
          </a:stretch>
        </p:blipFill>
        <p:spPr bwMode="auto">
          <a:xfrm>
            <a:off x="611560" y="1628800"/>
            <a:ext cx="7800975" cy="3200401"/>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6150" name="Picture 6" descr="http://es.bloggif.com/tmp/f89fb64ce408cb3dabd7b2fa81fccc1a/text.gif?1406029158"/>
          <p:cNvPicPr>
            <a:picLocks noChangeAspect="1" noChangeArrowheads="1" noCrop="1"/>
          </p:cNvPicPr>
          <p:nvPr/>
        </p:nvPicPr>
        <p:blipFill>
          <a:blip r:embed="rId5" cstate="print"/>
          <a:srcRect/>
          <a:stretch>
            <a:fillRect/>
          </a:stretch>
        </p:blipFill>
        <p:spPr bwMode="auto">
          <a:xfrm>
            <a:off x="827584" y="404664"/>
            <a:ext cx="7477125" cy="495301"/>
          </a:xfrm>
          <a:prstGeom prst="rect">
            <a:avLst/>
          </a:prstGeom>
          <a:noFill/>
        </p:spPr>
      </p:pic>
    </p:spTree>
  </p:cSld>
  <p:clrMapOvr>
    <a:masterClrMapping/>
  </p:clrMapOvr>
  <p:transition>
    <p:sndAc>
      <p:stSnd loop="1">
        <p:snd r:embed="rId2" name="Anuncios Historicos - El show de Mario Clavel.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8198" name="Picture 6" descr="http://es.bloggif.com/tmp/91dbeb22444e3d12408393f2d0c080bf/text.gif?1406029901"/>
          <p:cNvPicPr>
            <a:picLocks noChangeAspect="1" noChangeArrowheads="1" noCrop="1"/>
          </p:cNvPicPr>
          <p:nvPr/>
        </p:nvPicPr>
        <p:blipFill>
          <a:blip r:embed="rId5" cstate="print"/>
          <a:srcRect/>
          <a:stretch>
            <a:fillRect/>
          </a:stretch>
        </p:blipFill>
        <p:spPr bwMode="auto">
          <a:xfrm>
            <a:off x="395536" y="476672"/>
            <a:ext cx="8391525" cy="504826"/>
          </a:xfrm>
          <a:prstGeom prst="rect">
            <a:avLst/>
          </a:prstGeom>
          <a:noFill/>
        </p:spPr>
      </p:pic>
    </p:spTree>
  </p:cSld>
  <p:clrMapOvr>
    <a:masterClrMapping/>
  </p:clrMapOvr>
  <p:transition>
    <p:sndAc>
      <p:stSnd loop="1">
        <p:snd r:embed="rId2" name="Anuncios Historicos - El Zorro.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12294" name="Picture 6" descr="http://es.bloggif.com/tmp/91dbeb22444e3d12408393f2d0c080bf/text.gif?1406029983"/>
          <p:cNvPicPr>
            <a:picLocks noChangeAspect="1" noChangeArrowheads="1" noCrop="1"/>
          </p:cNvPicPr>
          <p:nvPr/>
        </p:nvPicPr>
        <p:blipFill>
          <a:blip r:embed="rId5" cstate="print"/>
          <a:srcRect/>
          <a:stretch>
            <a:fillRect/>
          </a:stretch>
        </p:blipFill>
        <p:spPr bwMode="auto">
          <a:xfrm>
            <a:off x="1187624" y="188640"/>
            <a:ext cx="6534150" cy="1047751"/>
          </a:xfrm>
          <a:prstGeom prst="rect">
            <a:avLst/>
          </a:prstGeom>
          <a:noFill/>
        </p:spPr>
      </p:pic>
    </p:spTree>
  </p:cSld>
  <p:clrMapOvr>
    <a:masterClrMapping/>
  </p:clrMapOvr>
  <p:transition>
    <p:sndAc>
      <p:stSnd loop="1">
        <p:snd r:embed="rId2" name="Anuncios Historicos - Norit el borreguito.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14342" name="Picture 6" descr="http://es.bloggif.com/tmp/91dbeb22444e3d12408393f2d0c080bf/text.gif?1406030035"/>
          <p:cNvPicPr>
            <a:picLocks noChangeAspect="1" noChangeArrowheads="1" noCrop="1"/>
          </p:cNvPicPr>
          <p:nvPr/>
        </p:nvPicPr>
        <p:blipFill>
          <a:blip r:embed="rId5" cstate="print"/>
          <a:srcRect/>
          <a:stretch>
            <a:fillRect/>
          </a:stretch>
        </p:blipFill>
        <p:spPr bwMode="auto">
          <a:xfrm>
            <a:off x="1907704" y="404664"/>
            <a:ext cx="5276850" cy="504826"/>
          </a:xfrm>
          <a:prstGeom prst="rect">
            <a:avLst/>
          </a:prstGeom>
          <a:noFill/>
        </p:spPr>
      </p:pic>
    </p:spTree>
  </p:cSld>
  <p:clrMapOvr>
    <a:masterClrMapping/>
  </p:clrMapOvr>
  <p:transition>
    <p:sndAc>
      <p:stSnd loop="1">
        <p:snd r:embed="rId2" name="Anuncios Historicos-  Tableta okal 2.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9460" name="Rectangle 4"/>
          <p:cNvSpPr>
            <a:spLocks noChangeArrowheads="1"/>
          </p:cNvSpPr>
          <p:nvPr/>
        </p:nvSpPr>
        <p:spPr bwMode="auto">
          <a:xfrm>
            <a:off x="323850" y="188913"/>
            <a:ext cx="8229600" cy="1079500"/>
          </a:xfrm>
          <a:prstGeom prst="rect">
            <a:avLst/>
          </a:prstGeom>
          <a:noFill/>
          <a:ln w="9525">
            <a:noFill/>
            <a:miter lim="800000"/>
            <a:headEnd/>
            <a:tailEnd/>
          </a:ln>
          <a:effectLst/>
        </p:spPr>
        <p:txBody>
          <a:bodyPr anchor="ctr"/>
          <a:lstStyle/>
          <a:p>
            <a:pPr algn="ctr"/>
            <a:r>
              <a:rPr lang="es-ES_tradnl" sz="2400"/>
              <a:t>Esta era una canción que, si hubiesen existido ya</a:t>
            </a:r>
            <a:br>
              <a:rPr lang="es-ES_tradnl" sz="2400"/>
            </a:br>
            <a:r>
              <a:rPr lang="es-ES_tradnl" sz="2400"/>
              <a:t> los 40 principales sería número uno a juzgar por las veces que se oia por la radio</a:t>
            </a:r>
          </a:p>
        </p:txBody>
      </p:sp>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spTree>
  </p:cSld>
  <p:clrMapOvr>
    <a:masterClrMapping/>
  </p:clrMapOvr>
  <p:transition>
    <p:sndAc>
      <p:stSnd loop="1">
        <p:snd r:embed="rId2" name="la rana(2).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5"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22534" name="Picture 6" descr="http://es.bloggif.com/tmp/91dbeb22444e3d12408393f2d0c080bf/text.gif?1406030149"/>
          <p:cNvPicPr>
            <a:picLocks noChangeAspect="1" noChangeArrowheads="1" noCrop="1"/>
          </p:cNvPicPr>
          <p:nvPr/>
        </p:nvPicPr>
        <p:blipFill>
          <a:blip r:embed="rId5" cstate="print"/>
          <a:srcRect/>
          <a:stretch>
            <a:fillRect/>
          </a:stretch>
        </p:blipFill>
        <p:spPr bwMode="auto">
          <a:xfrm>
            <a:off x="1331640" y="188640"/>
            <a:ext cx="6257925" cy="1047751"/>
          </a:xfrm>
          <a:prstGeom prst="rect">
            <a:avLst/>
          </a:prstGeom>
          <a:noFill/>
        </p:spPr>
      </p:pic>
    </p:spTree>
  </p:cSld>
  <p:clrMapOvr>
    <a:masterClrMapping/>
  </p:clrMapOvr>
  <p:transition>
    <p:sndAc>
      <p:stSnd loop="1">
        <p:snd r:embed="rId2" name="01 jose luis y su guitarra - mariquill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6"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0"/>
            <a:ext cx="4600575" cy="95250"/>
          </a:xfrm>
          <a:prstGeom prst="rect">
            <a:avLst/>
          </a:prstGeom>
          <a:noFill/>
        </p:spPr>
      </p:pic>
      <p:pic>
        <p:nvPicPr>
          <p:cNvPr id="7"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0"/>
            <a:ext cx="4600575" cy="95250"/>
          </a:xfrm>
          <a:prstGeom prst="rect">
            <a:avLst/>
          </a:prstGeom>
          <a:noFill/>
        </p:spPr>
      </p:pic>
      <p:pic>
        <p:nvPicPr>
          <p:cNvPr id="8"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0" y="6762750"/>
            <a:ext cx="4600575" cy="95250"/>
          </a:xfrm>
          <a:prstGeom prst="rect">
            <a:avLst/>
          </a:prstGeom>
          <a:noFill/>
        </p:spPr>
      </p:pic>
      <p:pic>
        <p:nvPicPr>
          <p:cNvPr id="9"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a:off x="4543425" y="6762750"/>
            <a:ext cx="4600575" cy="95250"/>
          </a:xfrm>
          <a:prstGeom prst="rect">
            <a:avLst/>
          </a:prstGeom>
          <a:noFill/>
        </p:spPr>
      </p:pic>
      <p:pic>
        <p:nvPicPr>
          <p:cNvPr id="10"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2252662"/>
            <a:ext cx="4600575" cy="95250"/>
          </a:xfrm>
          <a:prstGeom prst="rect">
            <a:avLst/>
          </a:prstGeom>
          <a:noFill/>
        </p:spPr>
      </p:pic>
      <p:pic>
        <p:nvPicPr>
          <p:cNvPr id="11"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2252663" y="4510089"/>
            <a:ext cx="4600575" cy="95250"/>
          </a:xfrm>
          <a:prstGeom prst="rect">
            <a:avLst/>
          </a:prstGeom>
          <a:noFill/>
        </p:spPr>
      </p:pic>
      <p:pic>
        <p:nvPicPr>
          <p:cNvPr id="12"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2252663"/>
            <a:ext cx="4600575" cy="95250"/>
          </a:xfrm>
          <a:prstGeom prst="rect">
            <a:avLst/>
          </a:prstGeom>
          <a:noFill/>
        </p:spPr>
      </p:pic>
      <p:pic>
        <p:nvPicPr>
          <p:cNvPr id="13" name="Picture 5" descr="C:\Users\Usuario\Desktop\descargas\SEPARADORES GIF\0_e3064_e98daec5_XL[1].gif"/>
          <p:cNvPicPr>
            <a:picLocks noChangeAspect="1" noChangeArrowheads="1" noCrop="1"/>
          </p:cNvPicPr>
          <p:nvPr/>
        </p:nvPicPr>
        <p:blipFill>
          <a:blip r:embed="rId4" cstate="print"/>
          <a:srcRect/>
          <a:stretch>
            <a:fillRect/>
          </a:stretch>
        </p:blipFill>
        <p:spPr bwMode="auto">
          <a:xfrm rot="5400000">
            <a:off x="6796088" y="4510090"/>
            <a:ext cx="4600575" cy="95250"/>
          </a:xfrm>
          <a:prstGeom prst="rect">
            <a:avLst/>
          </a:prstGeom>
          <a:noFill/>
        </p:spPr>
      </p:pic>
      <p:pic>
        <p:nvPicPr>
          <p:cNvPr id="24585" name="Picture 9" descr="http://es.bloggif.com/tmp/91dbeb22444e3d12408393f2d0c080bf/text.gif?1406030286"/>
          <p:cNvPicPr>
            <a:picLocks noChangeAspect="1" noChangeArrowheads="1" noCrop="1"/>
          </p:cNvPicPr>
          <p:nvPr/>
        </p:nvPicPr>
        <p:blipFill>
          <a:blip r:embed="rId5" cstate="print"/>
          <a:srcRect/>
          <a:stretch>
            <a:fillRect/>
          </a:stretch>
        </p:blipFill>
        <p:spPr bwMode="auto">
          <a:xfrm>
            <a:off x="251520" y="188640"/>
            <a:ext cx="4105275" cy="352426"/>
          </a:xfrm>
          <a:prstGeom prst="rect">
            <a:avLst/>
          </a:prstGeom>
          <a:noFill/>
        </p:spPr>
      </p:pic>
      <p:pic>
        <p:nvPicPr>
          <p:cNvPr id="24587" name="Picture 11" descr="http://es.bloggif.com/tmp/91dbeb22444e3d12408393f2d0c080bf/text.gif?1406030327"/>
          <p:cNvPicPr>
            <a:picLocks noChangeAspect="1" noChangeArrowheads="1" noCrop="1"/>
          </p:cNvPicPr>
          <p:nvPr/>
        </p:nvPicPr>
        <p:blipFill>
          <a:blip r:embed="rId6" cstate="print"/>
          <a:srcRect/>
          <a:stretch>
            <a:fillRect/>
          </a:stretch>
        </p:blipFill>
        <p:spPr bwMode="auto">
          <a:xfrm>
            <a:off x="4427984" y="188640"/>
            <a:ext cx="3324225" cy="333376"/>
          </a:xfrm>
          <a:prstGeom prst="rect">
            <a:avLst/>
          </a:prstGeom>
          <a:noFill/>
        </p:spPr>
      </p:pic>
      <p:pic>
        <p:nvPicPr>
          <p:cNvPr id="24589" name="Picture 13" descr="http://es.bloggif.com/tmp/91dbeb22444e3d12408393f2d0c080bf/text.gif?1406030355"/>
          <p:cNvPicPr>
            <a:picLocks noChangeAspect="1" noChangeArrowheads="1" noCrop="1"/>
          </p:cNvPicPr>
          <p:nvPr/>
        </p:nvPicPr>
        <p:blipFill>
          <a:blip r:embed="rId7" cstate="print"/>
          <a:srcRect/>
          <a:stretch>
            <a:fillRect/>
          </a:stretch>
        </p:blipFill>
        <p:spPr bwMode="auto">
          <a:xfrm>
            <a:off x="7884368" y="188640"/>
            <a:ext cx="1046609" cy="242813"/>
          </a:xfrm>
          <a:prstGeom prst="rect">
            <a:avLst/>
          </a:prstGeom>
          <a:noFill/>
        </p:spPr>
      </p:pic>
      <p:pic>
        <p:nvPicPr>
          <p:cNvPr id="24591" name="Picture 15" descr="http://es.bloggif.com/tmp/91dbeb22444e3d12408393f2d0c080bf/text.gif?1406030404"/>
          <p:cNvPicPr>
            <a:picLocks noChangeAspect="1" noChangeArrowheads="1" noCrop="1"/>
          </p:cNvPicPr>
          <p:nvPr/>
        </p:nvPicPr>
        <p:blipFill>
          <a:blip r:embed="rId8" cstate="print"/>
          <a:srcRect/>
          <a:stretch>
            <a:fillRect/>
          </a:stretch>
        </p:blipFill>
        <p:spPr bwMode="auto">
          <a:xfrm>
            <a:off x="323528" y="548680"/>
            <a:ext cx="8640960" cy="390526"/>
          </a:xfrm>
          <a:prstGeom prst="rect">
            <a:avLst/>
          </a:prstGeom>
          <a:noFill/>
        </p:spPr>
      </p:pic>
    </p:spTree>
  </p:cSld>
  <p:clrMapOvr>
    <a:masterClrMapping/>
  </p:clrMapOvr>
  <p:transition>
    <p:sndAc>
      <p:stSnd>
        <p:snd r:embed="rId2" name="Quince años tiene mi amor.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cs typeface="+mn-cs"/>
              </a:rPr>
              <a:t>PPS Exclusivos</a:t>
            </a:r>
            <a:endParaRPr lang="es-ES" b="1" u="sng">
              <a:solidFill>
                <a:srgbClr val="04265C"/>
              </a:solidFill>
              <a:latin typeface="Berlin Sans FB Demi" pitchFamily="34" charset="0"/>
              <a:cs typeface="+mn-cs"/>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227</TotalTime>
  <Words>57</Words>
  <Application>Microsoft Office PowerPoint</Application>
  <PresentationFormat>Presentación en pantalla (4:3)</PresentationFormat>
  <Paragraphs>17</Paragraphs>
  <Slides>11</Slides>
  <Notes>0</Notes>
  <HiddenSlides>0</HiddenSlides>
  <MMClips>1</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11</vt:i4>
      </vt:variant>
    </vt:vector>
  </HeadingPairs>
  <TitlesOfParts>
    <vt:vector size="14" baseType="lpstr">
      <vt:lpstr>Arial</vt:lpstr>
      <vt:lpstr>Diseño predeterminado</vt:lpstr>
      <vt:lpstr>1_Diseño predeterminado</vt:lpstr>
      <vt:lpstr>Diapositiva 1</vt:lpstr>
      <vt:lpstr>Allá por los años 50 y 60 (¿tú habías nacido ya?) la radio era la gran distracción de todas las casas, todo era IMAGINACIÓN, había programas de todo tipo con las canciones de la época y, naturalmente, muchos anuncios</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11</cp:revision>
  <dcterms:created xsi:type="dcterms:W3CDTF">2009-10-08T11:32:05Z</dcterms:created>
  <dcterms:modified xsi:type="dcterms:W3CDTF">2014-07-22T12:14:17Z</dcterms:modified>
</cp:coreProperties>
</file>